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1B5F89" w:rsidRPr="00945BD2" w:rsidRDefault="001B5F89" w:rsidP="00CD1ED2">
      <w:pPr>
        <w:pStyle w:val="PURTOCHeader"/>
        <w:rPr>
          <w:lang w:val="es-ES"/>
        </w:rPr>
      </w:pPr>
      <w:bookmarkStart w:id="0" w:name="_Toc284019368"/>
      <w:bookmarkStart w:id="1" w:name="_Toc284162981"/>
      <w:bookmarkStart w:id="2" w:name="_Toc288720721"/>
      <w:bookmarkStart w:id="3" w:name="_Toc288722946"/>
      <w:bookmarkStart w:id="4" w:name="_GoBack"/>
      <w:bookmarkEnd w:id="4"/>
      <w:r w:rsidRPr="00945BD2">
        <w:rPr>
          <w:noProof/>
        </w:rPr>
        <w:drawing>
          <wp:anchor distT="0" distB="0" distL="114300" distR="114300" simplePos="0" relativeHeight="251658240" behindDoc="0" locked="0" layoutInCell="1" allowOverlap="1" wp14:anchorId="072BD574" wp14:editId="37A880CF">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59"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rsidR="001B5F89" w:rsidRPr="005E328F" w:rsidRDefault="001B5F89" w:rsidP="00CD1ED2">
      <w:pPr>
        <w:pStyle w:val="PURTOCHeader"/>
        <w:rPr>
          <w:lang w:val="pt-BR"/>
        </w:rPr>
      </w:pPr>
      <w:r w:rsidRPr="005E328F">
        <w:rPr>
          <w:rFonts w:ascii="Arial Black" w:hAnsi="Arial Black"/>
          <w:b/>
          <w:sz w:val="32"/>
          <w:lang w:val="pt-BR"/>
        </w:rPr>
        <w:t>Licencias por Volumen de Microsoft</w:t>
      </w:r>
    </w:p>
    <w:p w:rsidR="001B5F89" w:rsidRPr="00945BD2" w:rsidRDefault="00D05436" w:rsidP="00CD1ED2">
      <w:pPr>
        <w:pStyle w:val="PURTOCHeader"/>
        <w:rPr>
          <w:lang w:val="es-ES"/>
        </w:rPr>
      </w:pPr>
      <w:r w:rsidRPr="00945BD2">
        <w:rPr>
          <w:sz w:val="72"/>
          <w:lang w:val="es-ES"/>
        </w:rPr>
        <w:t>Derechos de uso del proveedor de servicios</w:t>
      </w:r>
    </w:p>
    <w:p w:rsidR="001B5F89" w:rsidRPr="00945BD2" w:rsidRDefault="001B5F89" w:rsidP="001B5F89">
      <w:pPr>
        <w:pStyle w:val="PURBody"/>
        <w:rPr>
          <w:lang w:val="es-ES"/>
        </w:rPr>
      </w:pPr>
    </w:p>
    <w:p w:rsidR="001B5F89" w:rsidRPr="00945BD2" w:rsidRDefault="001B5F89" w:rsidP="001B5F89">
      <w:pPr>
        <w:pStyle w:val="PURBody"/>
        <w:rPr>
          <w:lang w:val="es-ES"/>
        </w:rPr>
      </w:pPr>
      <w:r w:rsidRPr="00945BD2">
        <w:rPr>
          <w:lang w:val="es-ES"/>
        </w:rPr>
        <w:t>Español Internacional | Enero 2014</w:t>
      </w:r>
    </w:p>
    <w:p w:rsidR="00396FAF" w:rsidRPr="00945BD2" w:rsidRDefault="001B5F89" w:rsidP="00CD1ED2">
      <w:pPr>
        <w:pStyle w:val="PURTOCHeader"/>
        <w:rPr>
          <w:lang w:val="es-ES"/>
        </w:rPr>
      </w:pPr>
      <w:r w:rsidRPr="00945BD2">
        <w:rPr>
          <w:noProof/>
        </w:rPr>
        <w:drawing>
          <wp:anchor distT="0" distB="0" distL="114300" distR="114300" simplePos="0" relativeHeight="251658241" behindDoc="0" locked="1" layoutInCell="1" allowOverlap="1" wp14:anchorId="56624B7B" wp14:editId="13F69610">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60"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396FAF" w:rsidRPr="00945BD2" w:rsidRDefault="00396FAF" w:rsidP="00396FAF">
      <w:pPr>
        <w:rPr>
          <w:lang w:val="es-ES"/>
        </w:rPr>
      </w:pPr>
    </w:p>
    <w:p w:rsidR="001B5F89" w:rsidRPr="00945BD2" w:rsidRDefault="00CB4168" w:rsidP="00396FAF">
      <w:pPr>
        <w:rPr>
          <w:lang w:val="es-ES"/>
        </w:rPr>
        <w:sectPr w:rsidR="001B5F89" w:rsidRPr="00945BD2" w:rsidSect="00272CD1">
          <w:headerReference w:type="default" r:id="rId61"/>
          <w:footerReference w:type="default" r:id="rId62"/>
          <w:type w:val="continuous"/>
          <w:pgSz w:w="12240" w:h="15840" w:code="1"/>
          <w:pgMar w:top="1800" w:right="720" w:bottom="720" w:left="720" w:header="720" w:footer="720" w:gutter="0"/>
          <w:pgNumType w:start="0"/>
          <w:cols w:space="360"/>
          <w:titlePg/>
          <w:docGrid w:linePitch="360"/>
        </w:sectPr>
      </w:pPr>
      <w:r w:rsidRPr="00945BD2">
        <w:rPr>
          <w:noProof/>
        </w:rPr>
        <w:drawing>
          <wp:anchor distT="0" distB="0" distL="114300" distR="114300" simplePos="0" relativeHeight="251658242" behindDoc="0" locked="0" layoutInCell="1" allowOverlap="1" wp14:anchorId="75E79842" wp14:editId="50C921DF">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63"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rsidR="000A570B" w:rsidRPr="00945BD2" w:rsidRDefault="000A570B" w:rsidP="003A212A">
      <w:pPr>
        <w:pStyle w:val="PURBlueStrong"/>
        <w:spacing w:after="240"/>
        <w:jc w:val="center"/>
        <w:rPr>
          <w:b/>
          <w:lang w:val="es-ES"/>
        </w:rPr>
        <w:sectPr w:rsidR="000A570B" w:rsidRPr="00945BD2" w:rsidSect="003A212A">
          <w:headerReference w:type="even" r:id="rId64"/>
          <w:headerReference w:type="default" r:id="rId65"/>
          <w:footerReference w:type="default" r:id="rId66"/>
          <w:headerReference w:type="first" r:id="rId67"/>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945BD2">
        <w:rPr>
          <w:b/>
          <w:lang w:val="es-ES"/>
        </w:rPr>
        <w:lastRenderedPageBreak/>
        <w:t>Tabla de Contenido</w:t>
      </w:r>
    </w:p>
    <w:p w:rsidR="00E71B08" w:rsidRDefault="008E1101">
      <w:pPr>
        <w:pStyle w:val="TOC1"/>
        <w:tabs>
          <w:tab w:val="right" w:leader="dot" w:pos="5210"/>
        </w:tabs>
        <w:rPr>
          <w:rFonts w:asciiTheme="minorHAnsi" w:eastAsia="SimSun" w:hAnsiTheme="minorHAnsi"/>
          <w:b w:val="0"/>
          <w:caps w:val="0"/>
          <w:noProof/>
          <w:color w:val="auto"/>
          <w:sz w:val="22"/>
          <w:szCs w:val="22"/>
          <w:lang w:eastAsia="ko-KR"/>
        </w:rPr>
      </w:pPr>
      <w:r w:rsidRPr="00945BD2">
        <w:rPr>
          <w:lang w:val="es-ES"/>
        </w:rPr>
        <w:lastRenderedPageBreak/>
        <w:fldChar w:fldCharType="begin"/>
      </w:r>
      <w:r w:rsidR="000A570B" w:rsidRPr="00945BD2">
        <w:rPr>
          <w:lang w:val="es-ES"/>
        </w:rPr>
        <w:instrText xml:space="preserve"> TOC \h \z \t "PUR Product Name,2,PUR Section Heading,1" </w:instrText>
      </w:r>
      <w:r w:rsidRPr="00945BD2">
        <w:rPr>
          <w:lang w:val="es-ES"/>
        </w:rPr>
        <w:fldChar w:fldCharType="separate"/>
      </w:r>
      <w:hyperlink w:anchor="_Toc372118272" w:history="1">
        <w:r w:rsidR="00E71B08" w:rsidRPr="00FC0CC6">
          <w:rPr>
            <w:rStyle w:val="Hyperlink"/>
            <w:noProof/>
            <w:lang w:val="es-ES"/>
          </w:rPr>
          <w:t>Introducción</w:t>
        </w:r>
        <w:r w:rsidR="00E71B08">
          <w:rPr>
            <w:noProof/>
            <w:webHidden/>
          </w:rPr>
          <w:tab/>
        </w:r>
        <w:r w:rsidR="00E71B08">
          <w:rPr>
            <w:noProof/>
            <w:webHidden/>
          </w:rPr>
          <w:fldChar w:fldCharType="begin"/>
        </w:r>
        <w:r w:rsidR="00E71B08">
          <w:rPr>
            <w:noProof/>
            <w:webHidden/>
          </w:rPr>
          <w:instrText xml:space="preserve"> PAGEREF _Toc372118272 \h </w:instrText>
        </w:r>
        <w:r w:rsidR="00E71B08">
          <w:rPr>
            <w:noProof/>
            <w:webHidden/>
          </w:rPr>
        </w:r>
        <w:r w:rsidR="00E71B08">
          <w:rPr>
            <w:noProof/>
            <w:webHidden/>
          </w:rPr>
          <w:fldChar w:fldCharType="separate"/>
        </w:r>
        <w:r w:rsidR="00E81AE4">
          <w:rPr>
            <w:noProof/>
            <w:webHidden/>
          </w:rPr>
          <w:t>2</w:t>
        </w:r>
        <w:r w:rsidR="00E71B08">
          <w:rPr>
            <w:noProof/>
            <w:webHidden/>
          </w:rPr>
          <w:fldChar w:fldCharType="end"/>
        </w:r>
      </w:hyperlink>
    </w:p>
    <w:p w:rsidR="00E71B08" w:rsidRDefault="004322F7">
      <w:pPr>
        <w:pStyle w:val="TOC1"/>
        <w:tabs>
          <w:tab w:val="right" w:leader="dot" w:pos="5210"/>
        </w:tabs>
        <w:rPr>
          <w:rFonts w:asciiTheme="minorHAnsi" w:eastAsia="SimSun" w:hAnsiTheme="minorHAnsi"/>
          <w:b w:val="0"/>
          <w:caps w:val="0"/>
          <w:noProof/>
          <w:color w:val="auto"/>
          <w:sz w:val="22"/>
          <w:szCs w:val="22"/>
          <w:lang w:eastAsia="ko-KR"/>
        </w:rPr>
      </w:pPr>
      <w:hyperlink w:anchor="_Toc372118273" w:history="1">
        <w:r w:rsidR="00E71B08" w:rsidRPr="00FC0CC6">
          <w:rPr>
            <w:rStyle w:val="Hyperlink"/>
            <w:noProof/>
            <w:lang w:val="es-ES"/>
          </w:rPr>
          <w:t>Términos de Licencia Universales</w:t>
        </w:r>
        <w:r w:rsidR="00E71B08">
          <w:rPr>
            <w:noProof/>
            <w:webHidden/>
          </w:rPr>
          <w:tab/>
        </w:r>
        <w:r w:rsidR="00E71B08">
          <w:rPr>
            <w:noProof/>
            <w:webHidden/>
          </w:rPr>
          <w:fldChar w:fldCharType="begin"/>
        </w:r>
        <w:r w:rsidR="00E71B08">
          <w:rPr>
            <w:noProof/>
            <w:webHidden/>
          </w:rPr>
          <w:instrText xml:space="preserve"> PAGEREF _Toc372118273 \h </w:instrText>
        </w:r>
        <w:r w:rsidR="00E71B08">
          <w:rPr>
            <w:noProof/>
            <w:webHidden/>
          </w:rPr>
        </w:r>
        <w:r w:rsidR="00E71B08">
          <w:rPr>
            <w:noProof/>
            <w:webHidden/>
          </w:rPr>
          <w:fldChar w:fldCharType="separate"/>
        </w:r>
        <w:r w:rsidR="00E81AE4">
          <w:rPr>
            <w:noProof/>
            <w:webHidden/>
          </w:rPr>
          <w:t>4</w:t>
        </w:r>
        <w:r w:rsidR="00E71B08">
          <w:rPr>
            <w:noProof/>
            <w:webHidden/>
          </w:rPr>
          <w:fldChar w:fldCharType="end"/>
        </w:r>
      </w:hyperlink>
    </w:p>
    <w:p w:rsidR="00E71B08" w:rsidRDefault="004322F7">
      <w:pPr>
        <w:pStyle w:val="TOC1"/>
        <w:tabs>
          <w:tab w:val="right" w:leader="dot" w:pos="5210"/>
        </w:tabs>
        <w:rPr>
          <w:rFonts w:asciiTheme="minorHAnsi" w:eastAsia="SimSun" w:hAnsiTheme="minorHAnsi"/>
          <w:b w:val="0"/>
          <w:caps w:val="0"/>
          <w:noProof/>
          <w:color w:val="auto"/>
          <w:sz w:val="22"/>
          <w:szCs w:val="22"/>
          <w:lang w:eastAsia="ko-KR"/>
        </w:rPr>
      </w:pPr>
      <w:hyperlink w:anchor="_Toc372118274" w:history="1">
        <w:r w:rsidR="00E71B08" w:rsidRPr="00FC0CC6">
          <w:rPr>
            <w:rStyle w:val="Hyperlink"/>
            <w:noProof/>
            <w:lang w:val="es-ES"/>
          </w:rPr>
          <w:t>Modelo de Licencia Por procesador</w:t>
        </w:r>
        <w:r w:rsidR="00E71B08">
          <w:rPr>
            <w:noProof/>
            <w:webHidden/>
          </w:rPr>
          <w:tab/>
        </w:r>
        <w:r w:rsidR="00E71B08">
          <w:rPr>
            <w:noProof/>
            <w:webHidden/>
          </w:rPr>
          <w:fldChar w:fldCharType="begin"/>
        </w:r>
        <w:r w:rsidR="00E71B08">
          <w:rPr>
            <w:noProof/>
            <w:webHidden/>
          </w:rPr>
          <w:instrText xml:space="preserve"> PAGEREF _Toc372118274 \h </w:instrText>
        </w:r>
        <w:r w:rsidR="00E71B08">
          <w:rPr>
            <w:noProof/>
            <w:webHidden/>
          </w:rPr>
        </w:r>
        <w:r w:rsidR="00E71B08">
          <w:rPr>
            <w:noProof/>
            <w:webHidden/>
          </w:rPr>
          <w:fldChar w:fldCharType="separate"/>
        </w:r>
        <w:r w:rsidR="00E81AE4">
          <w:rPr>
            <w:noProof/>
            <w:webHidden/>
          </w:rPr>
          <w:t>11</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75" w:history="1">
        <w:r w:rsidR="00E71B08" w:rsidRPr="00FC0CC6">
          <w:rPr>
            <w:rStyle w:val="Hyperlink"/>
            <w:noProof/>
            <w:lang w:val="es-ES"/>
          </w:rPr>
          <w:t>BizTalk RFID 2010</w:t>
        </w:r>
        <w:r w:rsidR="00E71B08">
          <w:rPr>
            <w:noProof/>
            <w:webHidden/>
          </w:rPr>
          <w:tab/>
        </w:r>
        <w:r w:rsidR="00E71B08">
          <w:rPr>
            <w:noProof/>
            <w:webHidden/>
          </w:rPr>
          <w:fldChar w:fldCharType="begin"/>
        </w:r>
        <w:r w:rsidR="00E71B08">
          <w:rPr>
            <w:noProof/>
            <w:webHidden/>
          </w:rPr>
          <w:instrText xml:space="preserve"> PAGEREF _Toc372118275 \h </w:instrText>
        </w:r>
        <w:r w:rsidR="00E71B08">
          <w:rPr>
            <w:noProof/>
            <w:webHidden/>
          </w:rPr>
        </w:r>
        <w:r w:rsidR="00E71B08">
          <w:rPr>
            <w:noProof/>
            <w:webHidden/>
          </w:rPr>
          <w:fldChar w:fldCharType="separate"/>
        </w:r>
        <w:r w:rsidR="00E81AE4">
          <w:rPr>
            <w:noProof/>
            <w:webHidden/>
          </w:rPr>
          <w:t>13</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76" w:history="1">
        <w:r w:rsidR="00E71B08" w:rsidRPr="00FC0CC6">
          <w:rPr>
            <w:rStyle w:val="Hyperlink"/>
            <w:noProof/>
            <w:lang w:val="es-ES"/>
          </w:rPr>
          <w:t>BizTalk Server 2010 Branch Edition</w:t>
        </w:r>
        <w:r w:rsidR="00E71B08">
          <w:rPr>
            <w:noProof/>
            <w:webHidden/>
          </w:rPr>
          <w:tab/>
        </w:r>
        <w:r w:rsidR="00E71B08">
          <w:rPr>
            <w:noProof/>
            <w:webHidden/>
          </w:rPr>
          <w:fldChar w:fldCharType="begin"/>
        </w:r>
        <w:r w:rsidR="00E71B08">
          <w:rPr>
            <w:noProof/>
            <w:webHidden/>
          </w:rPr>
          <w:instrText xml:space="preserve"> PAGEREF _Toc372118276 \h </w:instrText>
        </w:r>
        <w:r w:rsidR="00E71B08">
          <w:rPr>
            <w:noProof/>
            <w:webHidden/>
          </w:rPr>
        </w:r>
        <w:r w:rsidR="00E71B08">
          <w:rPr>
            <w:noProof/>
            <w:webHidden/>
          </w:rPr>
          <w:fldChar w:fldCharType="separate"/>
        </w:r>
        <w:r w:rsidR="00E81AE4">
          <w:rPr>
            <w:noProof/>
            <w:webHidden/>
          </w:rPr>
          <w:t>13</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77" w:history="1">
        <w:r w:rsidR="00E71B08" w:rsidRPr="00FC0CC6">
          <w:rPr>
            <w:rStyle w:val="Hyperlink"/>
            <w:noProof/>
            <w:lang w:val="es-ES"/>
          </w:rPr>
          <w:t>BizTalk Server 2010 Enterprise Edition</w:t>
        </w:r>
        <w:r w:rsidR="00E71B08">
          <w:rPr>
            <w:noProof/>
            <w:webHidden/>
          </w:rPr>
          <w:tab/>
        </w:r>
        <w:r w:rsidR="00E71B08">
          <w:rPr>
            <w:noProof/>
            <w:webHidden/>
          </w:rPr>
          <w:fldChar w:fldCharType="begin"/>
        </w:r>
        <w:r w:rsidR="00E71B08">
          <w:rPr>
            <w:noProof/>
            <w:webHidden/>
          </w:rPr>
          <w:instrText xml:space="preserve"> PAGEREF _Toc372118277 \h </w:instrText>
        </w:r>
        <w:r w:rsidR="00E71B08">
          <w:rPr>
            <w:noProof/>
            <w:webHidden/>
          </w:rPr>
        </w:r>
        <w:r w:rsidR="00E71B08">
          <w:rPr>
            <w:noProof/>
            <w:webHidden/>
          </w:rPr>
          <w:fldChar w:fldCharType="separate"/>
        </w:r>
        <w:r w:rsidR="00E81AE4">
          <w:rPr>
            <w:noProof/>
            <w:webHidden/>
          </w:rPr>
          <w:t>14</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78" w:history="1">
        <w:r w:rsidR="00E71B08" w:rsidRPr="00FC0CC6">
          <w:rPr>
            <w:rStyle w:val="Hyperlink"/>
            <w:noProof/>
            <w:lang w:val="es-ES"/>
          </w:rPr>
          <w:t>BizTalk Server 2010 Standard Edition</w:t>
        </w:r>
        <w:r w:rsidR="00E71B08">
          <w:rPr>
            <w:noProof/>
            <w:webHidden/>
          </w:rPr>
          <w:tab/>
        </w:r>
        <w:r w:rsidR="00E71B08">
          <w:rPr>
            <w:noProof/>
            <w:webHidden/>
          </w:rPr>
          <w:fldChar w:fldCharType="begin"/>
        </w:r>
        <w:r w:rsidR="00E71B08">
          <w:rPr>
            <w:noProof/>
            <w:webHidden/>
          </w:rPr>
          <w:instrText xml:space="preserve"> PAGEREF _Toc372118278 \h </w:instrText>
        </w:r>
        <w:r w:rsidR="00E71B08">
          <w:rPr>
            <w:noProof/>
            <w:webHidden/>
          </w:rPr>
        </w:r>
        <w:r w:rsidR="00E71B08">
          <w:rPr>
            <w:noProof/>
            <w:webHidden/>
          </w:rPr>
          <w:fldChar w:fldCharType="separate"/>
        </w:r>
        <w:r w:rsidR="00E81AE4">
          <w:rPr>
            <w:noProof/>
            <w:webHidden/>
          </w:rPr>
          <w:t>14</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79" w:history="1">
        <w:r w:rsidR="00E71B08" w:rsidRPr="00FC0CC6">
          <w:rPr>
            <w:rStyle w:val="Hyperlink"/>
            <w:noProof/>
            <w:lang w:val="es-ES"/>
          </w:rPr>
          <w:t>Core Infrastructure Server Suite Datacenter</w:t>
        </w:r>
        <w:r w:rsidR="00E71B08">
          <w:rPr>
            <w:noProof/>
            <w:webHidden/>
          </w:rPr>
          <w:tab/>
        </w:r>
        <w:r w:rsidR="00E71B08">
          <w:rPr>
            <w:noProof/>
            <w:webHidden/>
          </w:rPr>
          <w:fldChar w:fldCharType="begin"/>
        </w:r>
        <w:r w:rsidR="00E71B08">
          <w:rPr>
            <w:noProof/>
            <w:webHidden/>
          </w:rPr>
          <w:instrText xml:space="preserve"> PAGEREF _Toc372118279 \h </w:instrText>
        </w:r>
        <w:r w:rsidR="00E71B08">
          <w:rPr>
            <w:noProof/>
            <w:webHidden/>
          </w:rPr>
        </w:r>
        <w:r w:rsidR="00E71B08">
          <w:rPr>
            <w:noProof/>
            <w:webHidden/>
          </w:rPr>
          <w:fldChar w:fldCharType="separate"/>
        </w:r>
        <w:r w:rsidR="00E81AE4">
          <w:rPr>
            <w:noProof/>
            <w:webHidden/>
          </w:rPr>
          <w:t>15</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80" w:history="1">
        <w:r w:rsidR="00E71B08" w:rsidRPr="00FC0CC6">
          <w:rPr>
            <w:rStyle w:val="Hyperlink"/>
            <w:noProof/>
            <w:lang w:val="es-ES"/>
          </w:rPr>
          <w:t>Core Infrastructure Server Suite Standard</w:t>
        </w:r>
        <w:r w:rsidR="00E71B08">
          <w:rPr>
            <w:noProof/>
            <w:webHidden/>
          </w:rPr>
          <w:tab/>
        </w:r>
        <w:r w:rsidR="00E71B08">
          <w:rPr>
            <w:noProof/>
            <w:webHidden/>
          </w:rPr>
          <w:fldChar w:fldCharType="begin"/>
        </w:r>
        <w:r w:rsidR="00E71B08">
          <w:rPr>
            <w:noProof/>
            <w:webHidden/>
          </w:rPr>
          <w:instrText xml:space="preserve"> PAGEREF _Toc372118280 \h </w:instrText>
        </w:r>
        <w:r w:rsidR="00E71B08">
          <w:rPr>
            <w:noProof/>
            <w:webHidden/>
          </w:rPr>
        </w:r>
        <w:r w:rsidR="00E71B08">
          <w:rPr>
            <w:noProof/>
            <w:webHidden/>
          </w:rPr>
          <w:fldChar w:fldCharType="separate"/>
        </w:r>
        <w:r w:rsidR="00E81AE4">
          <w:rPr>
            <w:noProof/>
            <w:webHidden/>
          </w:rPr>
          <w:t>15</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81" w:history="1">
        <w:r w:rsidR="00E71B08" w:rsidRPr="00FC0CC6">
          <w:rPr>
            <w:rStyle w:val="Hyperlink"/>
            <w:noProof/>
            <w:lang w:val="es-ES"/>
          </w:rPr>
          <w:t>Microsoft Dynamics C5 2012</w:t>
        </w:r>
        <w:r w:rsidR="00E71B08">
          <w:rPr>
            <w:noProof/>
            <w:webHidden/>
          </w:rPr>
          <w:tab/>
        </w:r>
        <w:r w:rsidR="00E71B08">
          <w:rPr>
            <w:noProof/>
            <w:webHidden/>
          </w:rPr>
          <w:fldChar w:fldCharType="begin"/>
        </w:r>
        <w:r w:rsidR="00E71B08">
          <w:rPr>
            <w:noProof/>
            <w:webHidden/>
          </w:rPr>
          <w:instrText xml:space="preserve"> PAGEREF _Toc372118281 \h </w:instrText>
        </w:r>
        <w:r w:rsidR="00E71B08">
          <w:rPr>
            <w:noProof/>
            <w:webHidden/>
          </w:rPr>
        </w:r>
        <w:r w:rsidR="00E71B08">
          <w:rPr>
            <w:noProof/>
            <w:webHidden/>
          </w:rPr>
          <w:fldChar w:fldCharType="separate"/>
        </w:r>
        <w:r w:rsidR="00E81AE4">
          <w:rPr>
            <w:noProof/>
            <w:webHidden/>
          </w:rPr>
          <w:t>17</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82" w:history="1">
        <w:r w:rsidR="00E71B08" w:rsidRPr="00FC0CC6">
          <w:rPr>
            <w:rStyle w:val="Hyperlink"/>
            <w:noProof/>
            <w:lang w:val="es-ES"/>
          </w:rPr>
          <w:t>Microsoft Dynamics GP 2013</w:t>
        </w:r>
        <w:r w:rsidR="00E71B08">
          <w:rPr>
            <w:noProof/>
            <w:webHidden/>
          </w:rPr>
          <w:tab/>
        </w:r>
        <w:r w:rsidR="00E71B08">
          <w:rPr>
            <w:noProof/>
            <w:webHidden/>
          </w:rPr>
          <w:fldChar w:fldCharType="begin"/>
        </w:r>
        <w:r w:rsidR="00E71B08">
          <w:rPr>
            <w:noProof/>
            <w:webHidden/>
          </w:rPr>
          <w:instrText xml:space="preserve"> PAGEREF _Toc372118282 \h </w:instrText>
        </w:r>
        <w:r w:rsidR="00E71B08">
          <w:rPr>
            <w:noProof/>
            <w:webHidden/>
          </w:rPr>
        </w:r>
        <w:r w:rsidR="00E71B08">
          <w:rPr>
            <w:noProof/>
            <w:webHidden/>
          </w:rPr>
          <w:fldChar w:fldCharType="separate"/>
        </w:r>
        <w:r w:rsidR="00E81AE4">
          <w:rPr>
            <w:noProof/>
            <w:webHidden/>
          </w:rPr>
          <w:t>17</w:t>
        </w:r>
        <w:r w:rsidR="00E71B08">
          <w:rPr>
            <w:noProof/>
            <w:webHidden/>
          </w:rPr>
          <w:fldChar w:fldCharType="end"/>
        </w:r>
      </w:hyperlink>
    </w:p>
    <w:p w:rsidR="00E71B08" w:rsidRDefault="004322F7" w:rsidP="00013B38">
      <w:pPr>
        <w:pStyle w:val="TOC2"/>
        <w:spacing w:before="240"/>
        <w:rPr>
          <w:rFonts w:eastAsia="SimSun"/>
          <w:noProof/>
          <w:color w:val="auto"/>
          <w:sz w:val="22"/>
          <w:lang w:eastAsia="ko-KR"/>
        </w:rPr>
      </w:pPr>
      <w:hyperlink w:anchor="_Toc372118283" w:history="1">
        <w:r w:rsidR="00E71B08" w:rsidRPr="00FC0CC6">
          <w:rPr>
            <w:rStyle w:val="Hyperlink"/>
            <w:noProof/>
            <w:lang w:val="es-ES"/>
          </w:rPr>
          <w:t>Microsoft Dynamics NAV 2013 R2</w:t>
        </w:r>
        <w:r w:rsidR="00E71B08">
          <w:rPr>
            <w:noProof/>
            <w:webHidden/>
          </w:rPr>
          <w:tab/>
        </w:r>
        <w:r w:rsidR="00E71B08">
          <w:rPr>
            <w:noProof/>
            <w:webHidden/>
          </w:rPr>
          <w:fldChar w:fldCharType="begin"/>
        </w:r>
        <w:r w:rsidR="00E71B08">
          <w:rPr>
            <w:noProof/>
            <w:webHidden/>
          </w:rPr>
          <w:instrText xml:space="preserve"> PAGEREF _Toc372118283 \h </w:instrText>
        </w:r>
        <w:r w:rsidR="00E71B08">
          <w:rPr>
            <w:noProof/>
            <w:webHidden/>
          </w:rPr>
        </w:r>
        <w:r w:rsidR="00E71B08">
          <w:rPr>
            <w:noProof/>
            <w:webHidden/>
          </w:rPr>
          <w:fldChar w:fldCharType="separate"/>
        </w:r>
        <w:r w:rsidR="00E81AE4">
          <w:rPr>
            <w:noProof/>
            <w:webHidden/>
          </w:rPr>
          <w:t>18</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84" w:history="1">
        <w:r w:rsidR="00E71B08" w:rsidRPr="00FC0CC6">
          <w:rPr>
            <w:rStyle w:val="Hyperlink"/>
            <w:noProof/>
            <w:lang w:val="es-ES"/>
          </w:rPr>
          <w:t>Microsoft Dynamics SL 2011</w:t>
        </w:r>
        <w:r w:rsidR="00E71B08">
          <w:rPr>
            <w:noProof/>
            <w:webHidden/>
          </w:rPr>
          <w:tab/>
        </w:r>
        <w:r w:rsidR="00E71B08">
          <w:rPr>
            <w:noProof/>
            <w:webHidden/>
          </w:rPr>
          <w:fldChar w:fldCharType="begin"/>
        </w:r>
        <w:r w:rsidR="00E71B08">
          <w:rPr>
            <w:noProof/>
            <w:webHidden/>
          </w:rPr>
          <w:instrText xml:space="preserve"> PAGEREF _Toc372118284 \h </w:instrText>
        </w:r>
        <w:r w:rsidR="00E71B08">
          <w:rPr>
            <w:noProof/>
            <w:webHidden/>
          </w:rPr>
        </w:r>
        <w:r w:rsidR="00E71B08">
          <w:rPr>
            <w:noProof/>
            <w:webHidden/>
          </w:rPr>
          <w:fldChar w:fldCharType="separate"/>
        </w:r>
        <w:r w:rsidR="00E81AE4">
          <w:rPr>
            <w:noProof/>
            <w:webHidden/>
          </w:rPr>
          <w:t>18</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85" w:history="1">
        <w:r w:rsidR="00E71B08" w:rsidRPr="00FC0CC6">
          <w:rPr>
            <w:rStyle w:val="Hyperlink"/>
            <w:noProof/>
            <w:lang w:val="es-ES"/>
          </w:rPr>
          <w:t>Provisioning System</w:t>
        </w:r>
        <w:r w:rsidR="00E71B08">
          <w:rPr>
            <w:noProof/>
            <w:webHidden/>
          </w:rPr>
          <w:tab/>
        </w:r>
        <w:r w:rsidR="00E71B08">
          <w:rPr>
            <w:noProof/>
            <w:webHidden/>
          </w:rPr>
          <w:fldChar w:fldCharType="begin"/>
        </w:r>
        <w:r w:rsidR="00E71B08">
          <w:rPr>
            <w:noProof/>
            <w:webHidden/>
          </w:rPr>
          <w:instrText xml:space="preserve"> PAGEREF _Toc372118285 \h </w:instrText>
        </w:r>
        <w:r w:rsidR="00E71B08">
          <w:rPr>
            <w:noProof/>
            <w:webHidden/>
          </w:rPr>
        </w:r>
        <w:r w:rsidR="00E71B08">
          <w:rPr>
            <w:noProof/>
            <w:webHidden/>
          </w:rPr>
          <w:fldChar w:fldCharType="separate"/>
        </w:r>
        <w:r w:rsidR="00E81AE4">
          <w:rPr>
            <w:noProof/>
            <w:webHidden/>
          </w:rPr>
          <w:t>19</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86" w:history="1">
        <w:r w:rsidR="00E71B08" w:rsidRPr="00FC0CC6">
          <w:rPr>
            <w:rStyle w:val="Hyperlink"/>
            <w:noProof/>
            <w:lang w:val="es-ES"/>
          </w:rPr>
          <w:t>SharePoint 2013 Hosting</w:t>
        </w:r>
        <w:r w:rsidR="00E71B08">
          <w:rPr>
            <w:noProof/>
            <w:webHidden/>
          </w:rPr>
          <w:tab/>
        </w:r>
        <w:r w:rsidR="00E71B08">
          <w:rPr>
            <w:noProof/>
            <w:webHidden/>
          </w:rPr>
          <w:fldChar w:fldCharType="begin"/>
        </w:r>
        <w:r w:rsidR="00E71B08">
          <w:rPr>
            <w:noProof/>
            <w:webHidden/>
          </w:rPr>
          <w:instrText xml:space="preserve"> PAGEREF _Toc372118286 \h </w:instrText>
        </w:r>
        <w:r w:rsidR="00E71B08">
          <w:rPr>
            <w:noProof/>
            <w:webHidden/>
          </w:rPr>
        </w:r>
        <w:r w:rsidR="00E71B08">
          <w:rPr>
            <w:noProof/>
            <w:webHidden/>
          </w:rPr>
          <w:fldChar w:fldCharType="separate"/>
        </w:r>
        <w:r w:rsidR="00E81AE4">
          <w:rPr>
            <w:noProof/>
            <w:webHidden/>
          </w:rPr>
          <w:t>19</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87" w:history="1">
        <w:r w:rsidR="00E71B08" w:rsidRPr="00FC0CC6">
          <w:rPr>
            <w:rStyle w:val="Hyperlink"/>
            <w:noProof/>
            <w:lang w:val="es-ES"/>
          </w:rPr>
          <w:t>System Center 2012 R2 Datacenter</w:t>
        </w:r>
        <w:r w:rsidR="00E71B08">
          <w:rPr>
            <w:noProof/>
            <w:webHidden/>
          </w:rPr>
          <w:tab/>
        </w:r>
        <w:r w:rsidR="00E71B08">
          <w:rPr>
            <w:noProof/>
            <w:webHidden/>
          </w:rPr>
          <w:fldChar w:fldCharType="begin"/>
        </w:r>
        <w:r w:rsidR="00E71B08">
          <w:rPr>
            <w:noProof/>
            <w:webHidden/>
          </w:rPr>
          <w:instrText xml:space="preserve"> PAGEREF _Toc372118287 \h </w:instrText>
        </w:r>
        <w:r w:rsidR="00E71B08">
          <w:rPr>
            <w:noProof/>
            <w:webHidden/>
          </w:rPr>
        </w:r>
        <w:r w:rsidR="00E71B08">
          <w:rPr>
            <w:noProof/>
            <w:webHidden/>
          </w:rPr>
          <w:fldChar w:fldCharType="separate"/>
        </w:r>
        <w:r w:rsidR="00E81AE4">
          <w:rPr>
            <w:noProof/>
            <w:webHidden/>
          </w:rPr>
          <w:t>20</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88" w:history="1">
        <w:r w:rsidR="00E71B08" w:rsidRPr="00FC0CC6">
          <w:rPr>
            <w:rStyle w:val="Hyperlink"/>
            <w:noProof/>
            <w:lang w:val="es-ES"/>
          </w:rPr>
          <w:t>System Center 2012 R2 Standard</w:t>
        </w:r>
        <w:r w:rsidR="00E71B08">
          <w:rPr>
            <w:noProof/>
            <w:webHidden/>
          </w:rPr>
          <w:tab/>
        </w:r>
        <w:r w:rsidR="00E71B08">
          <w:rPr>
            <w:noProof/>
            <w:webHidden/>
          </w:rPr>
          <w:fldChar w:fldCharType="begin"/>
        </w:r>
        <w:r w:rsidR="00E71B08">
          <w:rPr>
            <w:noProof/>
            <w:webHidden/>
          </w:rPr>
          <w:instrText xml:space="preserve"> PAGEREF _Toc372118288 \h </w:instrText>
        </w:r>
        <w:r w:rsidR="00E71B08">
          <w:rPr>
            <w:noProof/>
            <w:webHidden/>
          </w:rPr>
        </w:r>
        <w:r w:rsidR="00E71B08">
          <w:rPr>
            <w:noProof/>
            <w:webHidden/>
          </w:rPr>
          <w:fldChar w:fldCharType="separate"/>
        </w:r>
        <w:r w:rsidR="00E81AE4">
          <w:rPr>
            <w:noProof/>
            <w:webHidden/>
          </w:rPr>
          <w:t>21</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89" w:history="1">
        <w:r w:rsidR="00E71B08" w:rsidRPr="00FC0CC6">
          <w:rPr>
            <w:rStyle w:val="Hyperlink"/>
            <w:noProof/>
            <w:lang w:val="es-ES"/>
          </w:rPr>
          <w:t>Windows Server 2012 R2 Datacenter</w:t>
        </w:r>
        <w:r w:rsidR="00E71B08">
          <w:rPr>
            <w:noProof/>
            <w:webHidden/>
          </w:rPr>
          <w:tab/>
        </w:r>
        <w:r w:rsidR="00E71B08">
          <w:rPr>
            <w:noProof/>
            <w:webHidden/>
          </w:rPr>
          <w:fldChar w:fldCharType="begin"/>
        </w:r>
        <w:r w:rsidR="00E71B08">
          <w:rPr>
            <w:noProof/>
            <w:webHidden/>
          </w:rPr>
          <w:instrText xml:space="preserve"> PAGEREF _Toc372118289 \h </w:instrText>
        </w:r>
        <w:r w:rsidR="00E71B08">
          <w:rPr>
            <w:noProof/>
            <w:webHidden/>
          </w:rPr>
        </w:r>
        <w:r w:rsidR="00E71B08">
          <w:rPr>
            <w:noProof/>
            <w:webHidden/>
          </w:rPr>
          <w:fldChar w:fldCharType="separate"/>
        </w:r>
        <w:r w:rsidR="00E81AE4">
          <w:rPr>
            <w:noProof/>
            <w:webHidden/>
          </w:rPr>
          <w:t>22</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90" w:history="1">
        <w:r w:rsidR="00E71B08" w:rsidRPr="00FC0CC6">
          <w:rPr>
            <w:rStyle w:val="Hyperlink"/>
            <w:noProof/>
            <w:lang w:val="es-ES"/>
          </w:rPr>
          <w:t>Windows Server 2012 R2 Standard</w:t>
        </w:r>
        <w:r w:rsidR="00E71B08">
          <w:rPr>
            <w:noProof/>
            <w:webHidden/>
          </w:rPr>
          <w:tab/>
        </w:r>
        <w:r w:rsidR="00E71B08">
          <w:rPr>
            <w:noProof/>
            <w:webHidden/>
          </w:rPr>
          <w:fldChar w:fldCharType="begin"/>
        </w:r>
        <w:r w:rsidR="00E71B08">
          <w:rPr>
            <w:noProof/>
            <w:webHidden/>
          </w:rPr>
          <w:instrText xml:space="preserve"> PAGEREF _Toc372118290 \h </w:instrText>
        </w:r>
        <w:r w:rsidR="00E71B08">
          <w:rPr>
            <w:noProof/>
            <w:webHidden/>
          </w:rPr>
        </w:r>
        <w:r w:rsidR="00E71B08">
          <w:rPr>
            <w:noProof/>
            <w:webHidden/>
          </w:rPr>
          <w:fldChar w:fldCharType="separate"/>
        </w:r>
        <w:r w:rsidR="00E81AE4">
          <w:rPr>
            <w:noProof/>
            <w:webHidden/>
          </w:rPr>
          <w:t>23</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91" w:history="1">
        <w:r w:rsidR="00E71B08" w:rsidRPr="00FC0CC6">
          <w:rPr>
            <w:rStyle w:val="Hyperlink"/>
            <w:noProof/>
            <w:lang w:val="es-ES"/>
          </w:rPr>
          <w:t>Windows Server 2012 R2 Essentials</w:t>
        </w:r>
        <w:r w:rsidR="00E71B08">
          <w:rPr>
            <w:noProof/>
            <w:webHidden/>
          </w:rPr>
          <w:tab/>
        </w:r>
        <w:r w:rsidR="00E71B08">
          <w:rPr>
            <w:noProof/>
            <w:webHidden/>
          </w:rPr>
          <w:fldChar w:fldCharType="begin"/>
        </w:r>
        <w:r w:rsidR="00E71B08">
          <w:rPr>
            <w:noProof/>
            <w:webHidden/>
          </w:rPr>
          <w:instrText xml:space="preserve"> PAGEREF _Toc372118291 \h </w:instrText>
        </w:r>
        <w:r w:rsidR="00E71B08">
          <w:rPr>
            <w:noProof/>
            <w:webHidden/>
          </w:rPr>
        </w:r>
        <w:r w:rsidR="00E71B08">
          <w:rPr>
            <w:noProof/>
            <w:webHidden/>
          </w:rPr>
          <w:fldChar w:fldCharType="separate"/>
        </w:r>
        <w:r w:rsidR="00E81AE4">
          <w:rPr>
            <w:noProof/>
            <w:webHidden/>
          </w:rPr>
          <w:t>24</w:t>
        </w:r>
        <w:r w:rsidR="00E71B08">
          <w:rPr>
            <w:noProof/>
            <w:webHidden/>
          </w:rPr>
          <w:fldChar w:fldCharType="end"/>
        </w:r>
      </w:hyperlink>
    </w:p>
    <w:p w:rsidR="00E71B08" w:rsidRDefault="004322F7">
      <w:pPr>
        <w:pStyle w:val="TOC1"/>
        <w:tabs>
          <w:tab w:val="right" w:leader="dot" w:pos="5210"/>
        </w:tabs>
        <w:rPr>
          <w:rFonts w:asciiTheme="minorHAnsi" w:eastAsia="SimSun" w:hAnsiTheme="minorHAnsi"/>
          <w:b w:val="0"/>
          <w:caps w:val="0"/>
          <w:noProof/>
          <w:color w:val="auto"/>
          <w:sz w:val="22"/>
          <w:szCs w:val="22"/>
          <w:lang w:eastAsia="ko-KR"/>
        </w:rPr>
      </w:pPr>
      <w:hyperlink w:anchor="_Toc372118292" w:history="1">
        <w:r w:rsidR="00E71B08" w:rsidRPr="00FC0CC6">
          <w:rPr>
            <w:rStyle w:val="Hyperlink"/>
            <w:noProof/>
            <w:lang w:val="es-ES"/>
          </w:rPr>
          <w:t>Modelo de Licencia Por Núcleo</w:t>
        </w:r>
        <w:r w:rsidR="00E71B08">
          <w:rPr>
            <w:noProof/>
            <w:webHidden/>
          </w:rPr>
          <w:tab/>
        </w:r>
        <w:r w:rsidR="00E71B08">
          <w:rPr>
            <w:noProof/>
            <w:webHidden/>
          </w:rPr>
          <w:fldChar w:fldCharType="begin"/>
        </w:r>
        <w:r w:rsidR="00E71B08">
          <w:rPr>
            <w:noProof/>
            <w:webHidden/>
          </w:rPr>
          <w:instrText xml:space="preserve"> PAGEREF _Toc372118292 \h </w:instrText>
        </w:r>
        <w:r w:rsidR="00E71B08">
          <w:rPr>
            <w:noProof/>
            <w:webHidden/>
          </w:rPr>
        </w:r>
        <w:r w:rsidR="00E71B08">
          <w:rPr>
            <w:noProof/>
            <w:webHidden/>
          </w:rPr>
          <w:fldChar w:fldCharType="separate"/>
        </w:r>
        <w:r w:rsidR="00E81AE4">
          <w:rPr>
            <w:noProof/>
            <w:webHidden/>
          </w:rPr>
          <w:t>26</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93" w:history="1">
        <w:r w:rsidR="00E71B08" w:rsidRPr="00FC0CC6">
          <w:rPr>
            <w:rStyle w:val="Hyperlink"/>
            <w:noProof/>
            <w:lang w:val="es-ES"/>
          </w:rPr>
          <w:t>BizTalk Server 2013 Enterprise</w:t>
        </w:r>
        <w:r w:rsidR="00E71B08">
          <w:rPr>
            <w:noProof/>
            <w:webHidden/>
          </w:rPr>
          <w:tab/>
        </w:r>
        <w:r w:rsidR="00E71B08">
          <w:rPr>
            <w:noProof/>
            <w:webHidden/>
          </w:rPr>
          <w:fldChar w:fldCharType="begin"/>
        </w:r>
        <w:r w:rsidR="00E71B08">
          <w:rPr>
            <w:noProof/>
            <w:webHidden/>
          </w:rPr>
          <w:instrText xml:space="preserve"> PAGEREF _Toc372118293 \h </w:instrText>
        </w:r>
        <w:r w:rsidR="00E71B08">
          <w:rPr>
            <w:noProof/>
            <w:webHidden/>
          </w:rPr>
        </w:r>
        <w:r w:rsidR="00E71B08">
          <w:rPr>
            <w:noProof/>
            <w:webHidden/>
          </w:rPr>
          <w:fldChar w:fldCharType="separate"/>
        </w:r>
        <w:r w:rsidR="00E81AE4">
          <w:rPr>
            <w:noProof/>
            <w:webHidden/>
          </w:rPr>
          <w:t>28</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94" w:history="1">
        <w:r w:rsidR="00E71B08" w:rsidRPr="00FC0CC6">
          <w:rPr>
            <w:rStyle w:val="Hyperlink"/>
            <w:noProof/>
            <w:lang w:val="es-ES"/>
          </w:rPr>
          <w:t>BizTalk Server 2013 Standard</w:t>
        </w:r>
        <w:r w:rsidR="00E71B08">
          <w:rPr>
            <w:noProof/>
            <w:webHidden/>
          </w:rPr>
          <w:tab/>
        </w:r>
        <w:r w:rsidR="00E71B08">
          <w:rPr>
            <w:noProof/>
            <w:webHidden/>
          </w:rPr>
          <w:fldChar w:fldCharType="begin"/>
        </w:r>
        <w:r w:rsidR="00E71B08">
          <w:rPr>
            <w:noProof/>
            <w:webHidden/>
          </w:rPr>
          <w:instrText xml:space="preserve"> PAGEREF _Toc372118294 \h </w:instrText>
        </w:r>
        <w:r w:rsidR="00E71B08">
          <w:rPr>
            <w:noProof/>
            <w:webHidden/>
          </w:rPr>
        </w:r>
        <w:r w:rsidR="00E71B08">
          <w:rPr>
            <w:noProof/>
            <w:webHidden/>
          </w:rPr>
          <w:fldChar w:fldCharType="separate"/>
        </w:r>
        <w:r w:rsidR="00E81AE4">
          <w:rPr>
            <w:noProof/>
            <w:webHidden/>
          </w:rPr>
          <w:t>28</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95" w:history="1">
        <w:r w:rsidR="00E71B08" w:rsidRPr="00FC0CC6">
          <w:rPr>
            <w:rStyle w:val="Hyperlink"/>
            <w:noProof/>
            <w:lang w:val="es-ES"/>
          </w:rPr>
          <w:t>BizTalk Server 2013 Branch</w:t>
        </w:r>
        <w:r w:rsidR="00E71B08">
          <w:rPr>
            <w:noProof/>
            <w:webHidden/>
          </w:rPr>
          <w:tab/>
        </w:r>
        <w:r w:rsidR="00E71B08">
          <w:rPr>
            <w:noProof/>
            <w:webHidden/>
          </w:rPr>
          <w:fldChar w:fldCharType="begin"/>
        </w:r>
        <w:r w:rsidR="00E71B08">
          <w:rPr>
            <w:noProof/>
            <w:webHidden/>
          </w:rPr>
          <w:instrText xml:space="preserve"> PAGEREF _Toc372118295 \h </w:instrText>
        </w:r>
        <w:r w:rsidR="00E71B08">
          <w:rPr>
            <w:noProof/>
            <w:webHidden/>
          </w:rPr>
        </w:r>
        <w:r w:rsidR="00E71B08">
          <w:rPr>
            <w:noProof/>
            <w:webHidden/>
          </w:rPr>
          <w:fldChar w:fldCharType="separate"/>
        </w:r>
        <w:r w:rsidR="00E81AE4">
          <w:rPr>
            <w:noProof/>
            <w:webHidden/>
          </w:rPr>
          <w:t>28</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96" w:history="1">
        <w:r w:rsidR="00E71B08" w:rsidRPr="00FC0CC6">
          <w:rPr>
            <w:rStyle w:val="Hyperlink"/>
            <w:noProof/>
            <w:lang w:val="es-ES"/>
          </w:rPr>
          <w:t>SQL Server 2012 Enterprise</w:t>
        </w:r>
        <w:r w:rsidR="00E71B08">
          <w:rPr>
            <w:noProof/>
            <w:webHidden/>
          </w:rPr>
          <w:tab/>
        </w:r>
        <w:r w:rsidR="00E71B08">
          <w:rPr>
            <w:noProof/>
            <w:webHidden/>
          </w:rPr>
          <w:fldChar w:fldCharType="begin"/>
        </w:r>
        <w:r w:rsidR="00E71B08">
          <w:rPr>
            <w:noProof/>
            <w:webHidden/>
          </w:rPr>
          <w:instrText xml:space="preserve"> PAGEREF _Toc372118296 \h </w:instrText>
        </w:r>
        <w:r w:rsidR="00E71B08">
          <w:rPr>
            <w:noProof/>
            <w:webHidden/>
          </w:rPr>
        </w:r>
        <w:r w:rsidR="00E71B08">
          <w:rPr>
            <w:noProof/>
            <w:webHidden/>
          </w:rPr>
          <w:fldChar w:fldCharType="separate"/>
        </w:r>
        <w:r w:rsidR="00E81AE4">
          <w:rPr>
            <w:noProof/>
            <w:webHidden/>
          </w:rPr>
          <w:t>29</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97" w:history="1">
        <w:r w:rsidR="00E71B08" w:rsidRPr="00FC0CC6">
          <w:rPr>
            <w:rStyle w:val="Hyperlink"/>
            <w:noProof/>
            <w:lang w:val="es-ES"/>
          </w:rPr>
          <w:t>SQL Server 2012 Standard</w:t>
        </w:r>
        <w:r w:rsidR="00E71B08">
          <w:rPr>
            <w:noProof/>
            <w:webHidden/>
          </w:rPr>
          <w:tab/>
        </w:r>
        <w:r w:rsidR="00E71B08">
          <w:rPr>
            <w:noProof/>
            <w:webHidden/>
          </w:rPr>
          <w:fldChar w:fldCharType="begin"/>
        </w:r>
        <w:r w:rsidR="00E71B08">
          <w:rPr>
            <w:noProof/>
            <w:webHidden/>
          </w:rPr>
          <w:instrText xml:space="preserve"> PAGEREF _Toc372118297 \h </w:instrText>
        </w:r>
        <w:r w:rsidR="00E71B08">
          <w:rPr>
            <w:noProof/>
            <w:webHidden/>
          </w:rPr>
        </w:r>
        <w:r w:rsidR="00E71B08">
          <w:rPr>
            <w:noProof/>
            <w:webHidden/>
          </w:rPr>
          <w:fldChar w:fldCharType="separate"/>
        </w:r>
        <w:r w:rsidR="00E81AE4">
          <w:rPr>
            <w:noProof/>
            <w:webHidden/>
          </w:rPr>
          <w:t>29</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298" w:history="1">
        <w:r w:rsidR="00E71B08" w:rsidRPr="00FC0CC6">
          <w:rPr>
            <w:rStyle w:val="Hyperlink"/>
            <w:noProof/>
            <w:lang w:val="es-ES"/>
          </w:rPr>
          <w:t>SQL Server 2012 Web</w:t>
        </w:r>
        <w:r w:rsidR="00E71B08">
          <w:rPr>
            <w:noProof/>
            <w:webHidden/>
          </w:rPr>
          <w:tab/>
        </w:r>
        <w:r w:rsidR="00E71B08">
          <w:rPr>
            <w:noProof/>
            <w:webHidden/>
          </w:rPr>
          <w:fldChar w:fldCharType="begin"/>
        </w:r>
        <w:r w:rsidR="00E71B08">
          <w:rPr>
            <w:noProof/>
            <w:webHidden/>
          </w:rPr>
          <w:instrText xml:space="preserve"> PAGEREF _Toc372118298 \h </w:instrText>
        </w:r>
        <w:r w:rsidR="00E71B08">
          <w:rPr>
            <w:noProof/>
            <w:webHidden/>
          </w:rPr>
        </w:r>
        <w:r w:rsidR="00E71B08">
          <w:rPr>
            <w:noProof/>
            <w:webHidden/>
          </w:rPr>
          <w:fldChar w:fldCharType="separate"/>
        </w:r>
        <w:r w:rsidR="00E81AE4">
          <w:rPr>
            <w:noProof/>
            <w:webHidden/>
          </w:rPr>
          <w:t>30</w:t>
        </w:r>
        <w:r w:rsidR="00E71B08">
          <w:rPr>
            <w:noProof/>
            <w:webHidden/>
          </w:rPr>
          <w:fldChar w:fldCharType="end"/>
        </w:r>
      </w:hyperlink>
    </w:p>
    <w:p w:rsidR="00E71B08" w:rsidRDefault="004322F7">
      <w:pPr>
        <w:pStyle w:val="TOC1"/>
        <w:tabs>
          <w:tab w:val="right" w:leader="dot" w:pos="5210"/>
        </w:tabs>
        <w:rPr>
          <w:rFonts w:asciiTheme="minorHAnsi" w:eastAsia="SimSun" w:hAnsiTheme="minorHAnsi"/>
          <w:b w:val="0"/>
          <w:caps w:val="0"/>
          <w:noProof/>
          <w:color w:val="auto"/>
          <w:sz w:val="22"/>
          <w:szCs w:val="22"/>
          <w:lang w:eastAsia="ko-KR"/>
        </w:rPr>
      </w:pPr>
      <w:hyperlink w:anchor="_Toc372118299" w:history="1">
        <w:r w:rsidR="00E71B08" w:rsidRPr="00FC0CC6">
          <w:rPr>
            <w:rStyle w:val="Hyperlink"/>
            <w:noProof/>
            <w:lang w:val="es-ES"/>
          </w:rPr>
          <w:t>Modelo de Licencia (SAL) de acceso de suscriptor (Productos de servicios sin conexión</w:t>
        </w:r>
        <w:r w:rsidR="00E71B08">
          <w:rPr>
            <w:noProof/>
            <w:webHidden/>
          </w:rPr>
          <w:tab/>
        </w:r>
        <w:r w:rsidR="00E71B08">
          <w:rPr>
            <w:noProof/>
            <w:webHidden/>
          </w:rPr>
          <w:fldChar w:fldCharType="begin"/>
        </w:r>
        <w:r w:rsidR="00E71B08">
          <w:rPr>
            <w:noProof/>
            <w:webHidden/>
          </w:rPr>
          <w:instrText xml:space="preserve"> PAGEREF _Toc372118299 \h </w:instrText>
        </w:r>
        <w:r w:rsidR="00E71B08">
          <w:rPr>
            <w:noProof/>
            <w:webHidden/>
          </w:rPr>
        </w:r>
        <w:r w:rsidR="00E71B08">
          <w:rPr>
            <w:noProof/>
            <w:webHidden/>
          </w:rPr>
          <w:fldChar w:fldCharType="separate"/>
        </w:r>
        <w:r w:rsidR="00E81AE4">
          <w:rPr>
            <w:noProof/>
            <w:webHidden/>
          </w:rPr>
          <w:t>31</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0" w:history="1">
        <w:r w:rsidR="00E71B08" w:rsidRPr="00FC0CC6">
          <w:rPr>
            <w:rStyle w:val="Hyperlink"/>
            <w:noProof/>
            <w:lang w:val="es-ES"/>
          </w:rPr>
          <w:t>Exchange Server 2013, ediciones Standard y Enterprise</w:t>
        </w:r>
        <w:r w:rsidR="00E71B08">
          <w:rPr>
            <w:noProof/>
            <w:webHidden/>
          </w:rPr>
          <w:tab/>
        </w:r>
        <w:r w:rsidR="00E71B08">
          <w:rPr>
            <w:noProof/>
            <w:webHidden/>
          </w:rPr>
          <w:fldChar w:fldCharType="begin"/>
        </w:r>
        <w:r w:rsidR="00E71B08">
          <w:rPr>
            <w:noProof/>
            <w:webHidden/>
          </w:rPr>
          <w:instrText xml:space="preserve"> PAGEREF _Toc372118300 \h </w:instrText>
        </w:r>
        <w:r w:rsidR="00E71B08">
          <w:rPr>
            <w:noProof/>
            <w:webHidden/>
          </w:rPr>
        </w:r>
        <w:r w:rsidR="00E71B08">
          <w:rPr>
            <w:noProof/>
            <w:webHidden/>
          </w:rPr>
          <w:fldChar w:fldCharType="separate"/>
        </w:r>
        <w:r w:rsidR="00E81AE4">
          <w:rPr>
            <w:noProof/>
            <w:webHidden/>
          </w:rPr>
          <w:t>35</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1" w:history="1">
        <w:r w:rsidR="00E71B08" w:rsidRPr="00FC0CC6">
          <w:rPr>
            <w:rStyle w:val="Hyperlink"/>
            <w:noProof/>
            <w:lang w:val="es-ES"/>
          </w:rPr>
          <w:t>Forefront Identity Manager 2010 R2</w:t>
        </w:r>
        <w:r w:rsidR="00E71B08">
          <w:rPr>
            <w:noProof/>
            <w:webHidden/>
          </w:rPr>
          <w:tab/>
        </w:r>
        <w:r w:rsidR="00E71B08">
          <w:rPr>
            <w:noProof/>
            <w:webHidden/>
          </w:rPr>
          <w:fldChar w:fldCharType="begin"/>
        </w:r>
        <w:r w:rsidR="00E71B08">
          <w:rPr>
            <w:noProof/>
            <w:webHidden/>
          </w:rPr>
          <w:instrText xml:space="preserve"> PAGEREF _Toc372118301 \h </w:instrText>
        </w:r>
        <w:r w:rsidR="00E71B08">
          <w:rPr>
            <w:noProof/>
            <w:webHidden/>
          </w:rPr>
        </w:r>
        <w:r w:rsidR="00E71B08">
          <w:rPr>
            <w:noProof/>
            <w:webHidden/>
          </w:rPr>
          <w:fldChar w:fldCharType="separate"/>
        </w:r>
        <w:r w:rsidR="00E81AE4">
          <w:rPr>
            <w:noProof/>
            <w:webHidden/>
          </w:rPr>
          <w:t>37</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2" w:history="1">
        <w:r w:rsidR="00E71B08" w:rsidRPr="00FC0CC6">
          <w:rPr>
            <w:rStyle w:val="Hyperlink"/>
            <w:noProof/>
            <w:lang w:val="es-ES"/>
          </w:rPr>
          <w:t>Forefront Unified Access Gateway 2010</w:t>
        </w:r>
        <w:r w:rsidR="00E71B08">
          <w:rPr>
            <w:noProof/>
            <w:webHidden/>
          </w:rPr>
          <w:tab/>
        </w:r>
        <w:r w:rsidR="00E71B08">
          <w:rPr>
            <w:noProof/>
            <w:webHidden/>
          </w:rPr>
          <w:fldChar w:fldCharType="begin"/>
        </w:r>
        <w:r w:rsidR="00E71B08">
          <w:rPr>
            <w:noProof/>
            <w:webHidden/>
          </w:rPr>
          <w:instrText xml:space="preserve"> PAGEREF _Toc372118302 \h </w:instrText>
        </w:r>
        <w:r w:rsidR="00E71B08">
          <w:rPr>
            <w:noProof/>
            <w:webHidden/>
          </w:rPr>
        </w:r>
        <w:r w:rsidR="00E71B08">
          <w:rPr>
            <w:noProof/>
            <w:webHidden/>
          </w:rPr>
          <w:fldChar w:fldCharType="separate"/>
        </w:r>
        <w:r w:rsidR="00E81AE4">
          <w:rPr>
            <w:noProof/>
            <w:webHidden/>
          </w:rPr>
          <w:t>37</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3" w:history="1">
        <w:r w:rsidR="00E71B08" w:rsidRPr="00FC0CC6">
          <w:rPr>
            <w:rStyle w:val="Hyperlink"/>
            <w:noProof/>
            <w:lang w:val="es-ES"/>
          </w:rPr>
          <w:t>Lync Server 2013</w:t>
        </w:r>
        <w:r w:rsidR="00E71B08">
          <w:rPr>
            <w:noProof/>
            <w:webHidden/>
          </w:rPr>
          <w:tab/>
        </w:r>
        <w:r w:rsidR="00E71B08">
          <w:rPr>
            <w:noProof/>
            <w:webHidden/>
          </w:rPr>
          <w:fldChar w:fldCharType="begin"/>
        </w:r>
        <w:r w:rsidR="00E71B08">
          <w:rPr>
            <w:noProof/>
            <w:webHidden/>
          </w:rPr>
          <w:instrText xml:space="preserve"> PAGEREF _Toc372118303 \h </w:instrText>
        </w:r>
        <w:r w:rsidR="00E71B08">
          <w:rPr>
            <w:noProof/>
            <w:webHidden/>
          </w:rPr>
        </w:r>
        <w:r w:rsidR="00E71B08">
          <w:rPr>
            <w:noProof/>
            <w:webHidden/>
          </w:rPr>
          <w:fldChar w:fldCharType="separate"/>
        </w:r>
        <w:r w:rsidR="00E81AE4">
          <w:rPr>
            <w:noProof/>
            <w:webHidden/>
          </w:rPr>
          <w:t>37</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4" w:history="1">
        <w:r w:rsidR="00E71B08" w:rsidRPr="00FC0CC6">
          <w:rPr>
            <w:rStyle w:val="Hyperlink"/>
            <w:noProof/>
            <w:lang w:val="es-ES"/>
          </w:rPr>
          <w:t>Microsoft Application Virtualization Hosting para Desktops</w:t>
        </w:r>
        <w:r w:rsidR="00E71B08">
          <w:rPr>
            <w:noProof/>
            <w:webHidden/>
          </w:rPr>
          <w:tab/>
        </w:r>
        <w:r w:rsidR="00E71B08">
          <w:rPr>
            <w:noProof/>
            <w:webHidden/>
          </w:rPr>
          <w:fldChar w:fldCharType="begin"/>
        </w:r>
        <w:r w:rsidR="00E71B08">
          <w:rPr>
            <w:noProof/>
            <w:webHidden/>
          </w:rPr>
          <w:instrText xml:space="preserve"> PAGEREF _Toc372118304 \h </w:instrText>
        </w:r>
        <w:r w:rsidR="00E71B08">
          <w:rPr>
            <w:noProof/>
            <w:webHidden/>
          </w:rPr>
        </w:r>
        <w:r w:rsidR="00E71B08">
          <w:rPr>
            <w:noProof/>
            <w:webHidden/>
          </w:rPr>
          <w:fldChar w:fldCharType="separate"/>
        </w:r>
        <w:r w:rsidR="00E81AE4">
          <w:rPr>
            <w:noProof/>
            <w:webHidden/>
          </w:rPr>
          <w:t>39</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5" w:history="1">
        <w:r w:rsidR="00E71B08" w:rsidRPr="00FC0CC6">
          <w:rPr>
            <w:rStyle w:val="Hyperlink"/>
            <w:noProof/>
            <w:lang w:val="es-ES"/>
          </w:rPr>
          <w:t xml:space="preserve">Microsoft Application Virtualization para </w:t>
        </w:r>
        <w:r w:rsidR="00550D14">
          <w:rPr>
            <w:rStyle w:val="Hyperlink"/>
            <w:noProof/>
            <w:lang w:val="es-ES"/>
          </w:rPr>
          <w:br/>
        </w:r>
        <w:r w:rsidR="00E71B08" w:rsidRPr="00FC0CC6">
          <w:rPr>
            <w:rStyle w:val="Hyperlink"/>
            <w:noProof/>
            <w:lang w:val="es-ES"/>
          </w:rPr>
          <w:t>Servicios de Escritorio remoto.</w:t>
        </w:r>
        <w:r w:rsidR="00E71B08">
          <w:rPr>
            <w:noProof/>
            <w:webHidden/>
          </w:rPr>
          <w:tab/>
        </w:r>
        <w:r w:rsidR="00E71B08">
          <w:rPr>
            <w:noProof/>
            <w:webHidden/>
          </w:rPr>
          <w:fldChar w:fldCharType="begin"/>
        </w:r>
        <w:r w:rsidR="00E71B08">
          <w:rPr>
            <w:noProof/>
            <w:webHidden/>
          </w:rPr>
          <w:instrText xml:space="preserve"> PAGEREF _Toc372118305 \h </w:instrText>
        </w:r>
        <w:r w:rsidR="00E71B08">
          <w:rPr>
            <w:noProof/>
            <w:webHidden/>
          </w:rPr>
        </w:r>
        <w:r w:rsidR="00E71B08">
          <w:rPr>
            <w:noProof/>
            <w:webHidden/>
          </w:rPr>
          <w:fldChar w:fldCharType="separate"/>
        </w:r>
        <w:r w:rsidR="00E81AE4">
          <w:rPr>
            <w:noProof/>
            <w:webHidden/>
          </w:rPr>
          <w:t>40</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6" w:history="1">
        <w:r w:rsidR="00E71B08" w:rsidRPr="00FC0CC6">
          <w:rPr>
            <w:rStyle w:val="Hyperlink"/>
            <w:noProof/>
            <w:lang w:val="es-ES"/>
          </w:rPr>
          <w:t>Microsoft Dynamics AX 2012 R2</w:t>
        </w:r>
        <w:r w:rsidR="00E71B08">
          <w:rPr>
            <w:noProof/>
            <w:webHidden/>
          </w:rPr>
          <w:tab/>
        </w:r>
        <w:r w:rsidR="00E71B08">
          <w:rPr>
            <w:noProof/>
            <w:webHidden/>
          </w:rPr>
          <w:fldChar w:fldCharType="begin"/>
        </w:r>
        <w:r w:rsidR="00E71B08">
          <w:rPr>
            <w:noProof/>
            <w:webHidden/>
          </w:rPr>
          <w:instrText xml:space="preserve"> PAGEREF _Toc372118306 \h </w:instrText>
        </w:r>
        <w:r w:rsidR="00E71B08">
          <w:rPr>
            <w:noProof/>
            <w:webHidden/>
          </w:rPr>
        </w:r>
        <w:r w:rsidR="00E71B08">
          <w:rPr>
            <w:noProof/>
            <w:webHidden/>
          </w:rPr>
          <w:fldChar w:fldCharType="separate"/>
        </w:r>
        <w:r w:rsidR="00E81AE4">
          <w:rPr>
            <w:noProof/>
            <w:webHidden/>
          </w:rPr>
          <w:t>40</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7" w:history="1">
        <w:r w:rsidR="00E71B08" w:rsidRPr="00FC0CC6">
          <w:rPr>
            <w:rStyle w:val="Hyperlink"/>
            <w:noProof/>
            <w:lang w:val="es-ES"/>
          </w:rPr>
          <w:t>Microsoft Dynamics C5 2012</w:t>
        </w:r>
        <w:r w:rsidR="00E71B08">
          <w:rPr>
            <w:noProof/>
            <w:webHidden/>
          </w:rPr>
          <w:tab/>
        </w:r>
        <w:r w:rsidR="00E71B08">
          <w:rPr>
            <w:noProof/>
            <w:webHidden/>
          </w:rPr>
          <w:fldChar w:fldCharType="begin"/>
        </w:r>
        <w:r w:rsidR="00E71B08">
          <w:rPr>
            <w:noProof/>
            <w:webHidden/>
          </w:rPr>
          <w:instrText xml:space="preserve"> PAGEREF _Toc372118307 \h </w:instrText>
        </w:r>
        <w:r w:rsidR="00E71B08">
          <w:rPr>
            <w:noProof/>
            <w:webHidden/>
          </w:rPr>
        </w:r>
        <w:r w:rsidR="00E71B08">
          <w:rPr>
            <w:noProof/>
            <w:webHidden/>
          </w:rPr>
          <w:fldChar w:fldCharType="separate"/>
        </w:r>
        <w:r w:rsidR="00E81AE4">
          <w:rPr>
            <w:noProof/>
            <w:webHidden/>
          </w:rPr>
          <w:t>42</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8" w:history="1">
        <w:r w:rsidR="00E71B08" w:rsidRPr="00FC0CC6">
          <w:rPr>
            <w:rStyle w:val="Hyperlink"/>
            <w:noProof/>
            <w:lang w:val="es-ES"/>
          </w:rPr>
          <w:t>Microsoft Dynamics CRM 2013 Service Provider</w:t>
        </w:r>
        <w:r w:rsidR="00E71B08">
          <w:rPr>
            <w:noProof/>
            <w:webHidden/>
          </w:rPr>
          <w:tab/>
        </w:r>
        <w:r w:rsidR="00E71B08">
          <w:rPr>
            <w:noProof/>
            <w:webHidden/>
          </w:rPr>
          <w:fldChar w:fldCharType="begin"/>
        </w:r>
        <w:r w:rsidR="00E71B08">
          <w:rPr>
            <w:noProof/>
            <w:webHidden/>
          </w:rPr>
          <w:instrText xml:space="preserve"> PAGEREF _Toc372118308 \h </w:instrText>
        </w:r>
        <w:r w:rsidR="00E71B08">
          <w:rPr>
            <w:noProof/>
            <w:webHidden/>
          </w:rPr>
        </w:r>
        <w:r w:rsidR="00E71B08">
          <w:rPr>
            <w:noProof/>
            <w:webHidden/>
          </w:rPr>
          <w:fldChar w:fldCharType="separate"/>
        </w:r>
        <w:r w:rsidR="00E81AE4">
          <w:rPr>
            <w:noProof/>
            <w:webHidden/>
          </w:rPr>
          <w:t>42</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09" w:history="1">
        <w:r w:rsidR="00E71B08" w:rsidRPr="00FC0CC6">
          <w:rPr>
            <w:rStyle w:val="Hyperlink"/>
            <w:noProof/>
            <w:lang w:val="es-ES"/>
          </w:rPr>
          <w:t>Microsoft Dynamics GP 2013</w:t>
        </w:r>
        <w:r w:rsidR="00E71B08">
          <w:rPr>
            <w:noProof/>
            <w:webHidden/>
          </w:rPr>
          <w:tab/>
        </w:r>
        <w:r w:rsidR="00E71B08">
          <w:rPr>
            <w:noProof/>
            <w:webHidden/>
          </w:rPr>
          <w:fldChar w:fldCharType="begin"/>
        </w:r>
        <w:r w:rsidR="00E71B08">
          <w:rPr>
            <w:noProof/>
            <w:webHidden/>
          </w:rPr>
          <w:instrText xml:space="preserve"> PAGEREF _Toc372118309 \h </w:instrText>
        </w:r>
        <w:r w:rsidR="00E71B08">
          <w:rPr>
            <w:noProof/>
            <w:webHidden/>
          </w:rPr>
        </w:r>
        <w:r w:rsidR="00E71B08">
          <w:rPr>
            <w:noProof/>
            <w:webHidden/>
          </w:rPr>
          <w:fldChar w:fldCharType="separate"/>
        </w:r>
        <w:r w:rsidR="00E81AE4">
          <w:rPr>
            <w:noProof/>
            <w:webHidden/>
          </w:rPr>
          <w:t>43</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0" w:history="1">
        <w:r w:rsidR="00E71B08" w:rsidRPr="00FC0CC6">
          <w:rPr>
            <w:rStyle w:val="Hyperlink"/>
            <w:noProof/>
            <w:lang w:val="es-ES"/>
          </w:rPr>
          <w:t>Microsoft Dynamics NAV 2013 R2</w:t>
        </w:r>
        <w:r w:rsidR="00E71B08">
          <w:rPr>
            <w:noProof/>
            <w:webHidden/>
          </w:rPr>
          <w:tab/>
        </w:r>
        <w:r w:rsidR="00E71B08">
          <w:rPr>
            <w:noProof/>
            <w:webHidden/>
          </w:rPr>
          <w:fldChar w:fldCharType="begin"/>
        </w:r>
        <w:r w:rsidR="00E71B08">
          <w:rPr>
            <w:noProof/>
            <w:webHidden/>
          </w:rPr>
          <w:instrText xml:space="preserve"> PAGEREF _Toc372118310 \h </w:instrText>
        </w:r>
        <w:r w:rsidR="00E71B08">
          <w:rPr>
            <w:noProof/>
            <w:webHidden/>
          </w:rPr>
        </w:r>
        <w:r w:rsidR="00E71B08">
          <w:rPr>
            <w:noProof/>
            <w:webHidden/>
          </w:rPr>
          <w:fldChar w:fldCharType="separate"/>
        </w:r>
        <w:r w:rsidR="00E81AE4">
          <w:rPr>
            <w:noProof/>
            <w:webHidden/>
          </w:rPr>
          <w:t>44</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1" w:history="1">
        <w:r w:rsidR="00E71B08" w:rsidRPr="00FC0CC6">
          <w:rPr>
            <w:rStyle w:val="Hyperlink"/>
            <w:noProof/>
            <w:lang w:val="es-ES"/>
          </w:rPr>
          <w:t>Microsoft Dynamics SL 2011</w:t>
        </w:r>
        <w:r w:rsidR="00E71B08">
          <w:rPr>
            <w:noProof/>
            <w:webHidden/>
          </w:rPr>
          <w:tab/>
        </w:r>
        <w:r w:rsidR="00E71B08">
          <w:rPr>
            <w:noProof/>
            <w:webHidden/>
          </w:rPr>
          <w:fldChar w:fldCharType="begin"/>
        </w:r>
        <w:r w:rsidR="00E71B08">
          <w:rPr>
            <w:noProof/>
            <w:webHidden/>
          </w:rPr>
          <w:instrText xml:space="preserve"> PAGEREF _Toc372118311 \h </w:instrText>
        </w:r>
        <w:r w:rsidR="00E71B08">
          <w:rPr>
            <w:noProof/>
            <w:webHidden/>
          </w:rPr>
        </w:r>
        <w:r w:rsidR="00E71B08">
          <w:rPr>
            <w:noProof/>
            <w:webHidden/>
          </w:rPr>
          <w:fldChar w:fldCharType="separate"/>
        </w:r>
        <w:r w:rsidR="00E81AE4">
          <w:rPr>
            <w:noProof/>
            <w:webHidden/>
          </w:rPr>
          <w:t>45</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2" w:history="1">
        <w:r w:rsidR="00E71B08" w:rsidRPr="00FC0CC6">
          <w:rPr>
            <w:rStyle w:val="Hyperlink"/>
            <w:noProof/>
            <w:lang w:val="es-ES"/>
          </w:rPr>
          <w:t>Microsoft User Experience Virtualization Hosting for Desktops v2.0</w:t>
        </w:r>
        <w:r w:rsidR="00E71B08">
          <w:rPr>
            <w:noProof/>
            <w:webHidden/>
          </w:rPr>
          <w:tab/>
        </w:r>
        <w:r w:rsidR="00E71B08">
          <w:rPr>
            <w:noProof/>
            <w:webHidden/>
          </w:rPr>
          <w:fldChar w:fldCharType="begin"/>
        </w:r>
        <w:r w:rsidR="00E71B08">
          <w:rPr>
            <w:noProof/>
            <w:webHidden/>
          </w:rPr>
          <w:instrText xml:space="preserve"> PAGEREF _Toc372118312 \h </w:instrText>
        </w:r>
        <w:r w:rsidR="00E71B08">
          <w:rPr>
            <w:noProof/>
            <w:webHidden/>
          </w:rPr>
        </w:r>
        <w:r w:rsidR="00E71B08">
          <w:rPr>
            <w:noProof/>
            <w:webHidden/>
          </w:rPr>
          <w:fldChar w:fldCharType="separate"/>
        </w:r>
        <w:r w:rsidR="00E81AE4">
          <w:rPr>
            <w:noProof/>
            <w:webHidden/>
          </w:rPr>
          <w:t>46</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3" w:history="1">
        <w:r w:rsidR="00E71B08" w:rsidRPr="00FC0CC6">
          <w:rPr>
            <w:rStyle w:val="Hyperlink"/>
            <w:noProof/>
            <w:lang w:val="es-ES"/>
          </w:rPr>
          <w:t>Office Multi Language Pack 2013</w:t>
        </w:r>
        <w:r w:rsidR="00E71B08">
          <w:rPr>
            <w:noProof/>
            <w:webHidden/>
          </w:rPr>
          <w:tab/>
        </w:r>
        <w:r w:rsidR="00E71B08">
          <w:rPr>
            <w:noProof/>
            <w:webHidden/>
          </w:rPr>
          <w:fldChar w:fldCharType="begin"/>
        </w:r>
        <w:r w:rsidR="00E71B08">
          <w:rPr>
            <w:noProof/>
            <w:webHidden/>
          </w:rPr>
          <w:instrText xml:space="preserve"> PAGEREF _Toc372118313 \h </w:instrText>
        </w:r>
        <w:r w:rsidR="00E71B08">
          <w:rPr>
            <w:noProof/>
            <w:webHidden/>
          </w:rPr>
        </w:r>
        <w:r w:rsidR="00E71B08">
          <w:rPr>
            <w:noProof/>
            <w:webHidden/>
          </w:rPr>
          <w:fldChar w:fldCharType="separate"/>
        </w:r>
        <w:r w:rsidR="00E81AE4">
          <w:rPr>
            <w:noProof/>
            <w:webHidden/>
          </w:rPr>
          <w:t>47</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4" w:history="1">
        <w:r w:rsidR="00E71B08" w:rsidRPr="00FC0CC6">
          <w:rPr>
            <w:rStyle w:val="Hyperlink"/>
            <w:noProof/>
            <w:lang w:val="es-ES"/>
          </w:rPr>
          <w:t>Office Professional Plus 2013</w:t>
        </w:r>
        <w:r w:rsidR="00E71B08">
          <w:rPr>
            <w:noProof/>
            <w:webHidden/>
          </w:rPr>
          <w:tab/>
        </w:r>
        <w:r w:rsidR="00E71B08">
          <w:rPr>
            <w:noProof/>
            <w:webHidden/>
          </w:rPr>
          <w:fldChar w:fldCharType="begin"/>
        </w:r>
        <w:r w:rsidR="00E71B08">
          <w:rPr>
            <w:noProof/>
            <w:webHidden/>
          </w:rPr>
          <w:instrText xml:space="preserve"> PAGEREF _Toc372118314 \h </w:instrText>
        </w:r>
        <w:r w:rsidR="00E71B08">
          <w:rPr>
            <w:noProof/>
            <w:webHidden/>
          </w:rPr>
        </w:r>
        <w:r w:rsidR="00E71B08">
          <w:rPr>
            <w:noProof/>
            <w:webHidden/>
          </w:rPr>
          <w:fldChar w:fldCharType="separate"/>
        </w:r>
        <w:r w:rsidR="00E81AE4">
          <w:rPr>
            <w:noProof/>
            <w:webHidden/>
          </w:rPr>
          <w:t>47</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5" w:history="1">
        <w:r w:rsidR="00E71B08" w:rsidRPr="00FC0CC6">
          <w:rPr>
            <w:rStyle w:val="Hyperlink"/>
            <w:noProof/>
            <w:lang w:val="es-ES"/>
          </w:rPr>
          <w:t>Office Standard 2013</w:t>
        </w:r>
        <w:r w:rsidR="00E71B08">
          <w:rPr>
            <w:noProof/>
            <w:webHidden/>
          </w:rPr>
          <w:tab/>
        </w:r>
        <w:r w:rsidR="00E71B08">
          <w:rPr>
            <w:noProof/>
            <w:webHidden/>
          </w:rPr>
          <w:fldChar w:fldCharType="begin"/>
        </w:r>
        <w:r w:rsidR="00E71B08">
          <w:rPr>
            <w:noProof/>
            <w:webHidden/>
          </w:rPr>
          <w:instrText xml:space="preserve"> PAGEREF _Toc372118315 \h </w:instrText>
        </w:r>
        <w:r w:rsidR="00E71B08">
          <w:rPr>
            <w:noProof/>
            <w:webHidden/>
          </w:rPr>
        </w:r>
        <w:r w:rsidR="00E71B08">
          <w:rPr>
            <w:noProof/>
            <w:webHidden/>
          </w:rPr>
          <w:fldChar w:fldCharType="separate"/>
        </w:r>
        <w:r w:rsidR="00E81AE4">
          <w:rPr>
            <w:noProof/>
            <w:webHidden/>
          </w:rPr>
          <w:t>47</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6" w:history="1">
        <w:r w:rsidR="00E71B08" w:rsidRPr="00FC0CC6">
          <w:rPr>
            <w:rStyle w:val="Hyperlink"/>
            <w:noProof/>
            <w:lang w:val="es-ES"/>
          </w:rPr>
          <w:t>Productivity Suite</w:t>
        </w:r>
        <w:r w:rsidR="00E71B08">
          <w:rPr>
            <w:noProof/>
            <w:webHidden/>
          </w:rPr>
          <w:tab/>
        </w:r>
        <w:r w:rsidR="00E71B08">
          <w:rPr>
            <w:noProof/>
            <w:webHidden/>
          </w:rPr>
          <w:fldChar w:fldCharType="begin"/>
        </w:r>
        <w:r w:rsidR="00E71B08">
          <w:rPr>
            <w:noProof/>
            <w:webHidden/>
          </w:rPr>
          <w:instrText xml:space="preserve"> PAGEREF _Toc372118316 \h </w:instrText>
        </w:r>
        <w:r w:rsidR="00E71B08">
          <w:rPr>
            <w:noProof/>
            <w:webHidden/>
          </w:rPr>
        </w:r>
        <w:r w:rsidR="00E71B08">
          <w:rPr>
            <w:noProof/>
            <w:webHidden/>
          </w:rPr>
          <w:fldChar w:fldCharType="separate"/>
        </w:r>
        <w:r w:rsidR="00E81AE4">
          <w:rPr>
            <w:noProof/>
            <w:webHidden/>
          </w:rPr>
          <w:t>48</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7" w:history="1">
        <w:r w:rsidR="00E71B08" w:rsidRPr="00FC0CC6">
          <w:rPr>
            <w:rStyle w:val="Hyperlink"/>
            <w:noProof/>
            <w:lang w:val="es-ES"/>
          </w:rPr>
          <w:t>Project 2013 Professional</w:t>
        </w:r>
        <w:r w:rsidR="00E71B08">
          <w:rPr>
            <w:noProof/>
            <w:webHidden/>
          </w:rPr>
          <w:tab/>
        </w:r>
        <w:r w:rsidR="00E71B08">
          <w:rPr>
            <w:noProof/>
            <w:webHidden/>
          </w:rPr>
          <w:fldChar w:fldCharType="begin"/>
        </w:r>
        <w:r w:rsidR="00E71B08">
          <w:rPr>
            <w:noProof/>
            <w:webHidden/>
          </w:rPr>
          <w:instrText xml:space="preserve"> PAGEREF _Toc372118317 \h </w:instrText>
        </w:r>
        <w:r w:rsidR="00E71B08">
          <w:rPr>
            <w:noProof/>
            <w:webHidden/>
          </w:rPr>
        </w:r>
        <w:r w:rsidR="00E71B08">
          <w:rPr>
            <w:noProof/>
            <w:webHidden/>
          </w:rPr>
          <w:fldChar w:fldCharType="separate"/>
        </w:r>
        <w:r w:rsidR="00E81AE4">
          <w:rPr>
            <w:noProof/>
            <w:webHidden/>
          </w:rPr>
          <w:t>48</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8" w:history="1">
        <w:r w:rsidR="00E71B08" w:rsidRPr="00FC0CC6">
          <w:rPr>
            <w:rStyle w:val="Hyperlink"/>
            <w:noProof/>
            <w:lang w:val="es-ES"/>
          </w:rPr>
          <w:t>Project 2013 Standard</w:t>
        </w:r>
        <w:r w:rsidR="00E71B08">
          <w:rPr>
            <w:noProof/>
            <w:webHidden/>
          </w:rPr>
          <w:tab/>
        </w:r>
        <w:r w:rsidR="00E71B08">
          <w:rPr>
            <w:noProof/>
            <w:webHidden/>
          </w:rPr>
          <w:fldChar w:fldCharType="begin"/>
        </w:r>
        <w:r w:rsidR="00E71B08">
          <w:rPr>
            <w:noProof/>
            <w:webHidden/>
          </w:rPr>
          <w:instrText xml:space="preserve"> PAGEREF _Toc372118318 \h </w:instrText>
        </w:r>
        <w:r w:rsidR="00E71B08">
          <w:rPr>
            <w:noProof/>
            <w:webHidden/>
          </w:rPr>
        </w:r>
        <w:r w:rsidR="00E71B08">
          <w:rPr>
            <w:noProof/>
            <w:webHidden/>
          </w:rPr>
          <w:fldChar w:fldCharType="separate"/>
        </w:r>
        <w:r w:rsidR="00E81AE4">
          <w:rPr>
            <w:noProof/>
            <w:webHidden/>
          </w:rPr>
          <w:t>49</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19" w:history="1">
        <w:r w:rsidR="00E71B08" w:rsidRPr="00FC0CC6">
          <w:rPr>
            <w:rStyle w:val="Hyperlink"/>
            <w:noProof/>
            <w:lang w:val="es-ES"/>
          </w:rPr>
          <w:t>Project Server 2013</w:t>
        </w:r>
        <w:r w:rsidR="00E71B08">
          <w:rPr>
            <w:noProof/>
            <w:webHidden/>
          </w:rPr>
          <w:tab/>
        </w:r>
        <w:r w:rsidR="00E71B08">
          <w:rPr>
            <w:noProof/>
            <w:webHidden/>
          </w:rPr>
          <w:fldChar w:fldCharType="begin"/>
        </w:r>
        <w:r w:rsidR="00E71B08">
          <w:rPr>
            <w:noProof/>
            <w:webHidden/>
          </w:rPr>
          <w:instrText xml:space="preserve"> PAGEREF _Toc372118319 \h </w:instrText>
        </w:r>
        <w:r w:rsidR="00E71B08">
          <w:rPr>
            <w:noProof/>
            <w:webHidden/>
          </w:rPr>
        </w:r>
        <w:r w:rsidR="00E71B08">
          <w:rPr>
            <w:noProof/>
            <w:webHidden/>
          </w:rPr>
          <w:fldChar w:fldCharType="separate"/>
        </w:r>
        <w:r w:rsidR="00E81AE4">
          <w:rPr>
            <w:noProof/>
            <w:webHidden/>
          </w:rPr>
          <w:t>49</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0" w:history="1">
        <w:r w:rsidR="00E71B08" w:rsidRPr="00FC0CC6">
          <w:rPr>
            <w:rStyle w:val="Hyperlink"/>
            <w:noProof/>
            <w:lang w:val="es-ES"/>
          </w:rPr>
          <w:t>SharePoint Server 2013</w:t>
        </w:r>
        <w:r w:rsidR="00E71B08">
          <w:rPr>
            <w:noProof/>
            <w:webHidden/>
          </w:rPr>
          <w:tab/>
        </w:r>
        <w:r w:rsidR="00E71B08">
          <w:rPr>
            <w:noProof/>
            <w:webHidden/>
          </w:rPr>
          <w:fldChar w:fldCharType="begin"/>
        </w:r>
        <w:r w:rsidR="00E71B08">
          <w:rPr>
            <w:noProof/>
            <w:webHidden/>
          </w:rPr>
          <w:instrText xml:space="preserve"> PAGEREF _Toc372118320 \h </w:instrText>
        </w:r>
        <w:r w:rsidR="00E71B08">
          <w:rPr>
            <w:noProof/>
            <w:webHidden/>
          </w:rPr>
        </w:r>
        <w:r w:rsidR="00E71B08">
          <w:rPr>
            <w:noProof/>
            <w:webHidden/>
          </w:rPr>
          <w:fldChar w:fldCharType="separate"/>
        </w:r>
        <w:r w:rsidR="00E81AE4">
          <w:rPr>
            <w:noProof/>
            <w:webHidden/>
          </w:rPr>
          <w:t>49</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1" w:history="1">
        <w:r w:rsidR="00E71B08" w:rsidRPr="00FC0CC6">
          <w:rPr>
            <w:rStyle w:val="Hyperlink"/>
            <w:noProof/>
            <w:lang w:val="es-ES"/>
          </w:rPr>
          <w:t>SQL Server 2012 Standard</w:t>
        </w:r>
        <w:r w:rsidR="00E71B08">
          <w:rPr>
            <w:noProof/>
            <w:webHidden/>
          </w:rPr>
          <w:tab/>
        </w:r>
        <w:r w:rsidR="00E71B08">
          <w:rPr>
            <w:noProof/>
            <w:webHidden/>
          </w:rPr>
          <w:fldChar w:fldCharType="begin"/>
        </w:r>
        <w:r w:rsidR="00E71B08">
          <w:rPr>
            <w:noProof/>
            <w:webHidden/>
          </w:rPr>
          <w:instrText xml:space="preserve"> PAGEREF _Toc372118321 \h </w:instrText>
        </w:r>
        <w:r w:rsidR="00E71B08">
          <w:rPr>
            <w:noProof/>
            <w:webHidden/>
          </w:rPr>
        </w:r>
        <w:r w:rsidR="00E71B08">
          <w:rPr>
            <w:noProof/>
            <w:webHidden/>
          </w:rPr>
          <w:fldChar w:fldCharType="separate"/>
        </w:r>
        <w:r w:rsidR="00E81AE4">
          <w:rPr>
            <w:noProof/>
            <w:webHidden/>
          </w:rPr>
          <w:t>50</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2" w:history="1">
        <w:r w:rsidR="00E71B08" w:rsidRPr="00FC0CC6">
          <w:rPr>
            <w:rStyle w:val="Hyperlink"/>
            <w:noProof/>
            <w:lang w:val="es-ES"/>
          </w:rPr>
          <w:t>Business Intelligence de SQL Server 2012</w:t>
        </w:r>
        <w:r w:rsidR="00E71B08">
          <w:rPr>
            <w:noProof/>
            <w:webHidden/>
          </w:rPr>
          <w:tab/>
        </w:r>
        <w:r w:rsidR="00E71B08">
          <w:rPr>
            <w:noProof/>
            <w:webHidden/>
          </w:rPr>
          <w:fldChar w:fldCharType="begin"/>
        </w:r>
        <w:r w:rsidR="00E71B08">
          <w:rPr>
            <w:noProof/>
            <w:webHidden/>
          </w:rPr>
          <w:instrText xml:space="preserve"> PAGEREF _Toc372118322 \h </w:instrText>
        </w:r>
        <w:r w:rsidR="00E71B08">
          <w:rPr>
            <w:noProof/>
            <w:webHidden/>
          </w:rPr>
        </w:r>
        <w:r w:rsidR="00E71B08">
          <w:rPr>
            <w:noProof/>
            <w:webHidden/>
          </w:rPr>
          <w:fldChar w:fldCharType="separate"/>
        </w:r>
        <w:r w:rsidR="00E81AE4">
          <w:rPr>
            <w:noProof/>
            <w:webHidden/>
          </w:rPr>
          <w:t>50</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3" w:history="1">
        <w:r w:rsidR="00E71B08" w:rsidRPr="00FC0CC6">
          <w:rPr>
            <w:rStyle w:val="Hyperlink"/>
            <w:noProof/>
            <w:lang w:val="es-ES"/>
          </w:rPr>
          <w:t>System Center 2012 R2 Client Management Suite</w:t>
        </w:r>
        <w:r w:rsidR="00E71B08">
          <w:rPr>
            <w:noProof/>
            <w:webHidden/>
          </w:rPr>
          <w:tab/>
        </w:r>
        <w:r w:rsidR="00E71B08">
          <w:rPr>
            <w:noProof/>
            <w:webHidden/>
          </w:rPr>
          <w:fldChar w:fldCharType="begin"/>
        </w:r>
        <w:r w:rsidR="00E71B08">
          <w:rPr>
            <w:noProof/>
            <w:webHidden/>
          </w:rPr>
          <w:instrText xml:space="preserve"> PAGEREF _Toc372118323 \h </w:instrText>
        </w:r>
        <w:r w:rsidR="00E71B08">
          <w:rPr>
            <w:noProof/>
            <w:webHidden/>
          </w:rPr>
        </w:r>
        <w:r w:rsidR="00E71B08">
          <w:rPr>
            <w:noProof/>
            <w:webHidden/>
          </w:rPr>
          <w:fldChar w:fldCharType="separate"/>
        </w:r>
        <w:r w:rsidR="00E81AE4">
          <w:rPr>
            <w:noProof/>
            <w:webHidden/>
          </w:rPr>
          <w:t>51</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4" w:history="1">
        <w:r w:rsidR="00E71B08" w:rsidRPr="00FC0CC6">
          <w:rPr>
            <w:rStyle w:val="Hyperlink"/>
            <w:noProof/>
            <w:lang w:val="es-ES"/>
          </w:rPr>
          <w:t>System Center 2012 R2 Configuration Manager</w:t>
        </w:r>
        <w:r w:rsidR="00E71B08">
          <w:rPr>
            <w:noProof/>
            <w:webHidden/>
          </w:rPr>
          <w:tab/>
        </w:r>
        <w:r w:rsidR="00E71B08">
          <w:rPr>
            <w:noProof/>
            <w:webHidden/>
          </w:rPr>
          <w:fldChar w:fldCharType="begin"/>
        </w:r>
        <w:r w:rsidR="00E71B08">
          <w:rPr>
            <w:noProof/>
            <w:webHidden/>
          </w:rPr>
          <w:instrText xml:space="preserve"> PAGEREF _Toc372118324 \h </w:instrText>
        </w:r>
        <w:r w:rsidR="00E71B08">
          <w:rPr>
            <w:noProof/>
            <w:webHidden/>
          </w:rPr>
        </w:r>
        <w:r w:rsidR="00E71B08">
          <w:rPr>
            <w:noProof/>
            <w:webHidden/>
          </w:rPr>
          <w:fldChar w:fldCharType="separate"/>
        </w:r>
        <w:r w:rsidR="00E81AE4">
          <w:rPr>
            <w:noProof/>
            <w:webHidden/>
          </w:rPr>
          <w:t>51</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5" w:history="1">
        <w:r w:rsidR="00E71B08" w:rsidRPr="00FC0CC6">
          <w:rPr>
            <w:rStyle w:val="Hyperlink"/>
            <w:noProof/>
            <w:lang w:val="es-ES"/>
          </w:rPr>
          <w:t>Visio 2013 Professional</w:t>
        </w:r>
        <w:r w:rsidR="00E71B08">
          <w:rPr>
            <w:noProof/>
            <w:webHidden/>
          </w:rPr>
          <w:tab/>
        </w:r>
        <w:r w:rsidR="00E71B08">
          <w:rPr>
            <w:noProof/>
            <w:webHidden/>
          </w:rPr>
          <w:fldChar w:fldCharType="begin"/>
        </w:r>
        <w:r w:rsidR="00E71B08">
          <w:rPr>
            <w:noProof/>
            <w:webHidden/>
          </w:rPr>
          <w:instrText xml:space="preserve"> PAGEREF _Toc372118325 \h </w:instrText>
        </w:r>
        <w:r w:rsidR="00E71B08">
          <w:rPr>
            <w:noProof/>
            <w:webHidden/>
          </w:rPr>
        </w:r>
        <w:r w:rsidR="00E71B08">
          <w:rPr>
            <w:noProof/>
            <w:webHidden/>
          </w:rPr>
          <w:fldChar w:fldCharType="separate"/>
        </w:r>
        <w:r w:rsidR="00E81AE4">
          <w:rPr>
            <w:noProof/>
            <w:webHidden/>
          </w:rPr>
          <w:t>51</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6" w:history="1">
        <w:r w:rsidR="00E71B08" w:rsidRPr="00FC0CC6">
          <w:rPr>
            <w:rStyle w:val="Hyperlink"/>
            <w:noProof/>
            <w:lang w:val="es-ES"/>
          </w:rPr>
          <w:t>Visio 2013 Standard</w:t>
        </w:r>
        <w:r w:rsidR="00E71B08">
          <w:rPr>
            <w:noProof/>
            <w:webHidden/>
          </w:rPr>
          <w:tab/>
        </w:r>
        <w:r w:rsidR="00E71B08">
          <w:rPr>
            <w:noProof/>
            <w:webHidden/>
          </w:rPr>
          <w:fldChar w:fldCharType="begin"/>
        </w:r>
        <w:r w:rsidR="00E71B08">
          <w:rPr>
            <w:noProof/>
            <w:webHidden/>
          </w:rPr>
          <w:instrText xml:space="preserve"> PAGEREF _Toc372118326 \h </w:instrText>
        </w:r>
        <w:r w:rsidR="00E71B08">
          <w:rPr>
            <w:noProof/>
            <w:webHidden/>
          </w:rPr>
        </w:r>
        <w:r w:rsidR="00E71B08">
          <w:rPr>
            <w:noProof/>
            <w:webHidden/>
          </w:rPr>
          <w:fldChar w:fldCharType="separate"/>
        </w:r>
        <w:r w:rsidR="00E81AE4">
          <w:rPr>
            <w:noProof/>
            <w:webHidden/>
          </w:rPr>
          <w:t>52</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7" w:history="1">
        <w:r w:rsidR="00E71B08" w:rsidRPr="00FC0CC6">
          <w:rPr>
            <w:rStyle w:val="Hyperlink"/>
            <w:noProof/>
            <w:lang w:val="es-ES"/>
          </w:rPr>
          <w:t>Visual Studio Premium 2013</w:t>
        </w:r>
        <w:r w:rsidR="00E71B08">
          <w:rPr>
            <w:noProof/>
            <w:webHidden/>
          </w:rPr>
          <w:tab/>
        </w:r>
        <w:r w:rsidR="00E71B08">
          <w:rPr>
            <w:noProof/>
            <w:webHidden/>
          </w:rPr>
          <w:fldChar w:fldCharType="begin"/>
        </w:r>
        <w:r w:rsidR="00E71B08">
          <w:rPr>
            <w:noProof/>
            <w:webHidden/>
          </w:rPr>
          <w:instrText xml:space="preserve"> PAGEREF _Toc372118327 \h </w:instrText>
        </w:r>
        <w:r w:rsidR="00E71B08">
          <w:rPr>
            <w:noProof/>
            <w:webHidden/>
          </w:rPr>
        </w:r>
        <w:r w:rsidR="00E71B08">
          <w:rPr>
            <w:noProof/>
            <w:webHidden/>
          </w:rPr>
          <w:fldChar w:fldCharType="separate"/>
        </w:r>
        <w:r w:rsidR="00E81AE4">
          <w:rPr>
            <w:noProof/>
            <w:webHidden/>
          </w:rPr>
          <w:t>52</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8" w:history="1">
        <w:r w:rsidR="00E71B08" w:rsidRPr="00FC0CC6">
          <w:rPr>
            <w:rStyle w:val="Hyperlink"/>
            <w:noProof/>
            <w:lang w:val="es-ES"/>
          </w:rPr>
          <w:t>Visual Studio Professional 2013</w:t>
        </w:r>
        <w:r w:rsidR="00E71B08">
          <w:rPr>
            <w:noProof/>
            <w:webHidden/>
          </w:rPr>
          <w:tab/>
        </w:r>
        <w:r w:rsidR="00E71B08">
          <w:rPr>
            <w:noProof/>
            <w:webHidden/>
          </w:rPr>
          <w:fldChar w:fldCharType="begin"/>
        </w:r>
        <w:r w:rsidR="00E71B08">
          <w:rPr>
            <w:noProof/>
            <w:webHidden/>
          </w:rPr>
          <w:instrText xml:space="preserve"> PAGEREF _Toc372118328 \h </w:instrText>
        </w:r>
        <w:r w:rsidR="00E71B08">
          <w:rPr>
            <w:noProof/>
            <w:webHidden/>
          </w:rPr>
        </w:r>
        <w:r w:rsidR="00E71B08">
          <w:rPr>
            <w:noProof/>
            <w:webHidden/>
          </w:rPr>
          <w:fldChar w:fldCharType="separate"/>
        </w:r>
        <w:r w:rsidR="00E81AE4">
          <w:rPr>
            <w:noProof/>
            <w:webHidden/>
          </w:rPr>
          <w:t>54</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29" w:history="1">
        <w:r w:rsidR="00E71B08" w:rsidRPr="00FC0CC6">
          <w:rPr>
            <w:rStyle w:val="Hyperlink"/>
            <w:noProof/>
            <w:lang w:val="es-ES"/>
          </w:rPr>
          <w:t>Visual Studio Ultimate 2013</w:t>
        </w:r>
        <w:r w:rsidR="00E71B08">
          <w:rPr>
            <w:noProof/>
            <w:webHidden/>
          </w:rPr>
          <w:tab/>
        </w:r>
        <w:r w:rsidR="00E71B08">
          <w:rPr>
            <w:noProof/>
            <w:webHidden/>
          </w:rPr>
          <w:fldChar w:fldCharType="begin"/>
        </w:r>
        <w:r w:rsidR="00E71B08">
          <w:rPr>
            <w:noProof/>
            <w:webHidden/>
          </w:rPr>
          <w:instrText xml:space="preserve"> PAGEREF _Toc372118329 \h </w:instrText>
        </w:r>
        <w:r w:rsidR="00E71B08">
          <w:rPr>
            <w:noProof/>
            <w:webHidden/>
          </w:rPr>
        </w:r>
        <w:r w:rsidR="00E71B08">
          <w:rPr>
            <w:noProof/>
            <w:webHidden/>
          </w:rPr>
          <w:fldChar w:fldCharType="separate"/>
        </w:r>
        <w:r w:rsidR="00E81AE4">
          <w:rPr>
            <w:noProof/>
            <w:webHidden/>
          </w:rPr>
          <w:t>56</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30" w:history="1">
        <w:r w:rsidR="00E71B08" w:rsidRPr="00FC0CC6">
          <w:rPr>
            <w:rStyle w:val="Hyperlink"/>
            <w:noProof/>
            <w:lang w:val="es-ES"/>
          </w:rPr>
          <w:t>Visual Studio Team Foundation Server 2013 con tecnología SQL Server 2012</w:t>
        </w:r>
        <w:r w:rsidR="00E71B08">
          <w:rPr>
            <w:noProof/>
            <w:webHidden/>
          </w:rPr>
          <w:tab/>
        </w:r>
        <w:r w:rsidR="00E71B08">
          <w:rPr>
            <w:noProof/>
            <w:webHidden/>
          </w:rPr>
          <w:fldChar w:fldCharType="begin"/>
        </w:r>
        <w:r w:rsidR="00E71B08">
          <w:rPr>
            <w:noProof/>
            <w:webHidden/>
          </w:rPr>
          <w:instrText xml:space="preserve"> PAGEREF _Toc372118330 \h </w:instrText>
        </w:r>
        <w:r w:rsidR="00E71B08">
          <w:rPr>
            <w:noProof/>
            <w:webHidden/>
          </w:rPr>
        </w:r>
        <w:r w:rsidR="00E71B08">
          <w:rPr>
            <w:noProof/>
            <w:webHidden/>
          </w:rPr>
          <w:fldChar w:fldCharType="separate"/>
        </w:r>
        <w:r w:rsidR="00E81AE4">
          <w:rPr>
            <w:noProof/>
            <w:webHidden/>
          </w:rPr>
          <w:t>57</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31" w:history="1">
        <w:r w:rsidR="00E71B08" w:rsidRPr="00FC0CC6">
          <w:rPr>
            <w:rStyle w:val="Hyperlink"/>
            <w:noProof/>
            <w:lang w:val="es-ES"/>
          </w:rPr>
          <w:t>Visual Studio Test Professional 2013</w:t>
        </w:r>
        <w:r w:rsidR="00E71B08">
          <w:rPr>
            <w:noProof/>
            <w:webHidden/>
          </w:rPr>
          <w:tab/>
        </w:r>
        <w:r w:rsidR="00E71B08">
          <w:rPr>
            <w:noProof/>
            <w:webHidden/>
          </w:rPr>
          <w:fldChar w:fldCharType="begin"/>
        </w:r>
        <w:r w:rsidR="00E71B08">
          <w:rPr>
            <w:noProof/>
            <w:webHidden/>
          </w:rPr>
          <w:instrText xml:space="preserve"> PAGEREF _Toc372118331 \h </w:instrText>
        </w:r>
        <w:r w:rsidR="00E71B08">
          <w:rPr>
            <w:noProof/>
            <w:webHidden/>
          </w:rPr>
        </w:r>
        <w:r w:rsidR="00E71B08">
          <w:rPr>
            <w:noProof/>
            <w:webHidden/>
          </w:rPr>
          <w:fldChar w:fldCharType="separate"/>
        </w:r>
        <w:r w:rsidR="00E81AE4">
          <w:rPr>
            <w:noProof/>
            <w:webHidden/>
          </w:rPr>
          <w:t>58</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32" w:history="1">
        <w:r w:rsidR="00E71B08" w:rsidRPr="00FC0CC6">
          <w:rPr>
            <w:rStyle w:val="Hyperlink"/>
            <w:noProof/>
            <w:lang w:val="es-ES"/>
          </w:rPr>
          <w:t>Servicios de Administración de Derechos de Active Directory de Windows Server 2012 R2</w:t>
        </w:r>
        <w:r w:rsidR="00E71B08">
          <w:rPr>
            <w:noProof/>
            <w:webHidden/>
          </w:rPr>
          <w:tab/>
        </w:r>
        <w:r w:rsidR="00E71B08">
          <w:rPr>
            <w:noProof/>
            <w:webHidden/>
          </w:rPr>
          <w:fldChar w:fldCharType="begin"/>
        </w:r>
        <w:r w:rsidR="00E71B08">
          <w:rPr>
            <w:noProof/>
            <w:webHidden/>
          </w:rPr>
          <w:instrText xml:space="preserve"> PAGEREF _Toc372118332 \h </w:instrText>
        </w:r>
        <w:r w:rsidR="00E71B08">
          <w:rPr>
            <w:noProof/>
            <w:webHidden/>
          </w:rPr>
        </w:r>
        <w:r w:rsidR="00E71B08">
          <w:rPr>
            <w:noProof/>
            <w:webHidden/>
          </w:rPr>
          <w:fldChar w:fldCharType="separate"/>
        </w:r>
        <w:r w:rsidR="00E81AE4">
          <w:rPr>
            <w:noProof/>
            <w:webHidden/>
          </w:rPr>
          <w:t>60</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33" w:history="1">
        <w:r w:rsidR="00E71B08" w:rsidRPr="00FC0CC6">
          <w:rPr>
            <w:rStyle w:val="Hyperlink"/>
            <w:noProof/>
            <w:lang w:val="es-ES"/>
          </w:rPr>
          <w:t>Servicios de Escritorio Remoto de Windows Server 2012 R2</w:t>
        </w:r>
        <w:r w:rsidR="00E71B08">
          <w:rPr>
            <w:noProof/>
            <w:webHidden/>
          </w:rPr>
          <w:tab/>
        </w:r>
        <w:r w:rsidR="00E71B08">
          <w:rPr>
            <w:noProof/>
            <w:webHidden/>
          </w:rPr>
          <w:fldChar w:fldCharType="begin"/>
        </w:r>
        <w:r w:rsidR="00E71B08">
          <w:rPr>
            <w:noProof/>
            <w:webHidden/>
          </w:rPr>
          <w:instrText xml:space="preserve"> PAGEREF _Toc372118333 \h </w:instrText>
        </w:r>
        <w:r w:rsidR="00E71B08">
          <w:rPr>
            <w:noProof/>
            <w:webHidden/>
          </w:rPr>
        </w:r>
        <w:r w:rsidR="00E71B08">
          <w:rPr>
            <w:noProof/>
            <w:webHidden/>
          </w:rPr>
          <w:fldChar w:fldCharType="separate"/>
        </w:r>
        <w:r w:rsidR="00E81AE4">
          <w:rPr>
            <w:noProof/>
            <w:webHidden/>
          </w:rPr>
          <w:t>61</w:t>
        </w:r>
        <w:r w:rsidR="00E71B08">
          <w:rPr>
            <w:noProof/>
            <w:webHidden/>
          </w:rPr>
          <w:fldChar w:fldCharType="end"/>
        </w:r>
      </w:hyperlink>
    </w:p>
    <w:p w:rsidR="00E71B08" w:rsidRDefault="004322F7">
      <w:pPr>
        <w:pStyle w:val="TOC1"/>
        <w:tabs>
          <w:tab w:val="right" w:leader="dot" w:pos="5210"/>
        </w:tabs>
        <w:rPr>
          <w:rFonts w:asciiTheme="minorHAnsi" w:eastAsia="SimSun" w:hAnsiTheme="minorHAnsi"/>
          <w:b w:val="0"/>
          <w:caps w:val="0"/>
          <w:noProof/>
          <w:color w:val="auto"/>
          <w:sz w:val="22"/>
          <w:szCs w:val="22"/>
          <w:lang w:eastAsia="ko-KR"/>
        </w:rPr>
      </w:pPr>
      <w:hyperlink w:anchor="_Toc372118334" w:history="1">
        <w:r w:rsidR="00E71B08" w:rsidRPr="00FC0CC6">
          <w:rPr>
            <w:rStyle w:val="Hyperlink"/>
            <w:noProof/>
            <w:lang w:val="es-ES"/>
          </w:rPr>
          <w:t>Modelo de Licencia por Host/Invitado</w:t>
        </w:r>
        <w:r w:rsidR="00E71B08">
          <w:rPr>
            <w:noProof/>
            <w:webHidden/>
          </w:rPr>
          <w:tab/>
        </w:r>
        <w:r w:rsidR="00E71B08">
          <w:rPr>
            <w:noProof/>
            <w:webHidden/>
          </w:rPr>
          <w:fldChar w:fldCharType="begin"/>
        </w:r>
        <w:r w:rsidR="00E71B08">
          <w:rPr>
            <w:noProof/>
            <w:webHidden/>
          </w:rPr>
          <w:instrText xml:space="preserve"> PAGEREF _Toc372118334 \h </w:instrText>
        </w:r>
        <w:r w:rsidR="00E71B08">
          <w:rPr>
            <w:noProof/>
            <w:webHidden/>
          </w:rPr>
        </w:r>
        <w:r w:rsidR="00E71B08">
          <w:rPr>
            <w:noProof/>
            <w:webHidden/>
          </w:rPr>
          <w:fldChar w:fldCharType="separate"/>
        </w:r>
        <w:r w:rsidR="00E81AE4">
          <w:rPr>
            <w:noProof/>
            <w:webHidden/>
          </w:rPr>
          <w:t>62</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35" w:history="1">
        <w:r w:rsidR="00E71B08" w:rsidRPr="00FC0CC6">
          <w:rPr>
            <w:rStyle w:val="Hyperlink"/>
            <w:noProof/>
            <w:lang w:val="es-ES"/>
          </w:rPr>
          <w:t>Cloud Platform Suite</w:t>
        </w:r>
        <w:r w:rsidR="00E71B08">
          <w:rPr>
            <w:noProof/>
            <w:webHidden/>
          </w:rPr>
          <w:tab/>
        </w:r>
        <w:r w:rsidR="00E71B08">
          <w:rPr>
            <w:noProof/>
            <w:webHidden/>
          </w:rPr>
          <w:fldChar w:fldCharType="begin"/>
        </w:r>
        <w:r w:rsidR="00E71B08">
          <w:rPr>
            <w:noProof/>
            <w:webHidden/>
          </w:rPr>
          <w:instrText xml:space="preserve"> PAGEREF _Toc372118335 \h </w:instrText>
        </w:r>
        <w:r w:rsidR="00E71B08">
          <w:rPr>
            <w:noProof/>
            <w:webHidden/>
          </w:rPr>
        </w:r>
        <w:r w:rsidR="00E71B08">
          <w:rPr>
            <w:noProof/>
            <w:webHidden/>
          </w:rPr>
          <w:fldChar w:fldCharType="separate"/>
        </w:r>
        <w:r w:rsidR="00E81AE4">
          <w:rPr>
            <w:noProof/>
            <w:webHidden/>
          </w:rPr>
          <w:t>62</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36" w:history="1">
        <w:r w:rsidR="00E71B08" w:rsidRPr="00FC0CC6">
          <w:rPr>
            <w:rStyle w:val="Hyperlink"/>
            <w:noProof/>
            <w:lang w:val="es-ES"/>
          </w:rPr>
          <w:t>Cloud Platform Guest</w:t>
        </w:r>
        <w:r w:rsidR="00E71B08">
          <w:rPr>
            <w:noProof/>
            <w:webHidden/>
          </w:rPr>
          <w:tab/>
        </w:r>
        <w:r w:rsidR="00E71B08">
          <w:rPr>
            <w:noProof/>
            <w:webHidden/>
          </w:rPr>
          <w:fldChar w:fldCharType="begin"/>
        </w:r>
        <w:r w:rsidR="00E71B08">
          <w:rPr>
            <w:noProof/>
            <w:webHidden/>
          </w:rPr>
          <w:instrText xml:space="preserve"> PAGEREF _Toc372118336 \h </w:instrText>
        </w:r>
        <w:r w:rsidR="00E71B08">
          <w:rPr>
            <w:noProof/>
            <w:webHidden/>
          </w:rPr>
        </w:r>
        <w:r w:rsidR="00E71B08">
          <w:rPr>
            <w:noProof/>
            <w:webHidden/>
          </w:rPr>
          <w:fldChar w:fldCharType="separate"/>
        </w:r>
        <w:r w:rsidR="00E81AE4">
          <w:rPr>
            <w:noProof/>
            <w:webHidden/>
          </w:rPr>
          <w:t>63</w:t>
        </w:r>
        <w:r w:rsidR="00E71B08">
          <w:rPr>
            <w:noProof/>
            <w:webHidden/>
          </w:rPr>
          <w:fldChar w:fldCharType="end"/>
        </w:r>
      </w:hyperlink>
    </w:p>
    <w:p w:rsidR="00E71B08" w:rsidRDefault="004322F7">
      <w:pPr>
        <w:pStyle w:val="TOC1"/>
        <w:tabs>
          <w:tab w:val="right" w:leader="dot" w:pos="5210"/>
        </w:tabs>
        <w:rPr>
          <w:rFonts w:asciiTheme="minorHAnsi" w:eastAsia="SimSun" w:hAnsiTheme="minorHAnsi"/>
          <w:b w:val="0"/>
          <w:caps w:val="0"/>
          <w:noProof/>
          <w:color w:val="auto"/>
          <w:sz w:val="22"/>
          <w:szCs w:val="22"/>
          <w:lang w:eastAsia="ko-KR"/>
        </w:rPr>
      </w:pPr>
      <w:hyperlink w:anchor="_Toc372118337" w:history="1">
        <w:r w:rsidR="00E71B08" w:rsidRPr="00FC0CC6">
          <w:rPr>
            <w:rStyle w:val="Hyperlink"/>
            <w:noProof/>
            <w:lang w:val="es-ES"/>
          </w:rPr>
          <w:t>Servicios Online</w:t>
        </w:r>
        <w:r w:rsidR="00E71B08">
          <w:rPr>
            <w:noProof/>
            <w:webHidden/>
          </w:rPr>
          <w:tab/>
        </w:r>
        <w:r w:rsidR="00E71B08">
          <w:rPr>
            <w:noProof/>
            <w:webHidden/>
          </w:rPr>
          <w:fldChar w:fldCharType="begin"/>
        </w:r>
        <w:r w:rsidR="00E71B08">
          <w:rPr>
            <w:noProof/>
            <w:webHidden/>
          </w:rPr>
          <w:instrText xml:space="preserve"> PAGEREF _Toc372118337 \h </w:instrText>
        </w:r>
        <w:r w:rsidR="00E71B08">
          <w:rPr>
            <w:noProof/>
            <w:webHidden/>
          </w:rPr>
        </w:r>
        <w:r w:rsidR="00E71B08">
          <w:rPr>
            <w:noProof/>
            <w:webHidden/>
          </w:rPr>
          <w:fldChar w:fldCharType="separate"/>
        </w:r>
        <w:r w:rsidR="00E81AE4">
          <w:rPr>
            <w:noProof/>
            <w:webHidden/>
          </w:rPr>
          <w:t>65</w:t>
        </w:r>
        <w:r w:rsidR="00E71B08">
          <w:rPr>
            <w:noProof/>
            <w:webHidden/>
          </w:rPr>
          <w:fldChar w:fldCharType="end"/>
        </w:r>
      </w:hyperlink>
    </w:p>
    <w:p w:rsidR="00E71B08" w:rsidRDefault="004322F7">
      <w:pPr>
        <w:pStyle w:val="TOC2"/>
        <w:rPr>
          <w:rFonts w:eastAsia="SimSun"/>
          <w:noProof/>
          <w:color w:val="auto"/>
          <w:sz w:val="22"/>
          <w:lang w:eastAsia="ko-KR"/>
        </w:rPr>
      </w:pPr>
      <w:hyperlink w:anchor="_Toc372118338" w:history="1">
        <w:r w:rsidR="00E71B08" w:rsidRPr="00FC0CC6">
          <w:rPr>
            <w:rStyle w:val="Hyperlink"/>
            <w:rFonts w:cs="Arial"/>
            <w:noProof/>
            <w:lang w:val="es-ES"/>
          </w:rPr>
          <w:t>System Center Endpoint Protection</w:t>
        </w:r>
        <w:r w:rsidR="00E71B08">
          <w:rPr>
            <w:noProof/>
            <w:webHidden/>
          </w:rPr>
          <w:tab/>
        </w:r>
        <w:r w:rsidR="00E71B08">
          <w:rPr>
            <w:noProof/>
            <w:webHidden/>
          </w:rPr>
          <w:fldChar w:fldCharType="begin"/>
        </w:r>
        <w:r w:rsidR="00E71B08">
          <w:rPr>
            <w:noProof/>
            <w:webHidden/>
          </w:rPr>
          <w:instrText xml:space="preserve"> PAGEREF _Toc372118338 \h </w:instrText>
        </w:r>
        <w:r w:rsidR="00E71B08">
          <w:rPr>
            <w:noProof/>
            <w:webHidden/>
          </w:rPr>
        </w:r>
        <w:r w:rsidR="00E71B08">
          <w:rPr>
            <w:noProof/>
            <w:webHidden/>
          </w:rPr>
          <w:fldChar w:fldCharType="separate"/>
        </w:r>
        <w:r w:rsidR="00E81AE4">
          <w:rPr>
            <w:noProof/>
            <w:webHidden/>
          </w:rPr>
          <w:t>68</w:t>
        </w:r>
        <w:r w:rsidR="00E71B08">
          <w:rPr>
            <w:noProof/>
            <w:webHidden/>
          </w:rPr>
          <w:fldChar w:fldCharType="end"/>
        </w:r>
      </w:hyperlink>
    </w:p>
    <w:p w:rsidR="00E71B08" w:rsidRDefault="004322F7" w:rsidP="00EA1AB4">
      <w:pPr>
        <w:pStyle w:val="TOC1"/>
        <w:tabs>
          <w:tab w:val="right" w:leader="dot" w:pos="5210"/>
        </w:tabs>
        <w:rPr>
          <w:rFonts w:asciiTheme="minorHAnsi" w:eastAsia="SimSun" w:hAnsiTheme="minorHAnsi"/>
          <w:b w:val="0"/>
          <w:caps w:val="0"/>
          <w:noProof/>
          <w:color w:val="auto"/>
          <w:sz w:val="22"/>
          <w:szCs w:val="22"/>
          <w:lang w:eastAsia="ko-KR"/>
        </w:rPr>
      </w:pPr>
      <w:hyperlink w:anchor="_Toc372118339" w:history="1">
        <w:r w:rsidR="00EA1AB4" w:rsidRPr="00EA1AB4">
          <w:rPr>
            <w:rStyle w:val="Hyperlink"/>
            <w:noProof/>
            <w:lang w:val="es-ES"/>
          </w:rPr>
          <w:t>Anexo</w:t>
        </w:r>
        <w:r w:rsidR="00E71B08" w:rsidRPr="00FC0CC6">
          <w:rPr>
            <w:rStyle w:val="Hyperlink"/>
            <w:noProof/>
            <w:lang w:val="es-ES"/>
          </w:rPr>
          <w:t xml:space="preserve"> 1: Software Adicional/Cliente</w:t>
        </w:r>
        <w:r w:rsidR="00E71B08">
          <w:rPr>
            <w:noProof/>
            <w:webHidden/>
          </w:rPr>
          <w:tab/>
        </w:r>
        <w:r w:rsidR="00E71B08">
          <w:rPr>
            <w:noProof/>
            <w:webHidden/>
          </w:rPr>
          <w:fldChar w:fldCharType="begin"/>
        </w:r>
        <w:r w:rsidR="00E71B08">
          <w:rPr>
            <w:noProof/>
            <w:webHidden/>
          </w:rPr>
          <w:instrText xml:space="preserve"> PAGEREF _Toc372118339 \h </w:instrText>
        </w:r>
        <w:r w:rsidR="00E71B08">
          <w:rPr>
            <w:noProof/>
            <w:webHidden/>
          </w:rPr>
        </w:r>
        <w:r w:rsidR="00E71B08">
          <w:rPr>
            <w:noProof/>
            <w:webHidden/>
          </w:rPr>
          <w:fldChar w:fldCharType="separate"/>
        </w:r>
        <w:r w:rsidR="00E81AE4">
          <w:rPr>
            <w:noProof/>
            <w:webHidden/>
          </w:rPr>
          <w:t>69</w:t>
        </w:r>
        <w:r w:rsidR="00E71B08">
          <w:rPr>
            <w:noProof/>
            <w:webHidden/>
          </w:rPr>
          <w:fldChar w:fldCharType="end"/>
        </w:r>
      </w:hyperlink>
    </w:p>
    <w:p w:rsidR="00E71B08" w:rsidRDefault="004322F7" w:rsidP="00BD2F01">
      <w:pPr>
        <w:pStyle w:val="TOC1"/>
        <w:tabs>
          <w:tab w:val="right" w:leader="dot" w:pos="5210"/>
        </w:tabs>
        <w:rPr>
          <w:rFonts w:asciiTheme="minorHAnsi" w:eastAsia="SimSun" w:hAnsiTheme="minorHAnsi"/>
          <w:b w:val="0"/>
          <w:caps w:val="0"/>
          <w:noProof/>
          <w:color w:val="auto"/>
          <w:sz w:val="22"/>
          <w:szCs w:val="22"/>
          <w:lang w:eastAsia="ko-KR"/>
        </w:rPr>
      </w:pPr>
      <w:hyperlink w:anchor="_Toc372118340" w:history="1">
        <w:r w:rsidR="00BD2F01" w:rsidRPr="00BD2F01">
          <w:rPr>
            <w:rStyle w:val="Hyperlink"/>
            <w:noProof/>
            <w:lang w:val="es-ES"/>
          </w:rPr>
          <w:t>Anexo</w:t>
        </w:r>
        <w:r w:rsidR="00E71B08" w:rsidRPr="00FC0CC6">
          <w:rPr>
            <w:rStyle w:val="Hyperlink"/>
            <w:noProof/>
            <w:lang w:val="es-ES"/>
          </w:rPr>
          <w:t xml:space="preserve"> 2: Avisos</w:t>
        </w:r>
        <w:r w:rsidR="00E71B08">
          <w:rPr>
            <w:noProof/>
            <w:webHidden/>
          </w:rPr>
          <w:tab/>
        </w:r>
        <w:r w:rsidR="00E71B08">
          <w:rPr>
            <w:noProof/>
            <w:webHidden/>
          </w:rPr>
          <w:fldChar w:fldCharType="begin"/>
        </w:r>
        <w:r w:rsidR="00E71B08">
          <w:rPr>
            <w:noProof/>
            <w:webHidden/>
          </w:rPr>
          <w:instrText xml:space="preserve"> PAGEREF _Toc372118340 \h </w:instrText>
        </w:r>
        <w:r w:rsidR="00E71B08">
          <w:rPr>
            <w:noProof/>
            <w:webHidden/>
          </w:rPr>
        </w:r>
        <w:r w:rsidR="00E71B08">
          <w:rPr>
            <w:noProof/>
            <w:webHidden/>
          </w:rPr>
          <w:fldChar w:fldCharType="separate"/>
        </w:r>
        <w:r w:rsidR="00E81AE4">
          <w:rPr>
            <w:noProof/>
            <w:webHidden/>
          </w:rPr>
          <w:t>73</w:t>
        </w:r>
        <w:r w:rsidR="00E71B08">
          <w:rPr>
            <w:noProof/>
            <w:webHidden/>
          </w:rPr>
          <w:fldChar w:fldCharType="end"/>
        </w:r>
      </w:hyperlink>
    </w:p>
    <w:p w:rsidR="00E71B08" w:rsidRDefault="004322F7">
      <w:pPr>
        <w:pStyle w:val="TOC1"/>
        <w:tabs>
          <w:tab w:val="right" w:leader="dot" w:pos="5210"/>
        </w:tabs>
        <w:rPr>
          <w:rFonts w:asciiTheme="minorHAnsi" w:eastAsia="SimSun" w:hAnsiTheme="minorHAnsi"/>
          <w:b w:val="0"/>
          <w:caps w:val="0"/>
          <w:noProof/>
          <w:color w:val="auto"/>
          <w:sz w:val="22"/>
          <w:szCs w:val="22"/>
          <w:lang w:eastAsia="ko-KR"/>
        </w:rPr>
      </w:pPr>
      <w:hyperlink w:anchor="_Toc372118341" w:history="1">
        <w:r w:rsidR="00E71B08" w:rsidRPr="00FC0CC6">
          <w:rPr>
            <w:rStyle w:val="Hyperlink"/>
            <w:noProof/>
            <w:lang w:val="es-ES"/>
          </w:rPr>
          <w:t>Índice de Producto</w:t>
        </w:r>
        <w:r w:rsidR="00E71B08">
          <w:rPr>
            <w:noProof/>
            <w:webHidden/>
          </w:rPr>
          <w:tab/>
        </w:r>
        <w:r w:rsidR="00E71B08">
          <w:rPr>
            <w:noProof/>
            <w:webHidden/>
          </w:rPr>
          <w:fldChar w:fldCharType="begin"/>
        </w:r>
        <w:r w:rsidR="00E71B08">
          <w:rPr>
            <w:noProof/>
            <w:webHidden/>
          </w:rPr>
          <w:instrText xml:space="preserve"> PAGEREF _Toc372118341 \h </w:instrText>
        </w:r>
        <w:r w:rsidR="00E71B08">
          <w:rPr>
            <w:noProof/>
            <w:webHidden/>
          </w:rPr>
        </w:r>
        <w:r w:rsidR="00E71B08">
          <w:rPr>
            <w:noProof/>
            <w:webHidden/>
          </w:rPr>
          <w:fldChar w:fldCharType="separate"/>
        </w:r>
        <w:r w:rsidR="00E81AE4">
          <w:rPr>
            <w:noProof/>
            <w:webHidden/>
          </w:rPr>
          <w:t>75</w:t>
        </w:r>
        <w:r w:rsidR="00E71B08">
          <w:rPr>
            <w:noProof/>
            <w:webHidden/>
          </w:rPr>
          <w:fldChar w:fldCharType="end"/>
        </w:r>
      </w:hyperlink>
    </w:p>
    <w:p w:rsidR="000A570B" w:rsidRPr="00945BD2" w:rsidRDefault="008E1101" w:rsidP="000A570B">
      <w:pPr>
        <w:pStyle w:val="TOC1"/>
        <w:tabs>
          <w:tab w:val="right" w:leader="dot" w:pos="5210"/>
        </w:tabs>
        <w:rPr>
          <w:lang w:val="es-ES"/>
        </w:rPr>
        <w:sectPr w:rsidR="000A570B" w:rsidRPr="00945BD2" w:rsidSect="002718A4">
          <w:type w:val="continuous"/>
          <w:pgSz w:w="12240" w:h="15840" w:code="1"/>
          <w:pgMar w:top="1170" w:right="720" w:bottom="720" w:left="720" w:header="720" w:footer="720" w:gutter="0"/>
          <w:cols w:num="2" w:space="360"/>
          <w:titlePg/>
          <w:docGrid w:linePitch="360"/>
        </w:sectPr>
      </w:pPr>
      <w:r w:rsidRPr="00945BD2">
        <w:rPr>
          <w:lang w:val="es-ES"/>
        </w:rPr>
        <w:fldChar w:fldCharType="end"/>
      </w:r>
    </w:p>
    <w:p w:rsidR="000A570B" w:rsidRPr="00945BD2" w:rsidRDefault="000A570B" w:rsidP="000A570B">
      <w:pPr>
        <w:pStyle w:val="PURBody"/>
        <w:rPr>
          <w:lang w:val="es-ES"/>
        </w:rPr>
      </w:pPr>
      <w:bookmarkStart w:id="7" w:name="_Toc285616875"/>
      <w:bookmarkStart w:id="8" w:name="_Toc286933071"/>
      <w:bookmarkEnd w:id="5"/>
    </w:p>
    <w:p w:rsidR="000C3222" w:rsidRPr="00945BD2" w:rsidRDefault="000C3222" w:rsidP="000A570B">
      <w:pPr>
        <w:pStyle w:val="PURBody"/>
        <w:rPr>
          <w:lang w:val="es-ES"/>
        </w:rPr>
        <w:sectPr w:rsidR="000C3222" w:rsidRPr="00945BD2" w:rsidSect="0046632E">
          <w:headerReference w:type="even" r:id="rId68"/>
          <w:footerReference w:type="default" r:id="rId69"/>
          <w:headerReference w:type="first" r:id="rId70"/>
          <w:type w:val="continuous"/>
          <w:pgSz w:w="12240" w:h="15840" w:code="1"/>
          <w:pgMar w:top="1170" w:right="720" w:bottom="720" w:left="720" w:header="432" w:footer="288" w:gutter="0"/>
          <w:cols w:space="360"/>
          <w:docGrid w:linePitch="360"/>
        </w:sectPr>
      </w:pPr>
    </w:p>
    <w:p w:rsidR="000C3222" w:rsidRPr="00945BD2" w:rsidRDefault="000C3222" w:rsidP="000A570B">
      <w:pPr>
        <w:pStyle w:val="PURSectionHeading"/>
        <w:rPr>
          <w:lang w:val="es-ES"/>
        </w:rPr>
        <w:sectPr w:rsidR="000C3222" w:rsidRPr="00945BD2" w:rsidSect="00A40F92">
          <w:footerReference w:type="default" r:id="rId71"/>
          <w:headerReference w:type="first" r:id="rId72"/>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rsidR="000A570B" w:rsidRPr="00945BD2" w:rsidRDefault="000A570B" w:rsidP="000A570B">
      <w:pPr>
        <w:pStyle w:val="PURSectionHeading"/>
        <w:rPr>
          <w:lang w:val="es-ES"/>
        </w:rPr>
      </w:pPr>
      <w:bookmarkStart w:id="15" w:name="_Toc346536829"/>
      <w:bookmarkStart w:id="16" w:name="_Toc339280296"/>
      <w:bookmarkStart w:id="17" w:name="_Toc363552766"/>
      <w:bookmarkStart w:id="18" w:name="_Toc372118272"/>
      <w:r w:rsidRPr="00945BD2">
        <w:rPr>
          <w:lang w:val="es-ES"/>
        </w:rPr>
        <w:lastRenderedPageBreak/>
        <w:t>Introducción</w:t>
      </w:r>
      <w:bookmarkEnd w:id="7"/>
      <w:bookmarkEnd w:id="8"/>
      <w:bookmarkEnd w:id="9"/>
      <w:bookmarkEnd w:id="10"/>
      <w:bookmarkEnd w:id="11"/>
      <w:bookmarkEnd w:id="12"/>
      <w:bookmarkEnd w:id="13"/>
      <w:bookmarkEnd w:id="14"/>
      <w:bookmarkEnd w:id="15"/>
      <w:bookmarkEnd w:id="16"/>
      <w:bookmarkEnd w:id="17"/>
      <w:bookmarkEnd w:id="18"/>
    </w:p>
    <w:p w:rsidR="000A570B" w:rsidRPr="00945BD2" w:rsidRDefault="000A570B" w:rsidP="000A570B">
      <w:pPr>
        <w:pStyle w:val="PURBody"/>
        <w:rPr>
          <w:lang w:val="es-ES"/>
        </w:rPr>
      </w:pPr>
      <w:bookmarkStart w:id="19" w:name="_Toc286933072"/>
      <w:r w:rsidRPr="00945BD2">
        <w:rPr>
          <w:lang w:val="es-ES"/>
        </w:rPr>
        <w:t>Los Derechos de Uso del Proveedor de Servicios definidos en este documento detallan la forma en que se usan los productos a través del Contrato de Licencia de Services Provider (SPLA) de Microsoft.</w:t>
      </w:r>
    </w:p>
    <w:p w:rsidR="000A570B" w:rsidRPr="00945BD2" w:rsidRDefault="000A570B" w:rsidP="000A570B">
      <w:pPr>
        <w:pStyle w:val="PURHeading2"/>
        <w:rPr>
          <w:lang w:val="es-ES"/>
        </w:rPr>
      </w:pPr>
      <w:r w:rsidRPr="00945BD2">
        <w:rPr>
          <w:lang w:val="es-ES"/>
        </w:rPr>
        <w:t>Fecha de entrada en vigor</w:t>
      </w:r>
    </w:p>
    <w:p w:rsidR="000A570B" w:rsidRPr="00945BD2" w:rsidRDefault="000A570B" w:rsidP="000A570B">
      <w:pPr>
        <w:pStyle w:val="PURBody-Indented"/>
        <w:rPr>
          <w:lang w:val="es-ES"/>
        </w:rPr>
      </w:pPr>
      <w:r w:rsidRPr="00945BD2">
        <w:rPr>
          <w:lang w:val="es-ES"/>
        </w:rPr>
        <w:t>Esta edición de los Derechos de Uso del Proveedor de Servicios de Microsoft entrará en vigor el 1 de enero de 2014.</w:t>
      </w:r>
    </w:p>
    <w:p w:rsidR="000A570B" w:rsidRPr="00945BD2" w:rsidRDefault="000A570B" w:rsidP="000A570B">
      <w:pPr>
        <w:pStyle w:val="PURHeading1"/>
        <w:rPr>
          <w:lang w:val="es-ES"/>
        </w:rPr>
      </w:pPr>
      <w:r w:rsidRPr="00945BD2">
        <w:rPr>
          <w:lang w:val="es-ES"/>
        </w:rPr>
        <w:t>Cómo determinar cuáles Términos de Li</w:t>
      </w:r>
      <w:r w:rsidR="00747F71">
        <w:rPr>
          <w:lang w:val="es-ES"/>
        </w:rPr>
        <w:t>cencia se aplican a un Producto</w:t>
      </w:r>
    </w:p>
    <w:p w:rsidR="000A570B" w:rsidRPr="00945BD2" w:rsidRDefault="000A570B" w:rsidP="000A570B">
      <w:pPr>
        <w:pStyle w:val="PURBody"/>
        <w:rPr>
          <w:lang w:val="es-ES"/>
        </w:rPr>
      </w:pPr>
      <w:r w:rsidRPr="00945BD2">
        <w:rPr>
          <w:lang w:val="es-ES"/>
        </w:rPr>
        <w:t>Los términos de licencia que se aplican al uso de un producto licenciado específico son los Términos de Licencia Universales, los Términos Generales de Licencia para el modelo de licencia bajo el cual se licencia el producto y cualquier Término de Licencia específico de un Producto.</w:t>
      </w:r>
    </w:p>
    <w:p w:rsidR="000A570B" w:rsidRPr="00945BD2" w:rsidRDefault="000A570B" w:rsidP="000A570B">
      <w:pPr>
        <w:pStyle w:val="PURHeading2"/>
        <w:rPr>
          <w:lang w:val="es-ES"/>
        </w:rPr>
      </w:pPr>
      <w:r w:rsidRPr="00945BD2">
        <w:rPr>
          <w:lang w:val="es-ES"/>
        </w:rPr>
        <w:t>Términos de Licencia Universales</w:t>
      </w:r>
    </w:p>
    <w:p w:rsidR="000A570B" w:rsidRPr="00945BD2" w:rsidRDefault="000A570B" w:rsidP="000A570B">
      <w:pPr>
        <w:pStyle w:val="PURBody-Indented"/>
        <w:rPr>
          <w:lang w:val="es-ES"/>
        </w:rPr>
      </w:pPr>
      <w:r w:rsidRPr="00945BD2">
        <w:rPr>
          <w:lang w:val="es-ES"/>
        </w:rPr>
        <w:t>Estos son términos de licencia que se aplican a todos los productos (excepto donde se indique específicamente en los Términos Generales de Licencia y/o los Términos de Licencia específicos de un Producto).</w:t>
      </w:r>
    </w:p>
    <w:p w:rsidR="000A570B" w:rsidRPr="00945BD2" w:rsidRDefault="000A570B" w:rsidP="000A570B">
      <w:pPr>
        <w:pStyle w:val="PURHeading2"/>
        <w:rPr>
          <w:lang w:val="es-ES"/>
        </w:rPr>
      </w:pPr>
      <w:r w:rsidRPr="00945BD2">
        <w:rPr>
          <w:lang w:val="es-ES"/>
        </w:rPr>
        <w:t>Términos Generales de Licencia</w:t>
      </w:r>
    </w:p>
    <w:p w:rsidR="000A570B" w:rsidRPr="00945BD2" w:rsidRDefault="000A570B" w:rsidP="000A570B">
      <w:pPr>
        <w:pStyle w:val="PURBody-Indented"/>
        <w:rPr>
          <w:lang w:val="es-ES"/>
        </w:rPr>
      </w:pPr>
      <w:r w:rsidRPr="00945BD2">
        <w:rPr>
          <w:lang w:val="es-ES"/>
        </w:rPr>
        <w:t>Estos son términos de licencia que se aplican a todos los productos licenciados mediante un modelo determinado excepto donde se indique específicamente en los Términos de Licencia específicos de un Producto.</w:t>
      </w:r>
    </w:p>
    <w:p w:rsidR="000A570B" w:rsidRPr="00945BD2" w:rsidRDefault="000A570B" w:rsidP="000A570B">
      <w:pPr>
        <w:pStyle w:val="PURHeading2"/>
        <w:rPr>
          <w:lang w:val="es-ES"/>
        </w:rPr>
      </w:pPr>
      <w:r w:rsidRPr="00945BD2">
        <w:rPr>
          <w:lang w:val="es-ES"/>
        </w:rPr>
        <w:t>Términos de Licencia específicos de un Producto</w:t>
      </w:r>
    </w:p>
    <w:p w:rsidR="000A570B" w:rsidRPr="00945BD2" w:rsidRDefault="000A570B" w:rsidP="000A570B">
      <w:pPr>
        <w:pStyle w:val="PURBody-Indented"/>
        <w:rPr>
          <w:lang w:val="es-ES"/>
        </w:rPr>
      </w:pPr>
      <w:r w:rsidRPr="00945BD2">
        <w:rPr>
          <w:lang w:val="es-ES"/>
        </w:rPr>
        <w:t>Estos son términos de licencia que se aplican específicamente al producto o los productos bajo los cuales aparecen.</w:t>
      </w:r>
    </w:p>
    <w:p w:rsidR="000A570B" w:rsidRPr="00945BD2" w:rsidRDefault="000A570B" w:rsidP="000A570B">
      <w:pPr>
        <w:pStyle w:val="PURHeading1"/>
        <w:rPr>
          <w:lang w:val="es-ES"/>
        </w:rPr>
      </w:pPr>
      <w:r w:rsidRPr="00945BD2">
        <w:rPr>
          <w:lang w:val="es-ES"/>
        </w:rPr>
        <w:t>Modelos de Licencia</w:t>
      </w:r>
    </w:p>
    <w:p w:rsidR="000A570B" w:rsidRPr="00945BD2" w:rsidRDefault="000A570B" w:rsidP="000A570B">
      <w:pPr>
        <w:pStyle w:val="PURBody"/>
        <w:rPr>
          <w:lang w:val="es-ES"/>
        </w:rPr>
      </w:pPr>
      <w:r w:rsidRPr="00945BD2">
        <w:rPr>
          <w:lang w:val="es-ES"/>
        </w:rPr>
        <w:t xml:space="preserve">Existen cuatro modelos de licencias: </w:t>
      </w:r>
      <w:hyperlink w:anchor="Per_Processor" w:history="1">
        <w:r w:rsidRPr="00945BD2">
          <w:rPr>
            <w:rStyle w:val="Hyperlink"/>
            <w:lang w:val="es-ES"/>
          </w:rPr>
          <w:t>Por Procesador</w:t>
        </w:r>
      </w:hyperlink>
      <w:r w:rsidRPr="00945BD2">
        <w:rPr>
          <w:lang w:val="es-ES"/>
        </w:rPr>
        <w:t xml:space="preserve">, </w:t>
      </w:r>
      <w:hyperlink w:anchor="SAL" w:history="1">
        <w:r w:rsidRPr="00945BD2">
          <w:rPr>
            <w:rStyle w:val="Hyperlink"/>
            <w:lang w:val="es-ES"/>
          </w:rPr>
          <w:t>licencia de acceso de suscriptor (SAL)</w:t>
        </w:r>
      </w:hyperlink>
      <w:r w:rsidRPr="00945BD2">
        <w:rPr>
          <w:lang w:val="es-ES"/>
        </w:rPr>
        <w:t xml:space="preserve">, </w:t>
      </w:r>
      <w:hyperlink w:anchor="Per_Core" w:history="1">
        <w:r w:rsidRPr="00945BD2">
          <w:rPr>
            <w:rStyle w:val="Hyperlink"/>
            <w:lang w:val="es-ES"/>
          </w:rPr>
          <w:t>basada en núcleo</w:t>
        </w:r>
      </w:hyperlink>
      <w:r w:rsidRPr="00945BD2">
        <w:rPr>
          <w:lang w:val="es-ES"/>
        </w:rPr>
        <w:t xml:space="preserve"> y el</w:t>
      </w:r>
      <w:r w:rsidRPr="00945BD2">
        <w:rPr>
          <w:rStyle w:val="Hyperlink"/>
          <w:u w:val="none"/>
          <w:lang w:val="es-ES"/>
        </w:rPr>
        <w:t xml:space="preserve"> </w:t>
      </w:r>
      <w:hyperlink w:anchor="HG" w:history="1">
        <w:r w:rsidRPr="00945BD2">
          <w:rPr>
            <w:rStyle w:val="Hyperlink"/>
            <w:lang w:val="es-ES"/>
          </w:rPr>
          <w:t>modelo de licencia</w:t>
        </w:r>
      </w:hyperlink>
      <w:r w:rsidRPr="00945BD2">
        <w:rPr>
          <w:lang w:val="es-ES"/>
        </w:rPr>
        <w:t xml:space="preserve"> por host/invitado. Algunos productos están disponibles bajo uno o más de estos modelos de licencia.</w:t>
      </w:r>
    </w:p>
    <w:p w:rsidR="000A570B" w:rsidRPr="00945BD2" w:rsidRDefault="004322F7" w:rsidP="00945BD2">
      <w:pPr>
        <w:pStyle w:val="PURBody"/>
        <w:rPr>
          <w:lang w:val="es-ES"/>
        </w:rPr>
      </w:pPr>
      <w:hyperlink w:anchor="OLS" w:history="1">
        <w:r w:rsidR="008E1101" w:rsidRPr="00945BD2">
          <w:rPr>
            <w:rStyle w:val="Hyperlink"/>
            <w:lang w:val="es-ES"/>
          </w:rPr>
          <w:t>Servicios online</w:t>
        </w:r>
      </w:hyperlink>
      <w:r w:rsidR="008E1101" w:rsidRPr="00945BD2">
        <w:rPr>
          <w:lang w:val="es-ES"/>
        </w:rPr>
        <w:t xml:space="preserve"> están disponibles únicamente bajo el modelo de Licencia de acceso de suscriptor. Los Términos de Licencia General y</w:t>
      </w:r>
      <w:r w:rsidR="00945BD2">
        <w:rPr>
          <w:lang w:val="es-ES"/>
        </w:rPr>
        <w:t> </w:t>
      </w:r>
      <w:r w:rsidR="008E1101" w:rsidRPr="00945BD2">
        <w:rPr>
          <w:lang w:val="es-ES"/>
        </w:rPr>
        <w:t>de Licencia de un producto específico para los Servicios online se detallan en una sección por separado.</w:t>
      </w:r>
    </w:p>
    <w:p w:rsidR="000A570B" w:rsidRPr="00945BD2" w:rsidRDefault="000A570B" w:rsidP="000A570B">
      <w:pPr>
        <w:pStyle w:val="PURHeading2"/>
        <w:rPr>
          <w:lang w:val="es-ES"/>
        </w:rPr>
      </w:pPr>
      <w:r w:rsidRPr="00945BD2">
        <w:rPr>
          <w:lang w:val="es-ES"/>
        </w:rPr>
        <w:t>Productos con licencia bajo ambos modelos de licencia</w:t>
      </w:r>
    </w:p>
    <w:p w:rsidR="000A570B" w:rsidRPr="00945BD2" w:rsidRDefault="000A570B" w:rsidP="000A570B">
      <w:pPr>
        <w:pStyle w:val="PURBody-Indented"/>
        <w:rPr>
          <w:lang w:val="es-ES"/>
        </w:rPr>
      </w:pPr>
      <w:r w:rsidRPr="00945BD2">
        <w:rPr>
          <w:lang w:val="es-ES"/>
        </w:rPr>
        <w:t>Puede otorgar una licencia a algunos productos bajo el modelo Licencia Por procesador y/o bajo el modelo Licencia SAL o ambos. Estos productos son:</w:t>
      </w:r>
    </w:p>
    <w:p w:rsidR="000A570B" w:rsidRPr="00945BD2" w:rsidRDefault="000A570B" w:rsidP="00754C3C">
      <w:pPr>
        <w:pStyle w:val="PURBullet"/>
        <w:rPr>
          <w:lang w:val="es-ES"/>
        </w:rPr>
      </w:pPr>
      <w:r w:rsidRPr="00945BD2">
        <w:rPr>
          <w:lang w:val="es-ES"/>
        </w:rPr>
        <w:t>Microsoft Dynamics C5 2012</w:t>
      </w:r>
    </w:p>
    <w:p w:rsidR="000A570B" w:rsidRPr="00945BD2" w:rsidRDefault="000A570B" w:rsidP="00754C3C">
      <w:pPr>
        <w:pStyle w:val="PURBullet"/>
        <w:rPr>
          <w:lang w:val="es-ES"/>
        </w:rPr>
      </w:pPr>
      <w:r w:rsidRPr="00945BD2">
        <w:rPr>
          <w:lang w:val="es-ES"/>
        </w:rPr>
        <w:t>Microsoft Dynamics GP 2013</w:t>
      </w:r>
    </w:p>
    <w:p w:rsidR="000A570B" w:rsidRPr="00945BD2" w:rsidRDefault="000A570B" w:rsidP="00754C3C">
      <w:pPr>
        <w:pStyle w:val="PURBullet"/>
        <w:rPr>
          <w:lang w:val="es-ES"/>
        </w:rPr>
      </w:pPr>
      <w:r w:rsidRPr="00945BD2">
        <w:rPr>
          <w:lang w:val="es-ES"/>
        </w:rPr>
        <w:t>Microsoft Dynamics NAV 2013 R2</w:t>
      </w:r>
    </w:p>
    <w:p w:rsidR="000A570B" w:rsidRPr="00945BD2" w:rsidRDefault="000A570B" w:rsidP="00754C3C">
      <w:pPr>
        <w:pStyle w:val="PURBullet"/>
        <w:rPr>
          <w:lang w:val="es-ES"/>
        </w:rPr>
      </w:pPr>
      <w:r w:rsidRPr="00945BD2">
        <w:rPr>
          <w:lang w:val="es-ES"/>
        </w:rPr>
        <w:t>Microsoft Dynamics SL 2011</w:t>
      </w:r>
    </w:p>
    <w:p w:rsidR="00F25CA2" w:rsidRPr="00945BD2" w:rsidRDefault="00F25CA2" w:rsidP="00F25CA2">
      <w:pPr>
        <w:pStyle w:val="PURBody-Indented"/>
        <w:rPr>
          <w:lang w:val="es-ES"/>
        </w:rPr>
      </w:pPr>
      <w:r w:rsidRPr="00945BD2">
        <w:rPr>
          <w:lang w:val="es-ES"/>
        </w:rPr>
        <w:t>Puede obtener una licencia para algunos productos en virtud del modelo de licenciamiento Por Núcleo o SAL, o en virtud de ambos. Estos productos son:</w:t>
      </w:r>
    </w:p>
    <w:p w:rsidR="00F25CA2" w:rsidRPr="00945BD2" w:rsidRDefault="00F25CA2" w:rsidP="00F25CA2">
      <w:pPr>
        <w:pStyle w:val="PURBullet"/>
        <w:rPr>
          <w:lang w:val="es-ES"/>
        </w:rPr>
      </w:pPr>
      <w:r w:rsidRPr="00945BD2">
        <w:rPr>
          <w:lang w:val="es-ES"/>
        </w:rPr>
        <w:t>SQL Server 2012 Standard</w:t>
      </w:r>
    </w:p>
    <w:p w:rsidR="000A570B" w:rsidRPr="00945BD2" w:rsidRDefault="000A570B" w:rsidP="000A570B">
      <w:pPr>
        <w:pStyle w:val="PURHeading1"/>
        <w:rPr>
          <w:lang w:val="es-ES"/>
        </w:rPr>
      </w:pPr>
      <w:r w:rsidRPr="00945BD2">
        <w:rPr>
          <w:lang w:val="es-ES"/>
        </w:rPr>
        <w:t>Ediciones anteriores del Documento de Derechos de Uso del Proveedor de Servicios de Microsoft</w:t>
      </w:r>
    </w:p>
    <w:p w:rsidR="00FE21C7" w:rsidRPr="00945BD2" w:rsidRDefault="000A570B" w:rsidP="000A570B">
      <w:pPr>
        <w:pStyle w:val="PURBody"/>
        <w:rPr>
          <w:lang w:val="es-ES"/>
        </w:rPr>
      </w:pPr>
      <w:r w:rsidRPr="00945BD2">
        <w:rPr>
          <w:lang w:val="es-ES"/>
        </w:rPr>
        <w:t>Estos Derechos de Uso del Proveedor de Servicios cubren en general la versión más reciente de los productos que están disponibles en todo el mundo. Para los términos de licencia de los productos que ya no aparecen en esta edición de los Derechos de Uso del Prov</w:t>
      </w:r>
      <w:r w:rsidR="001C298A" w:rsidRPr="00945BD2">
        <w:rPr>
          <w:lang w:val="es-ES"/>
        </w:rPr>
        <w:t>eedor de Servicios de Microsoft</w:t>
      </w:r>
      <w:r w:rsidRPr="00945BD2">
        <w:rPr>
          <w:rStyle w:val="PURBodyChar"/>
          <w:lang w:val="es-ES"/>
        </w:rPr>
        <w:t xml:space="preserve">, tendrá que consultar una edición anterior. Para encontrar la última edición del documento de Derechos de Uso de los Productos en el que apareció un producto, puede revisar la lista que se mantiene en </w:t>
      </w:r>
      <w:hyperlink r:id="rId73" w:history="1">
        <w:r w:rsidRPr="00945BD2">
          <w:rPr>
            <w:rStyle w:val="Hyperlink"/>
            <w:lang w:val="es-ES"/>
          </w:rPr>
          <w:t>http://www.microsoftvolumelicensing.com/userights/DocumentSearch.aspx?Mode=3&amp;DocumentTypeId=2</w:t>
        </w:r>
      </w:hyperlink>
      <w:r w:rsidRPr="00945BD2">
        <w:rPr>
          <w:rStyle w:val="PURBodyChar"/>
          <w:lang w:val="es-ES"/>
        </w:rPr>
        <w:t xml:space="preserve">. Si no </w:t>
      </w:r>
      <w:r w:rsidRPr="00945BD2">
        <w:rPr>
          <w:lang w:val="es-ES"/>
        </w:rPr>
        <w:t xml:space="preserve">tiene la edición del documento de Derechos de Uso del Proveedor de Servicios de Microsoft que necesita, póngase en contacto con el Gestor de Cuentas de Microsoft. </w:t>
      </w:r>
    </w:p>
    <w:p w:rsidR="000A570B" w:rsidRPr="00945BD2" w:rsidRDefault="00FE21C7" w:rsidP="00F41D20">
      <w:pPr>
        <w:pStyle w:val="PURBody"/>
        <w:rPr>
          <w:lang w:val="es-ES"/>
        </w:rPr>
      </w:pPr>
      <w:r w:rsidRPr="00945BD2">
        <w:rPr>
          <w:lang w:val="es-ES"/>
        </w:rPr>
        <w:lastRenderedPageBreak/>
        <w:t>No obstante lo anterior, las versiones más antiguas y las más recientes de SQL estarán disponibles hasta el 31 de diciembre de 2012. Después del 31 de diciembre de 2012, las versiones más antiguas se eliminarán de los Derechos de Uso del Proveedor de Servicios y</w:t>
      </w:r>
      <w:r w:rsidR="00F41D20">
        <w:rPr>
          <w:lang w:val="es-ES"/>
        </w:rPr>
        <w:t> </w:t>
      </w:r>
      <w:r w:rsidRPr="00945BD2">
        <w:rPr>
          <w:lang w:val="es-ES"/>
        </w:rPr>
        <w:t>la Lista de Precios.</w:t>
      </w:r>
    </w:p>
    <w:p w:rsidR="000A570B" w:rsidRPr="00945BD2" w:rsidRDefault="000A570B" w:rsidP="000A570B">
      <w:pPr>
        <w:pStyle w:val="PURHeading1"/>
        <w:rPr>
          <w:lang w:val="es-ES"/>
        </w:rPr>
      </w:pPr>
      <w:r w:rsidRPr="00945BD2">
        <w:rPr>
          <w:lang w:val="es-ES"/>
        </w:rPr>
        <w:t>Aclaraciones y Resumen de Cambios</w:t>
      </w:r>
    </w:p>
    <w:p w:rsidR="000A570B" w:rsidRPr="00945BD2" w:rsidRDefault="000A570B" w:rsidP="000A570B">
      <w:pPr>
        <w:pStyle w:val="PURBody"/>
        <w:rPr>
          <w:lang w:val="es-ES"/>
        </w:rPr>
      </w:pPr>
      <w:r w:rsidRPr="00945BD2">
        <w:rPr>
          <w:lang w:val="es-ES"/>
        </w:rPr>
        <w:t>Hemos diseñado estos Derechos de Uso del Proveedor de Servicios para ayudarle a licenciar y administrar los productos de Microsoft. Para utilizar cualquier producto existente, puede consultar este documento o cualquier actualización anterior de los derechos de uso de los productos que se apliquen al uso que haga de dicho producto. A continuación se muestran adiciones, eliminaciones y otros cambios en los derechos de uso de los productos. También se ofrecen aclaraciones para dar respuestas a las preguntas de los Clientes. Estas aclaraciones reflejan las directivas de licencia existentes de Microsoft.</w:t>
      </w:r>
    </w:p>
    <w:tbl>
      <w:tblPr>
        <w:tblStyle w:val="PURTable"/>
        <w:tblW w:w="0" w:type="auto"/>
        <w:tblLook w:val="04A0" w:firstRow="1" w:lastRow="0" w:firstColumn="1" w:lastColumn="0" w:noHBand="0" w:noVBand="1"/>
      </w:tblPr>
      <w:tblGrid>
        <w:gridCol w:w="5254"/>
        <w:gridCol w:w="5272"/>
      </w:tblGrid>
      <w:tr w:rsidR="003F72BE" w:rsidRPr="00945BD2" w:rsidTr="00377F92">
        <w:trPr>
          <w:cnfStyle w:val="100000000000" w:firstRow="1" w:lastRow="0" w:firstColumn="0" w:lastColumn="0" w:oddVBand="0" w:evenVBand="0" w:oddHBand="0" w:evenHBand="0" w:firstRowFirstColumn="0" w:firstRowLastColumn="0" w:lastRowFirstColumn="0" w:lastRowLastColumn="0"/>
        </w:trPr>
        <w:tc>
          <w:tcPr>
            <w:tcW w:w="5254" w:type="dxa"/>
          </w:tcPr>
          <w:p w:rsidR="003F72BE" w:rsidRPr="00945BD2" w:rsidRDefault="003F72BE" w:rsidP="003F72BE">
            <w:pPr>
              <w:pStyle w:val="PURHeading2"/>
              <w:rPr>
                <w:lang w:val="es-ES"/>
              </w:rPr>
            </w:pPr>
            <w:r w:rsidRPr="00945BD2">
              <w:rPr>
                <w:lang w:val="es-ES"/>
              </w:rPr>
              <w:t>Adiciones</w:t>
            </w:r>
          </w:p>
        </w:tc>
        <w:tc>
          <w:tcPr>
            <w:tcW w:w="5272" w:type="dxa"/>
          </w:tcPr>
          <w:p w:rsidR="003F72BE" w:rsidRPr="00945BD2" w:rsidRDefault="003F72BE" w:rsidP="003F72BE">
            <w:pPr>
              <w:pStyle w:val="PURHeading2"/>
              <w:rPr>
                <w:lang w:val="es-ES"/>
              </w:rPr>
            </w:pPr>
            <w:r w:rsidRPr="00945BD2">
              <w:rPr>
                <w:lang w:val="es-ES"/>
              </w:rPr>
              <w:t>Eliminaciones</w:t>
            </w:r>
          </w:p>
        </w:tc>
      </w:tr>
      <w:tr w:rsidR="00AE65A3" w:rsidRPr="00945BD2" w:rsidTr="00377F92">
        <w:tc>
          <w:tcPr>
            <w:tcW w:w="5254" w:type="dxa"/>
          </w:tcPr>
          <w:p w:rsidR="00AE65A3" w:rsidRPr="00945BD2" w:rsidRDefault="00AE65A3" w:rsidP="006659BE">
            <w:pPr>
              <w:pStyle w:val="PURBullet-Indented"/>
              <w:numPr>
                <w:ilvl w:val="0"/>
                <w:numId w:val="20"/>
              </w:numPr>
              <w:ind w:left="716"/>
              <w:rPr>
                <w:lang w:val="es-ES"/>
              </w:rPr>
            </w:pPr>
            <w:r w:rsidRPr="00945BD2">
              <w:rPr>
                <w:lang w:val="es-ES"/>
              </w:rPr>
              <w:t>Cloud Platform Guest</w:t>
            </w:r>
          </w:p>
        </w:tc>
        <w:tc>
          <w:tcPr>
            <w:tcW w:w="5272" w:type="dxa"/>
          </w:tcPr>
          <w:p w:rsidR="00AE65A3" w:rsidRPr="00945BD2" w:rsidRDefault="00AE65A3" w:rsidP="00377F92">
            <w:pPr>
              <w:pStyle w:val="PURBullet-Indented"/>
              <w:numPr>
                <w:ilvl w:val="0"/>
                <w:numId w:val="20"/>
              </w:numPr>
              <w:ind w:left="716"/>
              <w:rPr>
                <w:noProof/>
                <w:lang w:val="es-ES"/>
              </w:rPr>
            </w:pPr>
            <w:r w:rsidRPr="00945BD2">
              <w:rPr>
                <w:lang w:val="es-ES"/>
              </w:rPr>
              <w:t>Expression Encoder Pro 4</w:t>
            </w:r>
          </w:p>
        </w:tc>
      </w:tr>
      <w:tr w:rsidR="00AE65A3" w:rsidRPr="00945BD2" w:rsidTr="00377F92">
        <w:tc>
          <w:tcPr>
            <w:tcW w:w="5254" w:type="dxa"/>
          </w:tcPr>
          <w:p w:rsidR="00AE65A3" w:rsidRPr="00945BD2" w:rsidRDefault="00AE65A3" w:rsidP="006659BE">
            <w:pPr>
              <w:pStyle w:val="PURBullet-Indented"/>
              <w:numPr>
                <w:ilvl w:val="0"/>
                <w:numId w:val="20"/>
              </w:numPr>
              <w:ind w:left="716"/>
              <w:rPr>
                <w:lang w:val="es-ES"/>
              </w:rPr>
            </w:pPr>
            <w:r w:rsidRPr="00945BD2">
              <w:rPr>
                <w:lang w:val="es-ES"/>
              </w:rPr>
              <w:t>Cloud Platform Suite</w:t>
            </w:r>
          </w:p>
        </w:tc>
        <w:tc>
          <w:tcPr>
            <w:tcW w:w="5272" w:type="dxa"/>
          </w:tcPr>
          <w:p w:rsidR="00AE65A3" w:rsidRPr="00945BD2" w:rsidRDefault="00AE65A3" w:rsidP="00377F92">
            <w:pPr>
              <w:pStyle w:val="PURBullet-Indented"/>
              <w:numPr>
                <w:ilvl w:val="0"/>
                <w:numId w:val="20"/>
              </w:numPr>
              <w:ind w:left="716"/>
              <w:rPr>
                <w:noProof/>
                <w:lang w:val="es-ES"/>
              </w:rPr>
            </w:pPr>
            <w:r w:rsidRPr="00945BD2">
              <w:rPr>
                <w:lang w:val="es-ES"/>
              </w:rPr>
              <w:t>Microsoft Dynamics NAV 2013</w:t>
            </w:r>
          </w:p>
        </w:tc>
      </w:tr>
      <w:tr w:rsidR="00AE65A3" w:rsidRPr="00945BD2" w:rsidTr="00377F92">
        <w:tc>
          <w:tcPr>
            <w:tcW w:w="5254" w:type="dxa"/>
          </w:tcPr>
          <w:p w:rsidR="00AE65A3" w:rsidRPr="00945BD2" w:rsidRDefault="00AE65A3" w:rsidP="006659BE">
            <w:pPr>
              <w:pStyle w:val="PURBullet-Indented"/>
              <w:numPr>
                <w:ilvl w:val="0"/>
                <w:numId w:val="20"/>
              </w:numPr>
              <w:ind w:left="716"/>
              <w:rPr>
                <w:lang w:val="es-ES"/>
              </w:rPr>
            </w:pPr>
            <w:r w:rsidRPr="00945BD2">
              <w:rPr>
                <w:lang w:val="es-ES"/>
              </w:rPr>
              <w:t>Microsoft Dynamics NAV 2013 R2</w:t>
            </w:r>
          </w:p>
        </w:tc>
        <w:tc>
          <w:tcPr>
            <w:tcW w:w="5272" w:type="dxa"/>
          </w:tcPr>
          <w:p w:rsidR="00AE65A3" w:rsidRPr="00945BD2" w:rsidRDefault="00AE65A3" w:rsidP="00486EF8">
            <w:pPr>
              <w:pStyle w:val="PURBullet-Indented"/>
              <w:numPr>
                <w:ilvl w:val="0"/>
                <w:numId w:val="0"/>
              </w:numPr>
              <w:ind w:left="356"/>
              <w:rPr>
                <w:noProof/>
                <w:lang w:val="es-ES"/>
              </w:rPr>
            </w:pPr>
          </w:p>
        </w:tc>
      </w:tr>
    </w:tbl>
    <w:p w:rsidR="00C245A7" w:rsidRPr="00945BD2" w:rsidRDefault="00C245A7" w:rsidP="00A9232B">
      <w:pPr>
        <w:pStyle w:val="PURBlueStrong"/>
        <w:rPr>
          <w:lang w:val="es-ES"/>
        </w:rPr>
      </w:pPr>
    </w:p>
    <w:p w:rsidR="00A9232B" w:rsidRPr="00945BD2" w:rsidRDefault="00FC1431" w:rsidP="00A9232B">
      <w:pPr>
        <w:pStyle w:val="PURBlueStrong"/>
        <w:rPr>
          <w:lang w:val="es-ES"/>
        </w:rPr>
      </w:pPr>
      <w:r w:rsidRPr="00945BD2">
        <w:rPr>
          <w:lang w:val="es-ES"/>
        </w:rPr>
        <w:t>Cambios:</w:t>
      </w:r>
    </w:p>
    <w:p w:rsidR="004313A2" w:rsidRPr="00945BD2" w:rsidRDefault="004313A2" w:rsidP="001D69C8">
      <w:pPr>
        <w:pStyle w:val="PURHeading2"/>
        <w:rPr>
          <w:lang w:val="es-ES"/>
        </w:rPr>
      </w:pPr>
    </w:p>
    <w:p w:rsidR="00C245A7" w:rsidRPr="00945BD2" w:rsidRDefault="00C245A7" w:rsidP="00C245A7">
      <w:pPr>
        <w:pStyle w:val="PURHeading2"/>
        <w:rPr>
          <w:lang w:val="es-ES"/>
        </w:rPr>
      </w:pPr>
      <w:r w:rsidRPr="00945BD2">
        <w:rPr>
          <w:lang w:val="es-ES"/>
        </w:rPr>
        <w:t>Introducción al Modelo de licencias Host/Invitado</w:t>
      </w:r>
      <w:r w:rsidR="00E25391">
        <w:rPr>
          <w:lang w:val="es-ES"/>
        </w:rPr>
        <w:t>.</w:t>
      </w:r>
      <w:r w:rsidRPr="00945BD2">
        <w:rPr>
          <w:lang w:val="es-ES"/>
        </w:rPr>
        <w:t xml:space="preserve"> </w:t>
      </w:r>
      <w:r w:rsidRPr="00945BD2">
        <w:rPr>
          <w:rFonts w:asciiTheme="majorHAnsi" w:hAnsiTheme="majorHAnsi" w:cstheme="majorHAnsi"/>
          <w:sz w:val="18"/>
          <w:szCs w:val="18"/>
          <w:lang w:val="es-ES"/>
        </w:rPr>
        <w:t>Agregamos un nuevo modelo de licencia a los SPUR del mes de enero de 2014. El uso de productos según este modelo requiere licencias tanto para el Host como para el Invitado. Las licencias de Host se requieren para todos los procesadores físicos en los servidores host y las licencias de Invitado se requieren por cada instancia del producto que se ejecute en OSE virtuales en los servidores host.</w:t>
      </w:r>
    </w:p>
    <w:p w:rsidR="00506D38" w:rsidRPr="00945BD2" w:rsidRDefault="00506D38" w:rsidP="008E2D3F">
      <w:pPr>
        <w:pStyle w:val="PURBody"/>
        <w:rPr>
          <w:lang w:val="es-ES"/>
        </w:rPr>
      </w:pPr>
      <w:r w:rsidRPr="00945BD2">
        <w:rPr>
          <w:rFonts w:ascii="Arial Black" w:hAnsi="Arial Black"/>
          <w:sz w:val="20"/>
          <w:lang w:val="es-ES"/>
        </w:rPr>
        <w:t xml:space="preserve">Microsoft Dynamics GP 2013 y Microsoft Dynamics NAV 2013 R2. </w:t>
      </w:r>
      <w:r w:rsidRPr="00945BD2">
        <w:rPr>
          <w:rFonts w:asciiTheme="majorHAnsi" w:hAnsiTheme="majorHAnsi" w:cstheme="majorHAnsi"/>
          <w:szCs w:val="18"/>
          <w:lang w:val="es-ES"/>
        </w:rPr>
        <w:t xml:space="preserve">Agregamos un nuevo tipo de Licencia de acceso de suscriptor: </w:t>
      </w:r>
      <w:r w:rsidR="008E2D3F" w:rsidRPr="00945BD2">
        <w:rPr>
          <w:rFonts w:asciiTheme="majorHAnsi" w:hAnsiTheme="majorHAnsi" w:cstheme="majorHAnsi"/>
          <w:szCs w:val="18"/>
          <w:lang w:val="es-ES"/>
        </w:rPr>
        <w:t>“</w:t>
      </w:r>
      <w:r w:rsidRPr="00945BD2">
        <w:rPr>
          <w:rFonts w:asciiTheme="majorHAnsi" w:hAnsiTheme="majorHAnsi" w:cstheme="majorHAnsi"/>
          <w:szCs w:val="18"/>
          <w:lang w:val="es-ES"/>
        </w:rPr>
        <w:t>Usuario Estándar</w:t>
      </w:r>
      <w:r w:rsidR="008E2D3F" w:rsidRPr="00945BD2">
        <w:rPr>
          <w:rFonts w:asciiTheme="majorHAnsi" w:hAnsiTheme="majorHAnsi" w:cstheme="majorHAnsi"/>
          <w:szCs w:val="18"/>
          <w:lang w:val="es-ES"/>
        </w:rPr>
        <w:t>”</w:t>
      </w:r>
      <w:r w:rsidRPr="00945BD2">
        <w:rPr>
          <w:rFonts w:asciiTheme="majorHAnsi" w:hAnsiTheme="majorHAnsi" w:cstheme="majorHAnsi"/>
          <w:szCs w:val="18"/>
          <w:lang w:val="es-ES"/>
        </w:rPr>
        <w:t>.</w:t>
      </w:r>
    </w:p>
    <w:p w:rsidR="00D73DED" w:rsidRPr="00945BD2" w:rsidRDefault="00D73DED" w:rsidP="00D73DED">
      <w:pPr>
        <w:pStyle w:val="PURBody"/>
        <w:rPr>
          <w:lang w:val="es-ES"/>
        </w:rPr>
      </w:pPr>
    </w:p>
    <w:p w:rsidR="00A40F92" w:rsidRPr="00945BD2" w:rsidRDefault="004322F7" w:rsidP="003A212A">
      <w:pPr>
        <w:pStyle w:val="PURBreadcrumb"/>
        <w:rPr>
          <w:rStyle w:val="Hyperlink"/>
          <w:rFonts w:ascii="Arial Narrow" w:hAnsi="Arial Narrow"/>
          <w:sz w:val="16"/>
          <w:lang w:val="es-ES"/>
        </w:rPr>
        <w:sectPr w:rsidR="00A40F92" w:rsidRPr="00945BD2" w:rsidSect="005F6570">
          <w:footerReference w:type="default" r:id="rId74"/>
          <w:pgSz w:w="12240" w:h="15840" w:code="1"/>
          <w:pgMar w:top="1166" w:right="720" w:bottom="720" w:left="720" w:header="432" w:footer="288" w:gutter="0"/>
          <w:cols w:space="360"/>
          <w:docGrid w:linePitch="360"/>
        </w:sectPr>
      </w:pPr>
      <w:hyperlink w:anchor="TOC" w:history="1">
        <w:r w:rsidR="008E1101" w:rsidRPr="00945BD2">
          <w:rPr>
            <w:rStyle w:val="Hyperlink"/>
            <w:rFonts w:ascii="Arial Narrow" w:hAnsi="Arial Narrow"/>
            <w:sz w:val="16"/>
            <w:lang w:val="es-ES"/>
          </w:rPr>
          <w:t>Tabla de contenido</w:t>
        </w:r>
      </w:hyperlink>
      <w:r w:rsidR="008E1101" w:rsidRPr="00945BD2">
        <w:rPr>
          <w:rFonts w:ascii="Arial Narrow" w:hAnsi="Arial Narrow"/>
          <w:sz w:val="16"/>
          <w:lang w:val="es-ES"/>
        </w:rPr>
        <w:t xml:space="preserve"> / </w:t>
      </w:r>
      <w:hyperlink w:anchor="UniversalTerms" w:history="1">
        <w:r w:rsidR="008E1101" w:rsidRPr="00945BD2">
          <w:rPr>
            <w:rStyle w:val="Hyperlink"/>
            <w:rFonts w:ascii="Arial Narrow" w:hAnsi="Arial Narrow"/>
            <w:sz w:val="16"/>
            <w:lang w:val="es-ES"/>
          </w:rPr>
          <w:t>Términos de Licencia Universales</w:t>
        </w:r>
      </w:hyperlink>
      <w:bookmarkStart w:id="20" w:name="_Toc299519079"/>
      <w:bookmarkStart w:id="21" w:name="_Toc299524943"/>
      <w:bookmarkStart w:id="22" w:name="_Toc299531294"/>
      <w:bookmarkStart w:id="23" w:name="_Toc299531402"/>
      <w:bookmarkStart w:id="24" w:name="_Toc299531510"/>
    </w:p>
    <w:p w:rsidR="000A570B" w:rsidRPr="00945BD2" w:rsidRDefault="000A570B" w:rsidP="000A570B">
      <w:pPr>
        <w:pStyle w:val="PURSectionHeading"/>
        <w:rPr>
          <w:lang w:val="es-ES"/>
        </w:rPr>
      </w:pPr>
      <w:bookmarkStart w:id="25" w:name="UniversalTerms"/>
      <w:bookmarkStart w:id="26" w:name="_Toc299957119"/>
      <w:bookmarkStart w:id="27" w:name="_Toc346536830"/>
      <w:bookmarkStart w:id="28" w:name="_Toc339280297"/>
      <w:bookmarkStart w:id="29" w:name="_Toc363552767"/>
      <w:bookmarkStart w:id="30" w:name="_Toc372118273"/>
      <w:bookmarkEnd w:id="25"/>
      <w:r w:rsidRPr="00945BD2">
        <w:rPr>
          <w:lang w:val="es-ES"/>
        </w:rPr>
        <w:lastRenderedPageBreak/>
        <w:t>Términos de Licencia Universales</w:t>
      </w:r>
      <w:bookmarkEnd w:id="20"/>
      <w:bookmarkEnd w:id="21"/>
      <w:bookmarkEnd w:id="22"/>
      <w:bookmarkEnd w:id="23"/>
      <w:bookmarkEnd w:id="24"/>
      <w:bookmarkEnd w:id="26"/>
      <w:bookmarkEnd w:id="27"/>
      <w:bookmarkEnd w:id="28"/>
      <w:bookmarkEnd w:id="29"/>
      <w:bookmarkEnd w:id="30"/>
    </w:p>
    <w:p w:rsidR="000A570B" w:rsidRPr="00945BD2" w:rsidRDefault="000A570B" w:rsidP="000A570B">
      <w:pPr>
        <w:pStyle w:val="PURBody"/>
        <w:rPr>
          <w:lang w:val="es-ES"/>
        </w:rPr>
      </w:pPr>
      <w:r w:rsidRPr="00945BD2">
        <w:rPr>
          <w:lang w:val="es-ES"/>
        </w:rPr>
        <w:t>Los presentes términos de licencia serán de aplicación al uso por su parte de todos los programas de software y servicios online incluidos en su Contrato de Licencia de Proveedor de Servicios. Los términos que se utilicen y que no estén definidos en este documento de Derechos de uso del proveedor de servicios de Microsoft tendrán el significado que se les asigne en el Contrato de Licencia de Proveedor de Servicios.</w:t>
      </w:r>
    </w:p>
    <w:p w:rsidR="000A570B" w:rsidRPr="00945BD2" w:rsidRDefault="000A570B" w:rsidP="000A570B">
      <w:pPr>
        <w:pStyle w:val="PURHeading2"/>
        <w:rPr>
          <w:lang w:val="es-ES"/>
        </w:rPr>
      </w:pPr>
      <w:r w:rsidRPr="00945BD2">
        <w:rPr>
          <w:lang w:val="es-ES"/>
        </w:rPr>
        <w:t>Derechos de uso</w:t>
      </w:r>
    </w:p>
    <w:p w:rsidR="000A570B" w:rsidRPr="00945BD2" w:rsidRDefault="000A570B" w:rsidP="00733053">
      <w:pPr>
        <w:pStyle w:val="PURBody-Indented"/>
        <w:rPr>
          <w:lang w:val="es-ES"/>
        </w:rPr>
      </w:pPr>
      <w:r w:rsidRPr="00945BD2">
        <w:rPr>
          <w:lang w:val="es-ES"/>
        </w:rPr>
        <w:t>Si cumple con el Contrato de Licencia de Proveedor de Servicios, incluidos estos Derechos de Uso del Proveedor de Servicios, podrá utilizar el software y los servicios online sólo según lo permitido expresamente en estos Derechos de Uso de Proveedor de</w:t>
      </w:r>
      <w:r w:rsidR="00733053">
        <w:rPr>
          <w:lang w:val="es-ES"/>
        </w:rPr>
        <w:t> </w:t>
      </w:r>
      <w:r w:rsidRPr="00945BD2">
        <w:rPr>
          <w:lang w:val="es-ES"/>
        </w:rPr>
        <w:t>Servicios.</w:t>
      </w:r>
    </w:p>
    <w:p w:rsidR="000A570B" w:rsidRPr="00945BD2" w:rsidRDefault="000A570B" w:rsidP="000A570B">
      <w:pPr>
        <w:pStyle w:val="PURHeading2"/>
        <w:rPr>
          <w:lang w:val="es-ES"/>
        </w:rPr>
      </w:pPr>
      <w:r w:rsidRPr="00945BD2">
        <w:rPr>
          <w:lang w:val="es-ES"/>
        </w:rPr>
        <w:t>Derechos para u</w:t>
      </w:r>
      <w:r w:rsidR="001016D2">
        <w:rPr>
          <w:lang w:val="es-ES"/>
        </w:rPr>
        <w:t>tilizar otras versiones</w:t>
      </w:r>
    </w:p>
    <w:p w:rsidR="000A570B" w:rsidRPr="00945BD2" w:rsidRDefault="000A570B" w:rsidP="000A570B">
      <w:pPr>
        <w:pStyle w:val="PURBody-Indented"/>
        <w:rPr>
          <w:lang w:val="es-ES"/>
        </w:rPr>
      </w:pPr>
      <w:r w:rsidRPr="00945BD2">
        <w:rPr>
          <w:lang w:val="es-ES"/>
        </w:rPr>
        <w:t>Los términos de licencia para los productos se pueden utilizar una o más copias o instancias de forma simultánea. Para cualquier copia o instancia permitidas de todos estos productos, en lugar de la versión con licencia, podrá crear, guardar y ejecutar una copia o instancia de:</w:t>
      </w:r>
    </w:p>
    <w:p w:rsidR="000A570B" w:rsidRPr="00945BD2" w:rsidRDefault="000A570B" w:rsidP="000A570B">
      <w:pPr>
        <w:pStyle w:val="PURBullet-Indented"/>
        <w:rPr>
          <w:lang w:val="es-ES"/>
        </w:rPr>
      </w:pPr>
      <w:r w:rsidRPr="00945BD2">
        <w:rPr>
          <w:lang w:val="es-ES"/>
        </w:rPr>
        <w:t>una versión anterior;</w:t>
      </w:r>
    </w:p>
    <w:p w:rsidR="000A570B" w:rsidRPr="00945BD2" w:rsidRDefault="000A570B" w:rsidP="000A570B">
      <w:pPr>
        <w:pStyle w:val="PURBullet-Indented"/>
        <w:rPr>
          <w:lang w:val="es-ES"/>
        </w:rPr>
      </w:pPr>
      <w:r w:rsidRPr="00945BD2">
        <w:rPr>
          <w:lang w:val="es-ES"/>
        </w:rPr>
        <w:t>una versión de idioma distinta permitida; o</w:t>
      </w:r>
    </w:p>
    <w:p w:rsidR="000A570B" w:rsidRPr="00945BD2" w:rsidRDefault="000A570B" w:rsidP="000A570B">
      <w:pPr>
        <w:pStyle w:val="PURBullet-Indented"/>
        <w:rPr>
          <w:lang w:val="es-ES"/>
        </w:rPr>
      </w:pPr>
      <w:r w:rsidRPr="00945BD2">
        <w:rPr>
          <w:lang w:val="es-ES"/>
        </w:rPr>
        <w:t>una versión de plataforma distinta que esté disponible (por ejemplo, de 32 bits o de 64 bits)</w:t>
      </w:r>
    </w:p>
    <w:p w:rsidR="000A570B" w:rsidRPr="00945BD2" w:rsidRDefault="000A570B" w:rsidP="000A570B">
      <w:pPr>
        <w:pStyle w:val="PURBody-Indented"/>
        <w:rPr>
          <w:lang w:val="es-ES"/>
        </w:rPr>
      </w:pPr>
      <w:r w:rsidRPr="00945BD2">
        <w:rPr>
          <w:lang w:val="es-ES"/>
        </w:rPr>
        <w:t>No puede utilizar versiones distintas de componentes distintos, como software de servidor y software adicional, a menos que los términos de la licencia para el producto le permitan expresamente hacerlo.</w:t>
      </w:r>
    </w:p>
    <w:p w:rsidR="000A570B" w:rsidRPr="00945BD2" w:rsidRDefault="000A570B" w:rsidP="000A570B">
      <w:pPr>
        <w:pStyle w:val="PURHeading2"/>
        <w:rPr>
          <w:lang w:val="es-ES"/>
        </w:rPr>
      </w:pPr>
      <w:r w:rsidRPr="00945BD2">
        <w:rPr>
          <w:lang w:val="es-ES"/>
        </w:rPr>
        <w:t>Derechos de Uso Aplicables</w:t>
      </w:r>
    </w:p>
    <w:p w:rsidR="000A570B" w:rsidRPr="00945BD2" w:rsidRDefault="000A570B" w:rsidP="000A570B">
      <w:pPr>
        <w:pStyle w:val="PURBody-Indented"/>
        <w:rPr>
          <w:lang w:val="es-ES"/>
        </w:rPr>
      </w:pPr>
      <w:r w:rsidRPr="00945BD2">
        <w:rPr>
          <w:rFonts w:cs="Arial"/>
          <w:bCs/>
          <w:szCs w:val="18"/>
          <w:lang w:val="es-ES"/>
        </w:rPr>
        <w:t>Los derechos de uso de los productos en los Derechos de Uso del Proveedor de Servicios, cuando el Cliente preste por primera vez servicios de software con una versión de un producto, se mantendrán vigentes durante el período de vigencia del contrato, sujeto a lo siguiente: (1) si Microsoft presenta una nueva versión de un producto y el Cliente utiliza esa nueva versión, el Cliente debe aceptar los derechos de uso de la nueva versión; y (2) si el Cliente presta servicios de software con una versión anterior de un producto, se aplicarán los derechos de uso para la versión del producto en los Derechos de Uso del Proveedor de Servicios cuando el Cliente preste por primera vez servicios de software con el producto bajo el contrato actual, siempre que, si el producto tiene componentes que no son parte de la versión que se utilizó originalmente, cualquiera de los derechos de uso subsiguientes específicos de esos componentes se aplique a dichos componentes.</w:t>
      </w:r>
    </w:p>
    <w:p w:rsidR="000A570B" w:rsidRPr="00945BD2" w:rsidRDefault="000A570B" w:rsidP="000A570B">
      <w:pPr>
        <w:pStyle w:val="PURHeading2"/>
        <w:rPr>
          <w:lang w:val="es-ES"/>
        </w:rPr>
      </w:pPr>
      <w:r w:rsidRPr="00945BD2">
        <w:rPr>
          <w:lang w:val="es-ES"/>
        </w:rPr>
        <w:t>Derechos de recuperación ante desastres “en frío”</w:t>
      </w:r>
    </w:p>
    <w:p w:rsidR="000A570B" w:rsidRPr="00945BD2" w:rsidRDefault="000A570B" w:rsidP="000A570B">
      <w:pPr>
        <w:pStyle w:val="PURBody-Indented"/>
        <w:rPr>
          <w:lang w:val="es-ES"/>
        </w:rPr>
      </w:pPr>
      <w:r w:rsidRPr="00945BD2">
        <w:rPr>
          <w:lang w:val="es-ES"/>
        </w:rPr>
        <w:t>Para cada instancia de software de servidor idóneo con licencia Por procesador o Por modelos de licencias por núcleo que ejecute en un entorno de sistema operativo (u OSE) virtual o físico de un servidor con licencia, puede ejecutar temporalmente una instancia de copia de seguridad en un entorno de sistema operativo (u OSE) físico o virtual de un servidor dedicado a la recuperación ante desastres. Los derechos de uso del producto para el software y las siguientes limitaciones se aplican al uso que haga del software en un servidor de recuperación ante desastres:</w:t>
      </w:r>
    </w:p>
    <w:p w:rsidR="000A570B" w:rsidRPr="00945BD2" w:rsidRDefault="000A570B" w:rsidP="000A570B">
      <w:pPr>
        <w:pStyle w:val="PURBullet-Indented"/>
        <w:rPr>
          <w:lang w:val="es-ES"/>
        </w:rPr>
      </w:pPr>
      <w:r w:rsidRPr="00945BD2">
        <w:rPr>
          <w:lang w:val="es-ES"/>
        </w:rPr>
        <w:t>El servidor se debe apagar, excepto para realizar (i) pruebas automáticas limitadas de software y administración de actualizaciones y (ii) recuperación ante desastres.</w:t>
      </w:r>
    </w:p>
    <w:p w:rsidR="000A570B" w:rsidRPr="00945BD2" w:rsidRDefault="000A570B" w:rsidP="000A570B">
      <w:pPr>
        <w:pStyle w:val="PURBullet-Indented"/>
        <w:rPr>
          <w:lang w:val="es-ES"/>
        </w:rPr>
      </w:pPr>
      <w:r w:rsidRPr="00945BD2">
        <w:rPr>
          <w:lang w:val="es-ES"/>
        </w:rPr>
        <w:t xml:space="preserve">El servidor no debe estar en el mismo clúster que el servidor de producción. </w:t>
      </w:r>
    </w:p>
    <w:p w:rsidR="000A570B" w:rsidRPr="00945BD2" w:rsidRDefault="000A570B" w:rsidP="000A570B">
      <w:pPr>
        <w:pStyle w:val="PURBullet-Indented"/>
        <w:rPr>
          <w:lang w:val="es-ES"/>
        </w:rPr>
      </w:pPr>
      <w:r w:rsidRPr="00945BD2">
        <w:rPr>
          <w:lang w:val="es-ES"/>
        </w:rPr>
        <w:t xml:space="preserve">Podrá ejecutar las instancias de copia de seguridad y producción al mismo tiempo sólo al recuperar la instancia de producción ante un desastre. </w:t>
      </w:r>
    </w:p>
    <w:p w:rsidR="000A570B" w:rsidRPr="00945BD2" w:rsidRDefault="000A570B" w:rsidP="000A570B">
      <w:pPr>
        <w:pStyle w:val="PURHeading2"/>
        <w:rPr>
          <w:lang w:val="es-ES"/>
        </w:rPr>
      </w:pPr>
      <w:r w:rsidRPr="00945BD2">
        <w:rPr>
          <w:lang w:val="es-ES"/>
        </w:rPr>
        <w:t>El alquiler no está permitido</w:t>
      </w:r>
    </w:p>
    <w:p w:rsidR="000A570B" w:rsidRPr="00945BD2" w:rsidRDefault="00687039" w:rsidP="000A570B">
      <w:pPr>
        <w:pStyle w:val="PURBody-Indented"/>
        <w:rPr>
          <w:lang w:val="es-ES"/>
        </w:rPr>
      </w:pPr>
      <w:r w:rsidRPr="00945BD2">
        <w:rPr>
          <w:lang w:val="es-ES"/>
        </w:rPr>
        <w:t>El alquiler de software no está permitido.</w:t>
      </w:r>
    </w:p>
    <w:p w:rsidR="00D73DED" w:rsidRPr="00945BD2" w:rsidRDefault="00D73DED" w:rsidP="00D73DED">
      <w:pPr>
        <w:pStyle w:val="PURHeading2"/>
        <w:rPr>
          <w:lang w:val="es-ES"/>
        </w:rPr>
      </w:pPr>
      <w:r w:rsidRPr="00945BD2">
        <w:rPr>
          <w:lang w:val="es-ES"/>
        </w:rPr>
        <w:t>Uso de Proveedores de centros de datos</w:t>
      </w:r>
    </w:p>
    <w:p w:rsidR="00D73DED" w:rsidRPr="00945BD2" w:rsidRDefault="00D73DED" w:rsidP="008E2D3F">
      <w:pPr>
        <w:pStyle w:val="PURBody-Indented"/>
        <w:rPr>
          <w:lang w:val="es-ES"/>
        </w:rPr>
      </w:pPr>
      <w:r w:rsidRPr="00945BD2">
        <w:rPr>
          <w:lang w:val="es-ES"/>
        </w:rPr>
        <w:t xml:space="preserve">Usted puede utilizar Proveedores de Data Center en la entrega de Servicios de Software para usuarios finales, según lo descrito en el SPLA, para los productos que indican </w:t>
      </w:r>
      <w:r w:rsidR="008E2D3F" w:rsidRPr="00945BD2">
        <w:rPr>
          <w:lang w:val="es-ES"/>
        </w:rPr>
        <w:t>“</w:t>
      </w:r>
      <w:r w:rsidRPr="00945BD2">
        <w:rPr>
          <w:lang w:val="es-ES"/>
        </w:rPr>
        <w:t>Elegible para Servicios de Software en Servidores de proveedores de centros de datos: Sí</w:t>
      </w:r>
      <w:r w:rsidR="008E2D3F" w:rsidRPr="00945BD2">
        <w:rPr>
          <w:lang w:val="es-ES"/>
        </w:rPr>
        <w:t>”</w:t>
      </w:r>
      <w:r w:rsidRPr="00945BD2">
        <w:rPr>
          <w:lang w:val="es-ES"/>
        </w:rPr>
        <w:t>. Un proveedor de Data Center es una entidad que presta servicios de software, generalmente servicios de infraestructura para otro Proveedor de servicios, que utiliza Productos licenciados desde Microsoft por medio de su propio SPLA.</w:t>
      </w:r>
    </w:p>
    <w:p w:rsidR="000A570B" w:rsidRPr="00945BD2" w:rsidRDefault="00B70FA2" w:rsidP="000A570B">
      <w:pPr>
        <w:pStyle w:val="PURHeading2"/>
        <w:rPr>
          <w:lang w:val="es-ES"/>
        </w:rPr>
      </w:pPr>
      <w:r w:rsidRPr="00945BD2">
        <w:rPr>
          <w:lang w:val="es-ES"/>
        </w:rPr>
        <w:t>Software de Terceros</w:t>
      </w:r>
    </w:p>
    <w:p w:rsidR="000A570B" w:rsidRPr="00945BD2" w:rsidRDefault="000A570B" w:rsidP="000A570B">
      <w:pPr>
        <w:pStyle w:val="PURBody-Indented"/>
        <w:rPr>
          <w:lang w:val="es-ES"/>
        </w:rPr>
      </w:pPr>
      <w:r w:rsidRPr="00945BD2">
        <w:rPr>
          <w:lang w:val="es-ES"/>
        </w:rPr>
        <w:t>Si se proporcionan otros términos con un programa con licencia otorgada por terceros, dichos términos se aplicarán al uso que haga de ese programa.</w:t>
      </w:r>
    </w:p>
    <w:p w:rsidR="000A570B" w:rsidRPr="00945BD2" w:rsidRDefault="000A570B" w:rsidP="000A570B">
      <w:pPr>
        <w:pStyle w:val="PURHeading2"/>
        <w:rPr>
          <w:lang w:val="es-ES"/>
        </w:rPr>
      </w:pPr>
      <w:r w:rsidRPr="00945BD2">
        <w:rPr>
          <w:lang w:val="es-ES"/>
        </w:rPr>
        <w:lastRenderedPageBreak/>
        <w:t>Código de Versión Preliminar</w:t>
      </w:r>
    </w:p>
    <w:p w:rsidR="000A570B" w:rsidRPr="00945BD2" w:rsidRDefault="000A570B" w:rsidP="000A570B">
      <w:pPr>
        <w:pStyle w:val="PURBody-Indented"/>
        <w:rPr>
          <w:lang w:val="es-ES"/>
        </w:rPr>
      </w:pPr>
      <w:r w:rsidRPr="00945BD2">
        <w:rPr>
          <w:lang w:val="es-ES"/>
        </w:rPr>
        <w:t>Si otros términos acompañan al código de versión preliminar, esos términos se aplican al uso que haga de él.</w:t>
      </w:r>
    </w:p>
    <w:p w:rsidR="000A570B" w:rsidRPr="00945BD2" w:rsidRDefault="000A570B" w:rsidP="000A570B">
      <w:pPr>
        <w:pStyle w:val="PURHeading2"/>
        <w:rPr>
          <w:lang w:val="es-ES"/>
        </w:rPr>
      </w:pPr>
      <w:r w:rsidRPr="00945BD2">
        <w:rPr>
          <w:lang w:val="es-ES"/>
        </w:rPr>
        <w:t>Actualizaciones y Complementos</w:t>
      </w:r>
    </w:p>
    <w:p w:rsidR="000A570B" w:rsidRPr="00945BD2" w:rsidRDefault="000A570B" w:rsidP="000A570B">
      <w:pPr>
        <w:pStyle w:val="PURBody-Indented"/>
        <w:rPr>
          <w:lang w:val="es-ES"/>
        </w:rPr>
      </w:pPr>
      <w:r w:rsidRPr="00945BD2">
        <w:rPr>
          <w:lang w:val="es-ES"/>
        </w:rPr>
        <w:t>Podemos actualizar o complementar el software que licencie. En tal caso, podrá utilizar esa actualización o complemento con el software. Si otros términos acompañan a una actualización o complemento, esos términos se aplican al uso que haga de él.</w:t>
      </w:r>
    </w:p>
    <w:p w:rsidR="000A570B" w:rsidRPr="00945BD2" w:rsidRDefault="000A570B" w:rsidP="000A570B">
      <w:pPr>
        <w:pStyle w:val="PURHeading2"/>
        <w:rPr>
          <w:lang w:val="es-ES"/>
        </w:rPr>
      </w:pPr>
      <w:r w:rsidRPr="00945BD2">
        <w:rPr>
          <w:lang w:val="es-ES"/>
        </w:rPr>
        <w:t>Limitaciones Técnicas</w:t>
      </w:r>
    </w:p>
    <w:p w:rsidR="000A570B" w:rsidRPr="00945BD2" w:rsidRDefault="000A570B" w:rsidP="000A570B">
      <w:pPr>
        <w:pStyle w:val="PURBody-Indented"/>
        <w:rPr>
          <w:lang w:val="es-ES"/>
        </w:rPr>
      </w:pPr>
      <w:r w:rsidRPr="00945BD2">
        <w:rPr>
          <w:lang w:val="es-ES"/>
        </w:rPr>
        <w:t>Deberá cumplir con todas las limitaciones técnicas del software que sólo permiten utilizarlo de determinadas formas. No puede obviarlas.</w:t>
      </w:r>
    </w:p>
    <w:p w:rsidR="000A570B" w:rsidRPr="00945BD2" w:rsidRDefault="000A570B" w:rsidP="000A570B">
      <w:pPr>
        <w:pStyle w:val="PURHeading2"/>
        <w:rPr>
          <w:lang w:val="es-ES"/>
        </w:rPr>
      </w:pPr>
      <w:r w:rsidRPr="00945BD2">
        <w:rPr>
          <w:lang w:val="es-ES"/>
        </w:rPr>
        <w:t>Otros Derechos</w:t>
      </w:r>
    </w:p>
    <w:p w:rsidR="000A570B" w:rsidRPr="00945BD2" w:rsidRDefault="000A570B" w:rsidP="00733053">
      <w:pPr>
        <w:pStyle w:val="PURBody-Indented"/>
        <w:rPr>
          <w:lang w:val="es-ES"/>
        </w:rPr>
      </w:pPr>
      <w:r w:rsidRPr="00945BD2">
        <w:rPr>
          <w:lang w:val="es-ES"/>
        </w:rPr>
        <w:t>Los derechos de acceso al software en cualquier dispositivo no le otorgan ningún derecho a implementar patentes de Microsoft u</w:t>
      </w:r>
      <w:r w:rsidR="00733053">
        <w:rPr>
          <w:lang w:val="es-ES"/>
        </w:rPr>
        <w:t> </w:t>
      </w:r>
      <w:r w:rsidRPr="00945BD2">
        <w:rPr>
          <w:lang w:val="es-ES"/>
        </w:rPr>
        <w:t>otra propiedad intelectual e industrial de software o dispositivos que accedan a ese dispositivo.</w:t>
      </w:r>
    </w:p>
    <w:p w:rsidR="000A570B" w:rsidRPr="00945BD2" w:rsidRDefault="000A570B" w:rsidP="000A570B">
      <w:pPr>
        <w:pStyle w:val="PURHeading2"/>
        <w:rPr>
          <w:lang w:val="es-ES"/>
        </w:rPr>
      </w:pPr>
      <w:r w:rsidRPr="00945BD2">
        <w:rPr>
          <w:lang w:val="es-ES"/>
        </w:rPr>
        <w:t>Documentación</w:t>
      </w:r>
    </w:p>
    <w:p w:rsidR="000A570B" w:rsidRPr="00945BD2" w:rsidRDefault="000A570B" w:rsidP="000A570B">
      <w:pPr>
        <w:pStyle w:val="PURBody-Indented"/>
        <w:rPr>
          <w:lang w:val="es-ES"/>
        </w:rPr>
      </w:pPr>
      <w:r w:rsidRPr="00945BD2">
        <w:rPr>
          <w:lang w:val="es-ES"/>
        </w:rPr>
        <w:t>Toda persona que tenga acceso válido a su equipo o red interna puede copiar y utilizar la documentación para propósitos de referencia interna. La documentación no incluye libros electrónicos.</w:t>
      </w:r>
    </w:p>
    <w:p w:rsidR="000A570B" w:rsidRPr="00945BD2" w:rsidRDefault="000A570B" w:rsidP="000A570B">
      <w:pPr>
        <w:pStyle w:val="PURHeading2"/>
        <w:rPr>
          <w:lang w:val="es-ES"/>
        </w:rPr>
      </w:pPr>
      <w:r w:rsidRPr="00945BD2">
        <w:rPr>
          <w:lang w:val="es-ES"/>
        </w:rPr>
        <w:t>Activación del Producto</w:t>
      </w:r>
    </w:p>
    <w:p w:rsidR="000A570B" w:rsidRPr="00945BD2" w:rsidRDefault="000A570B" w:rsidP="00733053">
      <w:pPr>
        <w:pStyle w:val="PURBody-Indented"/>
        <w:rPr>
          <w:lang w:val="es-ES"/>
        </w:rPr>
      </w:pPr>
      <w:r w:rsidRPr="00945BD2">
        <w:rPr>
          <w:lang w:val="es-ES"/>
        </w:rPr>
        <w:t>Algunos productos y servicios en línea se deberán activar y necesitarán una clave de Licencia por Volumen para poder instalarlos o</w:t>
      </w:r>
      <w:r w:rsidR="00733053">
        <w:rPr>
          <w:lang w:val="es-ES"/>
        </w:rPr>
        <w:t> </w:t>
      </w:r>
      <w:r w:rsidRPr="00945BD2">
        <w:rPr>
          <w:lang w:val="es-ES"/>
        </w:rPr>
        <w:t xml:space="preserve">acceder a los mismos. La activación asocia el uso del software con un dispositivo específico. Para obtener información sobre si requiere activación o una clave, consulte la sección Activación de producto en: </w:t>
      </w:r>
      <w:hyperlink r:id="rId75" w:history="1">
        <w:r w:rsidRPr="00945BD2">
          <w:rPr>
            <w:rStyle w:val="Hyperlink"/>
            <w:lang w:val="es-ES"/>
          </w:rPr>
          <w:t>http://www.microsoft.com/licensing</w:t>
        </w:r>
      </w:hyperlink>
      <w:r w:rsidRPr="00945BD2">
        <w:rPr>
          <w:lang w:val="es-ES"/>
        </w:rPr>
        <w:t>. Es responsable del uso de las claves que se le hayan asignado y de la activación de los productos a través de los equipos del Servicio de administración de claves (KMS). No debe revelar las claves a terceros.</w:t>
      </w:r>
    </w:p>
    <w:p w:rsidR="000A570B" w:rsidRPr="00945BD2" w:rsidRDefault="000A570B" w:rsidP="000A570B">
      <w:pPr>
        <w:pStyle w:val="PURBullet-Indented"/>
        <w:rPr>
          <w:lang w:val="es-ES"/>
        </w:rPr>
      </w:pPr>
      <w:r w:rsidRPr="00945BD2">
        <w:rPr>
          <w:lang w:val="es-ES"/>
        </w:rPr>
        <w:t>Si fuera necesario para el software de cliente, podrá proporcionar las claves de Licencia por Volumen que se incluyen exclusivamente en los soportes físicos originales para aplicaciones que requieren activación.</w:t>
      </w:r>
    </w:p>
    <w:p w:rsidR="000A570B" w:rsidRPr="00945BD2" w:rsidRDefault="000A570B" w:rsidP="000A570B">
      <w:pPr>
        <w:pStyle w:val="PURBullet-Indented"/>
        <w:rPr>
          <w:lang w:val="es-ES"/>
        </w:rPr>
      </w:pPr>
      <w:r w:rsidRPr="00945BD2">
        <w:rPr>
          <w:lang w:val="es-ES"/>
        </w:rPr>
        <w:t xml:space="preserve">Puede utilizar los equipos de KMS únicamente para activar copias del software con licencia bajo su contrato. </w:t>
      </w:r>
    </w:p>
    <w:p w:rsidR="000A570B" w:rsidRPr="00945BD2" w:rsidRDefault="000A570B" w:rsidP="000A570B">
      <w:pPr>
        <w:pStyle w:val="PURBlueStrong"/>
        <w:rPr>
          <w:lang w:val="es-ES"/>
        </w:rPr>
      </w:pPr>
      <w:r w:rsidRPr="00945BD2">
        <w:rPr>
          <w:lang w:val="es-ES"/>
        </w:rPr>
        <w:t>Activación de KMS y Clave de Activación Múltiple (MAK)</w:t>
      </w:r>
    </w:p>
    <w:p w:rsidR="000A570B" w:rsidRPr="00945BD2" w:rsidRDefault="000A570B" w:rsidP="000A570B">
      <w:pPr>
        <w:pStyle w:val="PURBody-Indented"/>
        <w:rPr>
          <w:lang w:val="es-ES"/>
        </w:rPr>
      </w:pPr>
      <w:r w:rsidRPr="00945BD2">
        <w:rPr>
          <w:lang w:val="es-ES"/>
        </w:rPr>
        <w:t>Durante la activación de una clave de activación múltiple (MAK), el software enviará información a Microsoft sobre el software y el dispositivo. Durante la activación del host (KMS), el software enviará información a Microsoft sobre el software del host KMS y sobre el dispositivo del host. Los dispositivos de cliente de KMS activados con KMS no envían información a Microsoft. Sin embargo, requieren una reactivación periódica con su host de KMS. La información que se envía a Microsoft durante la activación del host de MAK o KMS incluye:</w:t>
      </w:r>
    </w:p>
    <w:p w:rsidR="000A570B" w:rsidRPr="00945BD2" w:rsidRDefault="000A570B" w:rsidP="000A570B">
      <w:pPr>
        <w:pStyle w:val="PURBullet-Indented"/>
        <w:rPr>
          <w:lang w:val="es-ES"/>
        </w:rPr>
      </w:pPr>
      <w:r w:rsidRPr="00945BD2">
        <w:rPr>
          <w:lang w:val="es-ES"/>
        </w:rPr>
        <w:t>La versión, idioma y clave de producto del software.</w:t>
      </w:r>
    </w:p>
    <w:p w:rsidR="000A570B" w:rsidRPr="00945BD2" w:rsidRDefault="000A570B" w:rsidP="000A570B">
      <w:pPr>
        <w:pStyle w:val="PURBullet-Indented"/>
        <w:rPr>
          <w:lang w:val="es-ES"/>
        </w:rPr>
      </w:pPr>
      <w:r w:rsidRPr="00945BD2">
        <w:rPr>
          <w:lang w:val="es-ES"/>
        </w:rPr>
        <w:t>La dirección del protocolo de Internet del dispositivo.</w:t>
      </w:r>
    </w:p>
    <w:p w:rsidR="000A570B" w:rsidRPr="00945BD2" w:rsidRDefault="000A570B" w:rsidP="000A570B">
      <w:pPr>
        <w:pStyle w:val="PURBullet-Indented"/>
        <w:rPr>
          <w:lang w:val="es-ES"/>
        </w:rPr>
      </w:pPr>
      <w:r w:rsidRPr="00945BD2">
        <w:rPr>
          <w:lang w:val="es-ES"/>
        </w:rPr>
        <w:t>Información derivada de la configuración del hardware del dispositivo.</w:t>
      </w:r>
    </w:p>
    <w:p w:rsidR="000A570B" w:rsidRPr="00945BD2" w:rsidRDefault="000A570B" w:rsidP="00733053">
      <w:pPr>
        <w:pStyle w:val="PURBody-Indented"/>
        <w:rPr>
          <w:lang w:val="es-ES"/>
        </w:rPr>
      </w:pPr>
      <w:r w:rsidRPr="00945BD2">
        <w:rPr>
          <w:lang w:val="es-ES"/>
        </w:rPr>
        <w:t xml:space="preserve">Para obtener más información, consulte </w:t>
      </w:r>
      <w:hyperlink r:id="rId76" w:history="1">
        <w:r w:rsidRPr="00945BD2">
          <w:rPr>
            <w:rStyle w:val="Hyperlink"/>
            <w:lang w:val="es-ES"/>
          </w:rPr>
          <w:t>http://www.microsoft.com/licensing/existing-customers/product-activation.aspx</w:t>
        </w:r>
      </w:hyperlink>
      <w:r w:rsidRPr="00945BD2">
        <w:rPr>
          <w:lang w:val="es-ES"/>
        </w:rPr>
        <w:t>. AL UTILIZAR EL SOFTWARE, AUTORIZA LA TRANSMISIÓN DE ESTA INFORMACIÓN. Antes de activarlo, tiene derecho a utilizar la</w:t>
      </w:r>
      <w:r w:rsidR="00733053">
        <w:rPr>
          <w:lang w:val="es-ES"/>
        </w:rPr>
        <w:t> </w:t>
      </w:r>
      <w:r w:rsidRPr="00945BD2">
        <w:rPr>
          <w:lang w:val="es-ES"/>
        </w:rPr>
        <w:t>versión del software que se haya instalado en el proceso de instalación. Su derecho a utilizar el software después del tiempo especificado en el proceso de instalación es limitado, salvo que se active. Esto se hace para prevenir su uso sin licencia. Transcurrido dicho tiempo, no tiene licencia para seguir utilizando el software a menos que lo active. Si el dispositivo está conectado a Internet, el software se puede conectar automáticamente con Microsoft para realizar la activación. También puede activar el software manualmente por teléfono o a través de Internet. Si lo hace de esta forma, pueden aplicarse cobros por Internet o telefónicos. Algunos cambios en los componentes del equipo o el software pueden hacer necesario que se reactive el software. El</w:t>
      </w:r>
      <w:r w:rsidR="00733053">
        <w:rPr>
          <w:lang w:val="es-ES"/>
        </w:rPr>
        <w:t> </w:t>
      </w:r>
      <w:r w:rsidRPr="00945BD2">
        <w:rPr>
          <w:lang w:val="es-ES"/>
        </w:rPr>
        <w:t>software le recordará que debe activarlo hasta que usted realice la activación.</w:t>
      </w:r>
    </w:p>
    <w:p w:rsidR="000A570B" w:rsidRPr="00945BD2" w:rsidRDefault="000A570B" w:rsidP="000A570B">
      <w:pPr>
        <w:pStyle w:val="PURBlueStrong"/>
        <w:rPr>
          <w:lang w:val="es-ES"/>
        </w:rPr>
      </w:pPr>
      <w:r w:rsidRPr="00945BD2">
        <w:rPr>
          <w:lang w:val="es-ES"/>
        </w:rPr>
        <w:t>Uso correcto de las KMS</w:t>
      </w:r>
    </w:p>
    <w:p w:rsidR="000A570B" w:rsidRPr="00945BD2" w:rsidRDefault="000A570B" w:rsidP="000A570B">
      <w:pPr>
        <w:pStyle w:val="PURBody-Indented"/>
        <w:rPr>
          <w:lang w:val="es-ES"/>
        </w:rPr>
      </w:pPr>
      <w:r w:rsidRPr="00945BD2">
        <w:rPr>
          <w:lang w:val="es-ES"/>
        </w:rPr>
        <w:t>No puede proporcionar un acceso no seguro a los equipos de KMS en una red no controlada, como Internet.</w:t>
      </w:r>
    </w:p>
    <w:p w:rsidR="000A570B" w:rsidRPr="00945BD2" w:rsidRDefault="000A570B" w:rsidP="000A570B">
      <w:pPr>
        <w:pStyle w:val="PURBlueStrong"/>
        <w:rPr>
          <w:lang w:val="es-ES"/>
        </w:rPr>
      </w:pPr>
      <w:r w:rsidRPr="00945BD2">
        <w:rPr>
          <w:lang w:val="es-ES"/>
        </w:rPr>
        <w:t>Uso no autorizado de las claves de MAK o KMS</w:t>
      </w:r>
    </w:p>
    <w:p w:rsidR="000A570B" w:rsidRPr="00945BD2" w:rsidRDefault="000A570B" w:rsidP="000A570B">
      <w:pPr>
        <w:pStyle w:val="PURBody-Indented"/>
        <w:rPr>
          <w:lang w:val="es-ES"/>
        </w:rPr>
      </w:pPr>
      <w:r w:rsidRPr="00945BD2">
        <w:rPr>
          <w:lang w:val="es-ES"/>
        </w:rPr>
        <w:t>Es posible que Microsoft adopte alguna de las medidas siguientes con respecto al uso no autorizado de las claves de MAK o KMS: evitar activaciones adicionales, desactivar o bloquear la clave de activación o validación.</w:t>
      </w:r>
    </w:p>
    <w:p w:rsidR="000A570B" w:rsidRPr="00945BD2" w:rsidRDefault="000A570B" w:rsidP="000A570B">
      <w:pPr>
        <w:pStyle w:val="PURBody-Indented"/>
        <w:rPr>
          <w:lang w:val="es-ES"/>
        </w:rPr>
      </w:pPr>
      <w:r w:rsidRPr="00945BD2">
        <w:rPr>
          <w:lang w:val="es-ES"/>
        </w:rPr>
        <w:t>Cuando se desactiva la clave, es posible que el Cliente deba adquirir a Microsoft una clave nueva.</w:t>
      </w:r>
    </w:p>
    <w:p w:rsidR="000A570B" w:rsidRPr="00945BD2" w:rsidRDefault="000A570B" w:rsidP="000A570B">
      <w:pPr>
        <w:pStyle w:val="PURHeading2"/>
        <w:rPr>
          <w:lang w:val="es-ES"/>
        </w:rPr>
      </w:pPr>
      <w:r w:rsidRPr="00945BD2">
        <w:rPr>
          <w:rStyle w:val="Strong"/>
          <w:lang w:val="es-ES"/>
        </w:rPr>
        <w:lastRenderedPageBreak/>
        <w:t>Funcionalidad adicional</w:t>
      </w:r>
    </w:p>
    <w:p w:rsidR="000A570B" w:rsidRPr="00945BD2" w:rsidRDefault="000A570B" w:rsidP="00733053">
      <w:pPr>
        <w:pStyle w:val="PURBody-Indented"/>
        <w:rPr>
          <w:lang w:val="es-ES"/>
        </w:rPr>
      </w:pPr>
      <w:r w:rsidRPr="00945BD2">
        <w:rPr>
          <w:lang w:val="es-ES"/>
        </w:rPr>
        <w:t>Podremos proporcionar funcionalidad adicional para el software o los servicios online. Es posible que se apliquen otras tarifas y</w:t>
      </w:r>
      <w:r w:rsidR="00733053">
        <w:rPr>
          <w:lang w:val="es-ES"/>
        </w:rPr>
        <w:t> </w:t>
      </w:r>
      <w:r w:rsidRPr="00945BD2">
        <w:rPr>
          <w:lang w:val="es-ES"/>
        </w:rPr>
        <w:t>términos de licencia.</w:t>
      </w:r>
    </w:p>
    <w:p w:rsidR="000A570B" w:rsidRPr="00945BD2" w:rsidRDefault="000A570B" w:rsidP="000A570B">
      <w:pPr>
        <w:pStyle w:val="PURHeading2"/>
        <w:rPr>
          <w:lang w:val="es-ES"/>
        </w:rPr>
      </w:pPr>
      <w:r w:rsidRPr="00945BD2">
        <w:rPr>
          <w:rStyle w:val="Strong"/>
          <w:lang w:val="es-ES"/>
        </w:rPr>
        <w:t>Uso de Más de un Producto o Funcionalidad al Mismo Tiempo</w:t>
      </w:r>
    </w:p>
    <w:p w:rsidR="000A570B" w:rsidRPr="00945BD2" w:rsidRDefault="000A570B" w:rsidP="00A748AB">
      <w:pPr>
        <w:pStyle w:val="PURBody-Indented"/>
        <w:rPr>
          <w:lang w:val="es-ES"/>
        </w:rPr>
      </w:pPr>
      <w:r w:rsidRPr="00945BD2">
        <w:rPr>
          <w:lang w:val="es-ES"/>
        </w:rPr>
        <w:t>Necesita una licencia para cada producto y funcionalidad con licencia independiente que se utilice en un dispositivo o que emplee un usuario. Por ejemplo, si utiliza Office en Windows, deberá tener licencia tanto para Office como para Windows. Del mismo modo, para acceder a Servicios de Escritorio Remoto en Windows Server, necesitará una SAL de Windows Server (o Licencia de Procesador para Windows Server) y otra de Servicios de Escritorio Remoto.</w:t>
      </w:r>
    </w:p>
    <w:p w:rsidR="00E113E4" w:rsidRPr="00550D14" w:rsidRDefault="00E113E4" w:rsidP="00E113E4">
      <w:pPr>
        <w:pStyle w:val="PURHeading2"/>
      </w:pPr>
      <w:r w:rsidRPr="00550D14">
        <w:t>.NET Framework, PowerShell Software y Windows Hotfix KB975759</w:t>
      </w:r>
    </w:p>
    <w:p w:rsidR="00E113E4" w:rsidRPr="00945BD2" w:rsidRDefault="00E113E4" w:rsidP="00733053">
      <w:pPr>
        <w:pStyle w:val="PURBody-Indented"/>
        <w:rPr>
          <w:lang w:val="es-ES"/>
        </w:rPr>
      </w:pPr>
      <w:r w:rsidRPr="00550D14">
        <w:t xml:space="preserve">El software Microsoft .NET Framework, el software PowerShell y la revisión de Windows KB975759 son parte de Microsoft Windows. </w:t>
      </w:r>
      <w:r w:rsidRPr="00945BD2">
        <w:rPr>
          <w:lang w:val="es-ES"/>
        </w:rPr>
        <w:t>Excepto en lo dispuesto en las Pruebas Comparativas más abajo, los términos de la licencia para Microsoft Windows se</w:t>
      </w:r>
      <w:r w:rsidR="00733053">
        <w:rPr>
          <w:lang w:val="es-ES"/>
        </w:rPr>
        <w:t> </w:t>
      </w:r>
      <w:r w:rsidRPr="00945BD2">
        <w:rPr>
          <w:lang w:val="es-ES"/>
        </w:rPr>
        <w:t>aplican al uso que se haga de estos componentes.</w:t>
      </w:r>
    </w:p>
    <w:p w:rsidR="00E113E4" w:rsidRPr="00945BD2" w:rsidRDefault="00E113E4" w:rsidP="00091B14">
      <w:pPr>
        <w:pStyle w:val="PURBody-Indented"/>
        <w:rPr>
          <w:lang w:val="es-ES"/>
        </w:rPr>
      </w:pPr>
      <w:r w:rsidRPr="00945BD2">
        <w:rPr>
          <w:lang w:val="es-ES"/>
        </w:rPr>
        <w:t xml:space="preserve">Otros productos también pueden contener el software .NET Framework, el software PowerShell o la revisión de Windows KB975759. Estos términos de licencia rigen el uso de ese software. </w:t>
      </w:r>
    </w:p>
    <w:p w:rsidR="000A570B" w:rsidRPr="00945BD2" w:rsidRDefault="000A570B" w:rsidP="00A50403">
      <w:pPr>
        <w:pStyle w:val="PURHeading2"/>
        <w:rPr>
          <w:lang w:val="es-ES"/>
        </w:rPr>
      </w:pPr>
      <w:bookmarkStart w:id="31" w:name="SQLServerTechnology"/>
      <w:r w:rsidRPr="00945BD2">
        <w:rPr>
          <w:lang w:val="es-ES"/>
        </w:rPr>
        <w:t>Tecnología de</w:t>
      </w:r>
      <w:r w:rsidRPr="00945BD2">
        <w:rPr>
          <w:rStyle w:val="Strong"/>
          <w:lang w:val="es-ES"/>
        </w:rPr>
        <w:t xml:space="preserve"> SQL Server</w:t>
      </w:r>
      <w:bookmarkEnd w:id="31"/>
    </w:p>
    <w:p w:rsidR="00E42CBD" w:rsidRPr="00945BD2" w:rsidRDefault="00E42CBD" w:rsidP="008E2D3F">
      <w:pPr>
        <w:pStyle w:val="PURBody-Indented"/>
        <w:rPr>
          <w:lang w:val="es-ES"/>
        </w:rPr>
      </w:pPr>
      <w:r w:rsidRPr="00945BD2">
        <w:rPr>
          <w:lang w:val="es-ES"/>
        </w:rPr>
        <w:t>Si la edición de software incluye un producto de software de la base de datos SQL Server (</w:t>
      </w:r>
      <w:r w:rsidR="008E2D3F" w:rsidRPr="00945BD2">
        <w:rPr>
          <w:lang w:val="es-ES"/>
        </w:rPr>
        <w:t>“</w:t>
      </w:r>
      <w:r w:rsidRPr="00945BD2">
        <w:rPr>
          <w:lang w:val="es-ES"/>
        </w:rPr>
        <w:t>Base de Datos SQL Server</w:t>
      </w:r>
      <w:r w:rsidR="008E2D3F" w:rsidRPr="00945BD2">
        <w:rPr>
          <w:lang w:val="es-ES"/>
        </w:rPr>
        <w:t>”</w:t>
      </w:r>
      <w:r w:rsidRPr="00945BD2">
        <w:rPr>
          <w:lang w:val="es-ES"/>
        </w:rPr>
        <w:t>), puede ejecutar, en cualquier momento, una instancia de la Base de Datos SQL Server en un Entorno de Sistema Operativo físico o virtual en un Servidor para dar compatibilidad al software. También puede utilizar esa instancia de la Base de Datos SQL Server para ser compatible con otros productos que incluyan cualquier versión de la Base de Datos SQL Server. No necesita licencias SAL de SQL Server para dicho uso.</w:t>
      </w:r>
    </w:p>
    <w:p w:rsidR="00E42CBD" w:rsidRPr="00945BD2" w:rsidRDefault="00E42CBD" w:rsidP="00E42CBD">
      <w:pPr>
        <w:pStyle w:val="PURBody-Indented"/>
        <w:rPr>
          <w:lang w:val="es-ES"/>
        </w:rPr>
      </w:pPr>
      <w:r w:rsidRPr="00945BD2">
        <w:rPr>
          <w:lang w:val="es-ES"/>
        </w:rPr>
        <w:t>No puede compartir la instancia para admitir otros productos que no estén licenciados con la Base de Datos SQL Server.</w:t>
      </w:r>
    </w:p>
    <w:p w:rsidR="00E42CBD" w:rsidRPr="00945BD2" w:rsidRDefault="00E42CBD" w:rsidP="00E42CBD">
      <w:pPr>
        <w:pStyle w:val="PURBody-Indented"/>
        <w:rPr>
          <w:lang w:val="es-ES"/>
        </w:rPr>
      </w:pPr>
      <w:r w:rsidRPr="00945BD2">
        <w:rPr>
          <w:lang w:val="es-ES"/>
        </w:rPr>
        <w:t>Si su edición del software incluye componentes con la marca SQL Server que no sean la Base de Datos SQL Server, dichos componentes se licencian en virtud de sus respectivos términos de licencia. Estas licencias se pueden encontrar:</w:t>
      </w:r>
    </w:p>
    <w:p w:rsidR="00E42CBD" w:rsidRPr="00945BD2" w:rsidRDefault="00E42CBD" w:rsidP="008E2D3F">
      <w:pPr>
        <w:pStyle w:val="PURBullet-Indented"/>
        <w:rPr>
          <w:lang w:val="es-ES"/>
        </w:rPr>
      </w:pPr>
      <w:r w:rsidRPr="00945BD2">
        <w:rPr>
          <w:lang w:val="es-ES"/>
        </w:rPr>
        <w:t xml:space="preserve">en la carpeta </w:t>
      </w:r>
      <w:r w:rsidR="008E2D3F" w:rsidRPr="00945BD2">
        <w:rPr>
          <w:lang w:val="es-ES"/>
        </w:rPr>
        <w:t>“</w:t>
      </w:r>
      <w:r w:rsidRPr="00945BD2">
        <w:rPr>
          <w:lang w:val="es-ES"/>
        </w:rPr>
        <w:t>legal</w:t>
      </w:r>
      <w:r w:rsidR="008E2D3F" w:rsidRPr="00945BD2">
        <w:rPr>
          <w:lang w:val="es-ES"/>
        </w:rPr>
        <w:t>”</w:t>
      </w:r>
      <w:r w:rsidRPr="00945BD2">
        <w:rPr>
          <w:lang w:val="es-ES"/>
        </w:rPr>
        <w:t xml:space="preserve">, </w:t>
      </w:r>
      <w:r w:rsidR="008E2D3F" w:rsidRPr="00945BD2">
        <w:rPr>
          <w:lang w:val="es-ES"/>
        </w:rPr>
        <w:t>“</w:t>
      </w:r>
      <w:r w:rsidRPr="00945BD2">
        <w:rPr>
          <w:lang w:val="es-ES"/>
        </w:rPr>
        <w:t>licencias</w:t>
      </w:r>
      <w:r w:rsidR="008E2D3F" w:rsidRPr="00945BD2">
        <w:rPr>
          <w:lang w:val="es-ES"/>
        </w:rPr>
        <w:t>”</w:t>
      </w:r>
      <w:r w:rsidRPr="00945BD2">
        <w:rPr>
          <w:lang w:val="es-ES"/>
        </w:rPr>
        <w:t xml:space="preserve"> o carpeta de nombre similar en el directorio de instalación del software y puede contener contratos de licencia independientes o anexados al contrato de licencia del software; o</w:t>
      </w:r>
    </w:p>
    <w:p w:rsidR="00E42CBD" w:rsidRPr="00945BD2" w:rsidRDefault="00E42CBD" w:rsidP="00C02A4F">
      <w:pPr>
        <w:pStyle w:val="PURBullet-Indented"/>
        <w:rPr>
          <w:lang w:val="es-ES"/>
        </w:rPr>
      </w:pPr>
      <w:r w:rsidRPr="00945BD2">
        <w:rPr>
          <w:lang w:val="es-ES"/>
        </w:rPr>
        <w:t>a través del instalador unificado del software.</w:t>
      </w:r>
    </w:p>
    <w:p w:rsidR="00E42CBD" w:rsidRPr="00945BD2" w:rsidRDefault="00E42CBD" w:rsidP="00E42CBD">
      <w:pPr>
        <w:pStyle w:val="PURBody-Indented"/>
        <w:rPr>
          <w:lang w:val="es-ES"/>
        </w:rPr>
      </w:pPr>
      <w:r w:rsidRPr="00945BD2">
        <w:rPr>
          <w:lang w:val="es-ES"/>
        </w:rPr>
        <w:t>Si no acepta los términos de licencia de un componente de SQL Server, no podrá utilizar dicho componente.</w:t>
      </w:r>
    </w:p>
    <w:p w:rsidR="000A570B" w:rsidRPr="00945BD2" w:rsidRDefault="000A570B" w:rsidP="000A570B">
      <w:pPr>
        <w:pStyle w:val="PURHeading2"/>
        <w:rPr>
          <w:lang w:val="es-ES"/>
        </w:rPr>
      </w:pPr>
      <w:r w:rsidRPr="00945BD2">
        <w:rPr>
          <w:rStyle w:val="Strong"/>
          <w:lang w:val="es-ES"/>
        </w:rPr>
        <w:t>Consentimiento al Uso de Datos</w:t>
      </w:r>
    </w:p>
    <w:p w:rsidR="000A570B" w:rsidRPr="00945BD2" w:rsidRDefault="000A570B" w:rsidP="00733053">
      <w:pPr>
        <w:pStyle w:val="PURBody-Indented"/>
        <w:rPr>
          <w:lang w:val="es-ES"/>
        </w:rPr>
      </w:pPr>
      <w:r w:rsidRPr="00945BD2">
        <w:rPr>
          <w:rStyle w:val="Strong"/>
          <w:b w:val="0"/>
          <w:bCs w:val="0"/>
          <w:lang w:val="es-ES"/>
        </w:rPr>
        <w:t>Podremos recopilar y utilizar la información técnica obtenida como parte de los servicios de soporte técnico relacionados con el</w:t>
      </w:r>
      <w:r w:rsidR="00733053">
        <w:rPr>
          <w:rStyle w:val="Strong"/>
          <w:b w:val="0"/>
          <w:bCs w:val="0"/>
          <w:lang w:val="es-ES"/>
        </w:rPr>
        <w:t> </w:t>
      </w:r>
      <w:r w:rsidRPr="00945BD2">
        <w:rPr>
          <w:rStyle w:val="Strong"/>
          <w:b w:val="0"/>
          <w:bCs w:val="0"/>
          <w:lang w:val="es-ES"/>
        </w:rPr>
        <w:t>software, en caso de haber alguno. Sólo utilizaremos esta información para mejorar nuestros productos o para ofrecerle tecnologías o servicios personalizados tanto a usted como a sus clientes. No revelaremos esta información en una forma que su</w:t>
      </w:r>
      <w:r w:rsidR="00733053">
        <w:rPr>
          <w:rStyle w:val="Strong"/>
          <w:b w:val="0"/>
          <w:bCs w:val="0"/>
          <w:lang w:val="es-ES"/>
        </w:rPr>
        <w:t> </w:t>
      </w:r>
      <w:r w:rsidRPr="00945BD2">
        <w:rPr>
          <w:rStyle w:val="Strong"/>
          <w:b w:val="0"/>
          <w:bCs w:val="0"/>
          <w:lang w:val="es-ES"/>
        </w:rPr>
        <w:t>identidad personal quede al descubierto.</w:t>
      </w:r>
    </w:p>
    <w:p w:rsidR="000A570B" w:rsidRPr="00945BD2" w:rsidRDefault="000A570B" w:rsidP="000A570B">
      <w:pPr>
        <w:pStyle w:val="PURHeading2"/>
        <w:rPr>
          <w:lang w:val="es-ES"/>
        </w:rPr>
      </w:pPr>
      <w:r w:rsidRPr="00945BD2">
        <w:rPr>
          <w:rStyle w:val="Strong"/>
          <w:lang w:val="es-ES"/>
        </w:rPr>
        <w:t>Sitios de Internet de Terceros</w:t>
      </w:r>
    </w:p>
    <w:p w:rsidR="000A570B" w:rsidRPr="00945BD2" w:rsidRDefault="000A570B" w:rsidP="00051075">
      <w:pPr>
        <w:pStyle w:val="PURBody-Indented"/>
        <w:rPr>
          <w:lang w:val="es-ES"/>
        </w:rPr>
      </w:pPr>
      <w:r w:rsidRPr="00945BD2">
        <w:rPr>
          <w:rStyle w:val="Strong"/>
          <w:b w:val="0"/>
          <w:bCs w:val="0"/>
          <w:lang w:val="es-ES"/>
        </w:rPr>
        <w:t>Al utilizar los productos, tanto usted como sus clientes podrán conectarse a sitios de Internet de terceros. No controlamos los sitios de terceros. No nos hacemos responsables del contenido de ningún sitio de terceros, de los vínculos que éstos contengan o de cualquier cambio que se produzca en los mismos. Proporcionamos estos vínculos a sitios de terceros únicamente para su comodidad. La inclusión de cualquier vínculo no implica nuestra aprobación del sitio de terceros.</w:t>
      </w:r>
    </w:p>
    <w:p w:rsidR="000A570B" w:rsidRPr="00945BD2" w:rsidRDefault="000A570B" w:rsidP="000A570B">
      <w:pPr>
        <w:pStyle w:val="PURHeading2"/>
        <w:rPr>
          <w:lang w:val="es-ES"/>
        </w:rPr>
      </w:pPr>
      <w:r w:rsidRPr="00945BD2">
        <w:rPr>
          <w:lang w:val="es-ES"/>
        </w:rPr>
        <w:t>No Transferencia de Información de Identificación Personal</w:t>
      </w:r>
    </w:p>
    <w:p w:rsidR="000A570B" w:rsidRPr="00945BD2" w:rsidRDefault="000A570B" w:rsidP="000A570B">
      <w:pPr>
        <w:pStyle w:val="PURBody-Indented"/>
        <w:rPr>
          <w:lang w:val="es-ES"/>
        </w:rPr>
      </w:pPr>
      <w:r w:rsidRPr="00945BD2">
        <w:rPr>
          <w:lang w:val="es-ES"/>
        </w:rPr>
        <w:t>Sin su consentimiento, los productos no transmitirán ninguna información desde su servidor a los sistemas informáticos de Microsoft que revele su identidad personal.</w:t>
      </w:r>
    </w:p>
    <w:p w:rsidR="000A570B" w:rsidRPr="00945BD2" w:rsidRDefault="000A570B" w:rsidP="000A570B">
      <w:pPr>
        <w:pStyle w:val="PURHeading2"/>
        <w:rPr>
          <w:lang w:val="es-ES"/>
        </w:rPr>
      </w:pPr>
      <w:r w:rsidRPr="00945BD2">
        <w:rPr>
          <w:rStyle w:val="Strong"/>
          <w:lang w:val="es-ES"/>
        </w:rPr>
        <w:t>Pruebas Comparativas</w:t>
      </w:r>
    </w:p>
    <w:p w:rsidR="000A570B" w:rsidRPr="00945BD2" w:rsidRDefault="000A570B" w:rsidP="000A570B">
      <w:pPr>
        <w:pStyle w:val="PURBlueStrong"/>
        <w:rPr>
          <w:lang w:val="es-ES"/>
        </w:rPr>
      </w:pPr>
      <w:r w:rsidRPr="00945BD2">
        <w:rPr>
          <w:lang w:val="es-ES"/>
        </w:rPr>
        <w:t>Software</w:t>
      </w:r>
    </w:p>
    <w:p w:rsidR="000A570B" w:rsidRPr="00945BD2" w:rsidRDefault="000A570B" w:rsidP="00F95E5A">
      <w:pPr>
        <w:pStyle w:val="PURBody-Indented"/>
        <w:rPr>
          <w:lang w:val="es-ES"/>
        </w:rPr>
      </w:pPr>
      <w:r w:rsidRPr="00945BD2">
        <w:rPr>
          <w:lang w:val="es-ES"/>
        </w:rPr>
        <w:t>Para revelar a terceros los resultados de cualquier prueba comparativa del software de servidor o de cliente que viene con este</w:t>
      </w:r>
      <w:r w:rsidR="00F95E5A">
        <w:rPr>
          <w:lang w:val="es-ES"/>
        </w:rPr>
        <w:t> </w:t>
      </w:r>
      <w:r w:rsidRPr="00945BD2">
        <w:rPr>
          <w:lang w:val="es-ES"/>
        </w:rPr>
        <w:t>producto, deberá obtener la autorización previa y por escrito de Microsoft. Esto no se aplica a .NET Framework (vea a continuación) ni a los siguientes productos: Live Communications Server, Windows Server y Windows Small Business Server. No</w:t>
      </w:r>
      <w:r w:rsidR="00F70C6D">
        <w:rPr>
          <w:lang w:val="es-ES"/>
        </w:rPr>
        <w:t> </w:t>
      </w:r>
      <w:r w:rsidRPr="00945BD2">
        <w:rPr>
          <w:lang w:val="es-ES"/>
        </w:rPr>
        <w:t>obstante, se aplica a la tecnología SQL con licencia, si existe alguna, con estos productos.</w:t>
      </w:r>
    </w:p>
    <w:p w:rsidR="000A570B" w:rsidRPr="00945BD2" w:rsidRDefault="000A570B" w:rsidP="000A570B">
      <w:pPr>
        <w:pStyle w:val="PURBlueStrong"/>
        <w:rPr>
          <w:lang w:val="es-ES"/>
        </w:rPr>
      </w:pPr>
      <w:r w:rsidRPr="00945BD2">
        <w:rPr>
          <w:lang w:val="es-ES"/>
        </w:rPr>
        <w:t>Microsoft .NET Framework</w:t>
      </w:r>
    </w:p>
    <w:p w:rsidR="000A570B" w:rsidRPr="00945BD2" w:rsidRDefault="000A570B" w:rsidP="00F70C6D">
      <w:pPr>
        <w:pStyle w:val="PURBody-Indented"/>
        <w:rPr>
          <w:lang w:val="es-ES"/>
        </w:rPr>
      </w:pPr>
      <w:r w:rsidRPr="00945BD2">
        <w:rPr>
          <w:lang w:val="es-ES"/>
        </w:rPr>
        <w:t>Es posible que el software incluya uno o más componentes de .NET Framework (</w:t>
      </w:r>
      <w:r w:rsidR="008E2D3F" w:rsidRPr="00945BD2">
        <w:rPr>
          <w:lang w:val="es-ES"/>
        </w:rPr>
        <w:t>“</w:t>
      </w:r>
      <w:r w:rsidRPr="00945BD2">
        <w:rPr>
          <w:lang w:val="es-ES"/>
        </w:rPr>
        <w:t>Componentes .NET</w:t>
      </w:r>
      <w:r w:rsidR="008E2D3F" w:rsidRPr="00945BD2">
        <w:rPr>
          <w:lang w:val="es-ES"/>
        </w:rPr>
        <w:t>”</w:t>
      </w:r>
      <w:r w:rsidRPr="00945BD2">
        <w:rPr>
          <w:lang w:val="es-ES"/>
        </w:rPr>
        <w:t xml:space="preserve">). Si fuera así, podrá realizar pruebas comparativas internas de tales componentes. Podrá revelar los resultados de cualquier prueba comparativa de estos </w:t>
      </w:r>
      <w:r w:rsidRPr="00945BD2">
        <w:rPr>
          <w:lang w:val="es-ES"/>
        </w:rPr>
        <w:lastRenderedPageBreak/>
        <w:t xml:space="preserve">componentes, siempre que cumpla las condiciones que se establecen en: </w:t>
      </w:r>
      <w:hyperlink r:id="rId77" w:history="1">
        <w:r w:rsidRPr="00945BD2">
          <w:rPr>
            <w:rStyle w:val="Hyperlink"/>
            <w:lang w:val="es-ES"/>
          </w:rPr>
          <w:t>http://go.microsoft.com/fwlink/?LinkID=66406</w:t>
        </w:r>
      </w:hyperlink>
      <w:r w:rsidRPr="00945BD2">
        <w:rPr>
          <w:lang w:val="es-ES"/>
        </w:rPr>
        <w:t>. No</w:t>
      </w:r>
      <w:r w:rsidR="00F70C6D">
        <w:rPr>
          <w:lang w:val="es-ES"/>
        </w:rPr>
        <w:t> </w:t>
      </w:r>
      <w:r w:rsidRPr="00945BD2">
        <w:rPr>
          <w:lang w:val="es-ES"/>
        </w:rPr>
        <w:t xml:space="preserve">obstante cualquier otro contrato que pueda tener con Microsoft, si usted revela los resultados de dicha prueba comparativa, Microsoft tendrá derecho a revelar los resultados de las pruebas comparativas que realice de sus productos que compiten con el Componente .NET aplicable, siempre que cumpla con las mismas condiciones establecidas en </w:t>
      </w:r>
      <w:hyperlink r:id="rId78" w:history="1">
        <w:r w:rsidRPr="00945BD2">
          <w:rPr>
            <w:rStyle w:val="Hyperlink"/>
            <w:lang w:val="es-ES"/>
          </w:rPr>
          <w:t>http://go.microsoft.com/fwlink/?LinkID=66406</w:t>
        </w:r>
      </w:hyperlink>
      <w:r w:rsidRPr="00945BD2">
        <w:rPr>
          <w:lang w:val="es-ES"/>
        </w:rPr>
        <w:t>.</w:t>
      </w:r>
    </w:p>
    <w:p w:rsidR="000A570B" w:rsidRPr="00945BD2" w:rsidRDefault="000A570B" w:rsidP="000A570B">
      <w:pPr>
        <w:pStyle w:val="PURHeading2"/>
        <w:rPr>
          <w:lang w:val="es-ES"/>
        </w:rPr>
      </w:pPr>
      <w:r w:rsidRPr="00945BD2">
        <w:rPr>
          <w:lang w:val="es-ES"/>
        </w:rPr>
        <w:t>Elemento de informe de asignación de SQL Server Reporting Services</w:t>
      </w:r>
    </w:p>
    <w:p w:rsidR="000A570B" w:rsidRPr="00945BD2" w:rsidRDefault="000A570B" w:rsidP="00F70C6D">
      <w:pPr>
        <w:pStyle w:val="PURBody-Indented"/>
        <w:rPr>
          <w:lang w:val="es-ES"/>
        </w:rPr>
      </w:pPr>
      <w:r w:rsidRPr="00945BD2">
        <w:rPr>
          <w:lang w:val="es-ES"/>
        </w:rPr>
        <w:t xml:space="preserve">El software puede incluir características que recuperan contenido como mapas, imágenes otros datos a través de la interfaz de programación de aplicaciones Bing Maps (o marca sucesora, la </w:t>
      </w:r>
      <w:r w:rsidR="008E2D3F" w:rsidRPr="00945BD2">
        <w:rPr>
          <w:lang w:val="es-ES"/>
        </w:rPr>
        <w:t>“</w:t>
      </w:r>
      <w:r w:rsidRPr="00945BD2">
        <w:rPr>
          <w:lang w:val="es-ES"/>
        </w:rPr>
        <w:t>API Bing Maps</w:t>
      </w:r>
      <w:r w:rsidR="008E2D3F" w:rsidRPr="00945BD2">
        <w:rPr>
          <w:lang w:val="es-ES"/>
        </w:rPr>
        <w:t>”</w:t>
      </w:r>
      <w:r w:rsidRPr="00945BD2">
        <w:rPr>
          <w:lang w:val="es-ES"/>
        </w:rPr>
        <w:t>) para crear informes que muestren datos sobre mapas e imágenes aéreas e híbridas. Si estas características están incluidas, puede utilizarlas para crear y ver documentos dinámicos o estáticos sólo en conjunto con métodos y medios de acceso integrados en el software o a través de éstos. No puede copiar, almacenar, archivar ni crear de ninguna forma una base de datos del contenido disponible a través de la API Bing Maps. No</w:t>
      </w:r>
      <w:r w:rsidR="00F70C6D">
        <w:rPr>
          <w:lang w:val="es-ES"/>
        </w:rPr>
        <w:t> </w:t>
      </w:r>
      <w:r w:rsidRPr="00945BD2">
        <w:rPr>
          <w:lang w:val="es-ES"/>
        </w:rPr>
        <w:t xml:space="preserve">puede utilizar la API Bing Maps para proporcionar orientación o ruta basadas en sensores, como tampoco utilizar ninguna imagen de datos de tráfico de caminos ni imágenes de vista aérea (ni metadatos relacionados), aunque se encuentran disponibles a través de la API Bing Maps para ningún propósito. Su uso de la API de Mapas de Bing y del contenido relacionado también está sujeto a los términos y condiciones adicionales en: </w:t>
      </w:r>
      <w:hyperlink r:id="rId79" w:history="1">
        <w:r w:rsidRPr="00945BD2">
          <w:rPr>
            <w:rStyle w:val="Hyperlink"/>
            <w:lang w:val="es-ES"/>
          </w:rPr>
          <w:t>http://go.microsoft.com/fwlink/?LinkId=21969</w:t>
        </w:r>
      </w:hyperlink>
      <w:r w:rsidRPr="00945BD2">
        <w:rPr>
          <w:lang w:val="es-ES"/>
        </w:rPr>
        <w:t>.</w:t>
      </w:r>
    </w:p>
    <w:p w:rsidR="000A570B" w:rsidRPr="00945BD2" w:rsidRDefault="000A570B" w:rsidP="000A570B">
      <w:pPr>
        <w:pStyle w:val="PURBody-Indented"/>
        <w:rPr>
          <w:lang w:val="es-ES"/>
        </w:rPr>
      </w:pPr>
      <w:r w:rsidRPr="00945BD2">
        <w:rPr>
          <w:lang w:val="es-ES"/>
        </w:rPr>
        <w:t>No podrá:</w:t>
      </w:r>
    </w:p>
    <w:p w:rsidR="000A570B" w:rsidRPr="00945BD2" w:rsidRDefault="000A570B" w:rsidP="00F70C6D">
      <w:pPr>
        <w:pStyle w:val="PURBullet-Indented"/>
        <w:rPr>
          <w:lang w:val="es-ES"/>
        </w:rPr>
      </w:pPr>
      <w:r w:rsidRPr="00945BD2">
        <w:rPr>
          <w:lang w:val="es-ES"/>
        </w:rPr>
        <w:t>eliminar, minimizar, bloquear o modificar cualquier logotipo, marcas, propiedad intelectual, marcas de agua digitales u otros avisos de Microsoft o sus proveedores que se incluyen en el software, incluido cualquier contenido puesto a su disposición a</w:t>
      </w:r>
      <w:r w:rsidR="00F70C6D">
        <w:rPr>
          <w:lang w:val="es-ES"/>
        </w:rPr>
        <w:t> </w:t>
      </w:r>
      <w:r w:rsidRPr="00945BD2">
        <w:rPr>
          <w:lang w:val="es-ES"/>
        </w:rPr>
        <w:t>través del software; o</w:t>
      </w:r>
    </w:p>
    <w:p w:rsidR="000A570B" w:rsidRPr="00945BD2" w:rsidRDefault="000A570B" w:rsidP="00A50403">
      <w:pPr>
        <w:pStyle w:val="PURBullet-Indented"/>
        <w:ind w:left="490"/>
        <w:rPr>
          <w:lang w:val="es-ES"/>
        </w:rPr>
      </w:pPr>
      <w:r w:rsidRPr="00945BD2">
        <w:rPr>
          <w:lang w:val="es-ES"/>
        </w:rPr>
        <w:t>publicar el software, incluida cualquier interfaz de programación de aplicaciones que se incluye en el software, para que otros la copien; o</w:t>
      </w:r>
    </w:p>
    <w:p w:rsidR="000A570B" w:rsidRPr="00945BD2" w:rsidRDefault="000A570B" w:rsidP="000A570B">
      <w:pPr>
        <w:pStyle w:val="PURBullet-Indented"/>
        <w:rPr>
          <w:lang w:val="es-ES"/>
        </w:rPr>
      </w:pPr>
      <w:r w:rsidRPr="00945BD2">
        <w:rPr>
          <w:lang w:val="es-ES"/>
        </w:rPr>
        <w:t>compartir o de otro modo distribuir documentos, texto o imágenes creados con las características de Servicios de Asignación de Datos del software.</w:t>
      </w:r>
    </w:p>
    <w:p w:rsidR="000A570B" w:rsidRPr="00945BD2" w:rsidRDefault="000A570B" w:rsidP="000A570B">
      <w:pPr>
        <w:pStyle w:val="PURHeading2"/>
        <w:rPr>
          <w:lang w:val="es-ES"/>
        </w:rPr>
      </w:pPr>
      <w:r w:rsidRPr="00945BD2">
        <w:rPr>
          <w:lang w:val="es-ES"/>
        </w:rPr>
        <w:t>Multiplexación</w:t>
      </w:r>
    </w:p>
    <w:p w:rsidR="000A570B" w:rsidRPr="00945BD2" w:rsidRDefault="000A570B" w:rsidP="000A570B">
      <w:pPr>
        <w:pStyle w:val="PURBody-Indented"/>
        <w:rPr>
          <w:lang w:val="es-ES"/>
        </w:rPr>
      </w:pPr>
      <w:r w:rsidRPr="00945BD2">
        <w:rPr>
          <w:lang w:val="es-ES"/>
        </w:rPr>
        <w:t>Hardware o software que utilice para:</w:t>
      </w:r>
    </w:p>
    <w:p w:rsidR="000A570B" w:rsidRPr="00945BD2" w:rsidRDefault="000A570B" w:rsidP="000A570B">
      <w:pPr>
        <w:pStyle w:val="PURBullet-Indented"/>
        <w:rPr>
          <w:lang w:val="es-ES"/>
        </w:rPr>
      </w:pPr>
      <w:r w:rsidRPr="00945BD2">
        <w:rPr>
          <w:lang w:val="es-ES"/>
        </w:rPr>
        <w:t>agrupar conexiones;</w:t>
      </w:r>
    </w:p>
    <w:p w:rsidR="000A570B" w:rsidRPr="00945BD2" w:rsidRDefault="000A570B" w:rsidP="000A570B">
      <w:pPr>
        <w:pStyle w:val="PURBullet-Indented"/>
        <w:rPr>
          <w:lang w:val="es-ES"/>
        </w:rPr>
      </w:pPr>
      <w:r w:rsidRPr="00945BD2">
        <w:rPr>
          <w:lang w:val="es-ES"/>
        </w:rPr>
        <w:t>reenrutar información;</w:t>
      </w:r>
    </w:p>
    <w:p w:rsidR="000A570B" w:rsidRPr="00945BD2" w:rsidRDefault="000A570B" w:rsidP="000A570B">
      <w:pPr>
        <w:pStyle w:val="PURBullet-Indented"/>
        <w:rPr>
          <w:lang w:val="es-ES"/>
        </w:rPr>
      </w:pPr>
      <w:r w:rsidRPr="00945BD2">
        <w:rPr>
          <w:lang w:val="es-ES"/>
        </w:rPr>
        <w:t>disminuir el número de dispositivos o usuarios que acceden o utilizan directamente el producto; o</w:t>
      </w:r>
    </w:p>
    <w:p w:rsidR="000A570B" w:rsidRPr="00945BD2" w:rsidRDefault="000A570B" w:rsidP="000A570B">
      <w:pPr>
        <w:pStyle w:val="PURBullet-Indented"/>
        <w:rPr>
          <w:lang w:val="es-ES"/>
        </w:rPr>
      </w:pPr>
      <w:r w:rsidRPr="00945BD2">
        <w:rPr>
          <w:lang w:val="es-ES"/>
        </w:rPr>
        <w:t>disminuir el número de entornos de sistema operativo (u OSEs), dispositivos o usuarios que el producto administra directamente,</w:t>
      </w:r>
    </w:p>
    <w:p w:rsidR="000A570B" w:rsidRPr="00945BD2" w:rsidRDefault="000A570B" w:rsidP="008E2D3F">
      <w:pPr>
        <w:pStyle w:val="PURBody-Indented"/>
        <w:rPr>
          <w:lang w:val="es-ES"/>
        </w:rPr>
      </w:pPr>
      <w:r w:rsidRPr="00945BD2">
        <w:rPr>
          <w:lang w:val="es-ES"/>
        </w:rPr>
        <w:t xml:space="preserve">(en ocasiones se denomina </w:t>
      </w:r>
      <w:r w:rsidR="008E2D3F" w:rsidRPr="00945BD2">
        <w:rPr>
          <w:lang w:val="es-ES"/>
        </w:rPr>
        <w:t>“</w:t>
      </w:r>
      <w:r w:rsidRPr="00945BD2">
        <w:rPr>
          <w:lang w:val="es-ES"/>
        </w:rPr>
        <w:t>multiplexación</w:t>
      </w:r>
      <w:r w:rsidR="008E2D3F" w:rsidRPr="00945BD2">
        <w:rPr>
          <w:lang w:val="es-ES"/>
        </w:rPr>
        <w:t>”</w:t>
      </w:r>
      <w:r w:rsidRPr="00945BD2">
        <w:rPr>
          <w:lang w:val="es-ES"/>
        </w:rPr>
        <w:t xml:space="preserve"> o </w:t>
      </w:r>
      <w:r w:rsidR="008E2D3F" w:rsidRPr="00945BD2">
        <w:rPr>
          <w:lang w:val="es-ES"/>
        </w:rPr>
        <w:t>“</w:t>
      </w:r>
      <w:r w:rsidRPr="00945BD2">
        <w:rPr>
          <w:lang w:val="es-ES"/>
        </w:rPr>
        <w:t>agrupación</w:t>
      </w:r>
      <w:r w:rsidR="008E2D3F" w:rsidRPr="00945BD2">
        <w:rPr>
          <w:lang w:val="es-ES"/>
        </w:rPr>
        <w:t>”</w:t>
      </w:r>
      <w:r w:rsidRPr="00945BD2">
        <w:rPr>
          <w:lang w:val="es-ES"/>
        </w:rPr>
        <w:t>), no disminuye el número de licencias de cualquier tipo que necesite.</w:t>
      </w:r>
    </w:p>
    <w:p w:rsidR="000A570B" w:rsidRPr="00945BD2" w:rsidRDefault="005267B6" w:rsidP="000A570B">
      <w:pPr>
        <w:pStyle w:val="PURHeading2"/>
        <w:rPr>
          <w:lang w:val="es-ES"/>
        </w:rPr>
      </w:pPr>
      <w:r w:rsidRPr="00945BD2">
        <w:rPr>
          <w:lang w:val="es-ES"/>
        </w:rPr>
        <w:t>Código distribuible</w:t>
      </w:r>
    </w:p>
    <w:p w:rsidR="000A570B" w:rsidRPr="00945BD2" w:rsidRDefault="000A570B" w:rsidP="008E2D3F">
      <w:pPr>
        <w:pStyle w:val="PURBody-Indented"/>
        <w:rPr>
          <w:lang w:val="es-ES"/>
        </w:rPr>
      </w:pPr>
      <w:r w:rsidRPr="00945BD2">
        <w:rPr>
          <w:lang w:val="es-ES"/>
        </w:rPr>
        <w:t xml:space="preserve">El software o el servicio online puede incluir código que usted esté autorizado a distribuir en programas que desarrolle (conocido también como software de redistribución), siempre y cuando cumpla con los términos que se especifican a continuación. En este apartado, el uso de </w:t>
      </w:r>
      <w:r w:rsidR="008E2D3F" w:rsidRPr="00945BD2">
        <w:rPr>
          <w:lang w:val="es-ES"/>
        </w:rPr>
        <w:t>“</w:t>
      </w:r>
      <w:r w:rsidRPr="00945BD2">
        <w:rPr>
          <w:lang w:val="es-ES"/>
        </w:rPr>
        <w:t>usted</w:t>
      </w:r>
      <w:r w:rsidR="008E2D3F" w:rsidRPr="00945BD2">
        <w:rPr>
          <w:lang w:val="es-ES"/>
        </w:rPr>
        <w:t>”</w:t>
      </w:r>
      <w:r w:rsidRPr="00945BD2">
        <w:rPr>
          <w:lang w:val="es-ES"/>
        </w:rPr>
        <w:t xml:space="preserve"> y “su” o “sus” también incluye a sus Usuarios Finales.</w:t>
      </w:r>
    </w:p>
    <w:p w:rsidR="009B27A8" w:rsidRPr="00945BD2" w:rsidRDefault="009B27A8" w:rsidP="009B27A8">
      <w:pPr>
        <w:pStyle w:val="PURBlueStrong"/>
        <w:rPr>
          <w:lang w:val="es-ES"/>
        </w:rPr>
      </w:pPr>
      <w:r w:rsidRPr="00945BD2">
        <w:rPr>
          <w:lang w:val="es-ES"/>
        </w:rPr>
        <w:t>Derecho de uso y distribución</w:t>
      </w:r>
    </w:p>
    <w:p w:rsidR="009B27A8" w:rsidRPr="00945BD2" w:rsidRDefault="009B27A8" w:rsidP="008E2D3F">
      <w:pPr>
        <w:pStyle w:val="PURBody-Indented"/>
        <w:rPr>
          <w:lang w:val="es-ES"/>
        </w:rPr>
      </w:pPr>
      <w:r w:rsidRPr="00945BD2">
        <w:rPr>
          <w:lang w:val="es-ES"/>
        </w:rPr>
        <w:t xml:space="preserve">Los archivos de código y texto anteriormente mencionados son </w:t>
      </w:r>
      <w:r w:rsidR="008E2D3F" w:rsidRPr="00945BD2">
        <w:rPr>
          <w:lang w:val="es-ES"/>
        </w:rPr>
        <w:t>“</w:t>
      </w:r>
      <w:r w:rsidRPr="00945BD2">
        <w:rPr>
          <w:lang w:val="es-ES"/>
        </w:rPr>
        <w:t>Código Distribuible</w:t>
      </w:r>
      <w:r w:rsidR="008E2D3F" w:rsidRPr="00945BD2">
        <w:rPr>
          <w:lang w:val="es-ES"/>
        </w:rPr>
        <w:t>”</w:t>
      </w:r>
      <w:r w:rsidRPr="00945BD2">
        <w:rPr>
          <w:lang w:val="es-ES"/>
        </w:rPr>
        <w:t>. Los presentes Derechos de Uso del Proveedor de Servicios pueden ofrecer derechos sobre otro Código Distribuible.</w:t>
      </w:r>
    </w:p>
    <w:p w:rsidR="000A570B" w:rsidRPr="00945BD2" w:rsidRDefault="000A570B" w:rsidP="000A570B">
      <w:pPr>
        <w:pStyle w:val="PURBullet-Indented"/>
        <w:rPr>
          <w:lang w:val="es-ES"/>
        </w:rPr>
      </w:pPr>
      <w:r w:rsidRPr="00945BD2">
        <w:rPr>
          <w:b/>
          <w:lang w:val="es-ES"/>
        </w:rPr>
        <w:t>Archivos REDIST.TXT:</w:t>
      </w:r>
      <w:r w:rsidRPr="00945BD2">
        <w:rPr>
          <w:lang w:val="es-ES"/>
        </w:rPr>
        <w:t xml:space="preserve"> Podrá copiar y distribuir el código objeto del código especificado en los archivos REDIST.TXT.</w:t>
      </w:r>
    </w:p>
    <w:p w:rsidR="000A570B" w:rsidRPr="00945BD2" w:rsidRDefault="000A570B" w:rsidP="008E2D3F">
      <w:pPr>
        <w:pStyle w:val="PURBullet-Indented"/>
        <w:rPr>
          <w:lang w:val="es-ES"/>
        </w:rPr>
      </w:pPr>
      <w:r w:rsidRPr="00945BD2">
        <w:rPr>
          <w:b/>
          <w:lang w:val="es-ES"/>
        </w:rPr>
        <w:t>Código muestra:</w:t>
      </w:r>
      <w:r w:rsidRPr="00945BD2">
        <w:rPr>
          <w:lang w:val="es-ES"/>
        </w:rPr>
        <w:t xml:space="preserve"> Podrá modificar, copiar y distribuir el código objeto y el código fuente del código identificado como </w:t>
      </w:r>
      <w:r w:rsidR="008E2D3F" w:rsidRPr="00945BD2">
        <w:rPr>
          <w:lang w:val="es-ES"/>
        </w:rPr>
        <w:t>“</w:t>
      </w:r>
      <w:r w:rsidRPr="00945BD2">
        <w:rPr>
          <w:lang w:val="es-ES"/>
        </w:rPr>
        <w:t>muestra</w:t>
      </w:r>
      <w:r w:rsidR="008E2D3F" w:rsidRPr="00945BD2">
        <w:rPr>
          <w:lang w:val="es-ES"/>
        </w:rPr>
        <w:t>”</w:t>
      </w:r>
      <w:r w:rsidRPr="00945BD2">
        <w:rPr>
          <w:lang w:val="es-ES"/>
        </w:rPr>
        <w:t>.</w:t>
      </w:r>
    </w:p>
    <w:p w:rsidR="000A570B" w:rsidRPr="00945BD2" w:rsidRDefault="000A570B" w:rsidP="000A570B">
      <w:pPr>
        <w:pStyle w:val="PURBullet-Indented"/>
        <w:rPr>
          <w:lang w:val="es-ES"/>
        </w:rPr>
      </w:pPr>
      <w:r w:rsidRPr="00945BD2">
        <w:rPr>
          <w:b/>
          <w:lang w:val="es-ES"/>
        </w:rPr>
        <w:t>Archivos OTHER-DIST.TXT:</w:t>
      </w:r>
      <w:r w:rsidRPr="00945BD2">
        <w:rPr>
          <w:lang w:val="es-ES"/>
        </w:rPr>
        <w:t xml:space="preserve"> Podrá copiar y distribuir el código objeto del código especificado incluido en los archivos OTHER-DIST.TXT.</w:t>
      </w:r>
    </w:p>
    <w:p w:rsidR="000A570B" w:rsidRPr="00945BD2" w:rsidRDefault="000A570B" w:rsidP="000A570B">
      <w:pPr>
        <w:pStyle w:val="PURBullet-Indented"/>
        <w:rPr>
          <w:lang w:val="es-ES"/>
        </w:rPr>
      </w:pPr>
      <w:r w:rsidRPr="00945BD2">
        <w:rPr>
          <w:b/>
          <w:lang w:val="es-ES"/>
        </w:rPr>
        <w:t>Distribución por Terceros:</w:t>
      </w:r>
      <w:r w:rsidRPr="00945BD2">
        <w:rPr>
          <w:lang w:val="es-ES"/>
        </w:rPr>
        <w:t xml:space="preserve"> Podrá permitir que los distribuidores de programas copien y distribuyan el Código Distribuible como parte de dichos programas.</w:t>
      </w:r>
    </w:p>
    <w:p w:rsidR="000A570B" w:rsidRPr="00550D14" w:rsidRDefault="000A570B" w:rsidP="008E2D3F">
      <w:pPr>
        <w:pStyle w:val="PURBullet-Indented"/>
        <w:rPr>
          <w:lang w:val="pt-BR"/>
        </w:rPr>
      </w:pPr>
      <w:r w:rsidRPr="00550D14">
        <w:rPr>
          <w:b/>
          <w:lang w:val="pt-BR"/>
        </w:rPr>
        <w:t>Bibliotecas Silverlight:</w:t>
      </w:r>
      <w:r w:rsidRPr="00550D14">
        <w:rPr>
          <w:lang w:val="pt-BR"/>
        </w:rPr>
        <w:t xml:space="preserve"> Copiar y distribuir la forma de código objeto de código marcado como </w:t>
      </w:r>
      <w:r w:rsidR="008E2D3F" w:rsidRPr="00550D14">
        <w:rPr>
          <w:lang w:val="pt-BR"/>
        </w:rPr>
        <w:t>“</w:t>
      </w:r>
      <w:r w:rsidRPr="00550D14">
        <w:rPr>
          <w:lang w:val="pt-BR"/>
        </w:rPr>
        <w:t>Bibliotecas de Silverlight</w:t>
      </w:r>
      <w:r w:rsidR="008E2D3F" w:rsidRPr="00550D14">
        <w:rPr>
          <w:lang w:val="pt-BR"/>
        </w:rPr>
        <w:t>”</w:t>
      </w:r>
      <w:r w:rsidRPr="00550D14">
        <w:rPr>
          <w:lang w:val="pt-BR"/>
        </w:rPr>
        <w:t xml:space="preserve">, </w:t>
      </w:r>
      <w:r w:rsidR="008E2D3F" w:rsidRPr="00550D14">
        <w:rPr>
          <w:lang w:val="pt-BR"/>
        </w:rPr>
        <w:t>“</w:t>
      </w:r>
      <w:r w:rsidRPr="00550D14">
        <w:rPr>
          <w:lang w:val="pt-BR"/>
        </w:rPr>
        <w:t>Bibliotecas de Cliente de Silverlight” y “Bibliotecas de Servidores” de Silverlight;</w:t>
      </w:r>
    </w:p>
    <w:p w:rsidR="000A570B" w:rsidRPr="00945BD2" w:rsidRDefault="000A570B" w:rsidP="000A570B">
      <w:pPr>
        <w:pStyle w:val="PURBody-Indented"/>
        <w:rPr>
          <w:lang w:val="es-ES"/>
        </w:rPr>
      </w:pPr>
      <w:r w:rsidRPr="00945BD2">
        <w:rPr>
          <w:b/>
          <w:lang w:val="es-ES"/>
        </w:rPr>
        <w:t>Términos adicionales de licencia para todos los Productos Visual Studio</w:t>
      </w:r>
    </w:p>
    <w:p w:rsidR="000A570B" w:rsidRPr="00945BD2" w:rsidRDefault="000A570B" w:rsidP="000A570B">
      <w:pPr>
        <w:pStyle w:val="PURBody-Indented"/>
        <w:rPr>
          <w:lang w:val="es-ES"/>
        </w:rPr>
      </w:pPr>
      <w:r w:rsidRPr="00945BD2">
        <w:rPr>
          <w:lang w:val="es-ES"/>
        </w:rPr>
        <w:t>El software también puede incluir el Código Distribuible siguiente. Tiene derecho a:</w:t>
      </w:r>
    </w:p>
    <w:p w:rsidR="000A570B" w:rsidRPr="00945BD2" w:rsidRDefault="000A570B" w:rsidP="000A570B">
      <w:pPr>
        <w:pStyle w:val="PURBullet-Indented"/>
        <w:rPr>
          <w:lang w:val="es-ES"/>
        </w:rPr>
      </w:pPr>
      <w:r w:rsidRPr="00945BD2">
        <w:rPr>
          <w:b/>
          <w:lang w:val="es-ES"/>
        </w:rPr>
        <w:t xml:space="preserve">Archivos REDIST.TXT: </w:t>
      </w:r>
      <w:r w:rsidRPr="00945BD2">
        <w:rPr>
          <w:lang w:val="es-ES"/>
        </w:rPr>
        <w:t xml:space="preserve">Copiar y distribuir los archivos que se indiquen en la lista REDIST ubicada en </w:t>
      </w:r>
      <w:hyperlink r:id="rId80" w:history="1">
        <w:r w:rsidRPr="00945BD2">
          <w:rPr>
            <w:rStyle w:val="Hyperlink"/>
            <w:lang w:val="es-ES"/>
          </w:rPr>
          <w:t>http://go.microsoft.com/fwlink/?LinkId=286955</w:t>
        </w:r>
      </w:hyperlink>
      <w:r w:rsidRPr="00945BD2">
        <w:rPr>
          <w:lang w:val="es-ES"/>
        </w:rPr>
        <w:t xml:space="preserve">; </w:t>
      </w:r>
    </w:p>
    <w:p w:rsidR="000A570B" w:rsidRPr="00945BD2" w:rsidRDefault="000A570B" w:rsidP="00F70C6D">
      <w:pPr>
        <w:pStyle w:val="PURBullet-Indented"/>
        <w:rPr>
          <w:lang w:val="es-ES"/>
        </w:rPr>
      </w:pPr>
      <w:r w:rsidRPr="00945BD2">
        <w:rPr>
          <w:b/>
          <w:lang w:val="es-ES"/>
        </w:rPr>
        <w:lastRenderedPageBreak/>
        <w:t>Código muestra:</w:t>
      </w:r>
      <w:r w:rsidRPr="00945BD2">
        <w:rPr>
          <w:lang w:val="es-ES"/>
        </w:rPr>
        <w:t xml:space="preserve"> Modificar, copiar y distribuir el código objeto y el código fuente del código identificado como “Fragmento de</w:t>
      </w:r>
      <w:r w:rsidR="00F70C6D">
        <w:rPr>
          <w:lang w:val="es-ES"/>
        </w:rPr>
        <w:t> </w:t>
      </w:r>
      <w:r w:rsidRPr="00945BD2">
        <w:rPr>
          <w:lang w:val="es-ES"/>
        </w:rPr>
        <w:t>Código”;</w:t>
      </w:r>
    </w:p>
    <w:p w:rsidR="000A570B" w:rsidRPr="00945BD2" w:rsidRDefault="000A570B" w:rsidP="000A570B">
      <w:pPr>
        <w:pStyle w:val="PURBullet-Indented"/>
        <w:rPr>
          <w:lang w:val="es-ES"/>
        </w:rPr>
      </w:pPr>
      <w:r w:rsidRPr="00945BD2">
        <w:rPr>
          <w:b/>
          <w:lang w:val="es-ES"/>
        </w:rPr>
        <w:t>Biblioteca de Imágenes:</w:t>
      </w:r>
      <w:r w:rsidRPr="00945BD2">
        <w:rPr>
          <w:lang w:val="es-ES"/>
        </w:rPr>
        <w:t xml:space="preserve"> Copiar y distribuir los iconos y las animaciones de la Biblioteca de imágenes, tal como se describe en la documentación del software. También podrá modificar ese contenido. Si cambia dicho contenido, deberá utilizarse de forma coherente con el uso permitido del contenido no modificado.</w:t>
      </w:r>
    </w:p>
    <w:p w:rsidR="000A570B" w:rsidRPr="00945BD2" w:rsidRDefault="000A570B" w:rsidP="008E2D3F">
      <w:pPr>
        <w:pStyle w:val="PURBullet-Indented"/>
        <w:rPr>
          <w:lang w:val="es-ES"/>
        </w:rPr>
      </w:pPr>
      <w:r w:rsidRPr="00945BD2">
        <w:rPr>
          <w:b/>
          <w:lang w:val="es-ES"/>
        </w:rPr>
        <w:t>Plantillas, Plantillas de Sitios y Plantillas de Sitios Blend para Visual Studio:</w:t>
      </w:r>
      <w:r w:rsidRPr="00945BD2">
        <w:rPr>
          <w:lang w:val="es-ES"/>
        </w:rPr>
        <w:t xml:space="preserve"> Modificar, copiar, implementar y distribuir el código objeto y el código fuente de las plantillas y código marcado como </w:t>
      </w:r>
      <w:r w:rsidR="008E2D3F" w:rsidRPr="00945BD2">
        <w:rPr>
          <w:lang w:val="es-ES"/>
        </w:rPr>
        <w:t>“</w:t>
      </w:r>
      <w:r w:rsidRPr="00945BD2">
        <w:rPr>
          <w:lang w:val="es-ES"/>
        </w:rPr>
        <w:t>plantillas de sitio</w:t>
      </w:r>
      <w:r w:rsidR="008E2D3F" w:rsidRPr="00945BD2">
        <w:rPr>
          <w:lang w:val="es-ES"/>
        </w:rPr>
        <w:t>”</w:t>
      </w:r>
      <w:r w:rsidRPr="00945BD2">
        <w:rPr>
          <w:lang w:val="es-ES"/>
        </w:rPr>
        <w:t>;</w:t>
      </w:r>
    </w:p>
    <w:p w:rsidR="000A570B" w:rsidRPr="00945BD2" w:rsidRDefault="000A570B" w:rsidP="000A570B">
      <w:pPr>
        <w:pStyle w:val="PURBullet-Indented"/>
        <w:rPr>
          <w:lang w:val="es-ES"/>
        </w:rPr>
      </w:pPr>
      <w:r w:rsidRPr="00945BD2">
        <w:rPr>
          <w:b/>
          <w:lang w:val="es-ES"/>
        </w:rPr>
        <w:t>Fuentes y Fuentes Blend para Visual Studio:</w:t>
      </w:r>
      <w:r w:rsidRPr="00945BD2">
        <w:rPr>
          <w:lang w:val="es-ES"/>
        </w:rPr>
        <w:t xml:space="preserve"> Distribuir copias no modificadas de la fuente Buxton Sketch, la fuente SketchFlow Print y la fuente SegoeMarker;</w:t>
      </w:r>
    </w:p>
    <w:p w:rsidR="000A570B" w:rsidRPr="00945BD2" w:rsidRDefault="000A570B" w:rsidP="00F70C6D">
      <w:pPr>
        <w:pStyle w:val="PURBullet-Indented"/>
        <w:rPr>
          <w:lang w:val="es-ES"/>
        </w:rPr>
      </w:pPr>
      <w:r w:rsidRPr="00945BD2">
        <w:rPr>
          <w:b/>
          <w:lang w:val="es-ES"/>
        </w:rPr>
        <w:t xml:space="preserve">Estilos y Estilos Blend para Visual Studio: </w:t>
      </w:r>
      <w:r w:rsidRPr="00945BD2">
        <w:rPr>
          <w:lang w:val="es-ES"/>
        </w:rPr>
        <w:t>Copiar, modificar y distribuir el código objeto del código identificado como “Estilos</w:t>
      </w:r>
      <w:r w:rsidR="00F70C6D">
        <w:rPr>
          <w:lang w:val="es-ES"/>
        </w:rPr>
        <w:t> </w:t>
      </w:r>
      <w:r w:rsidRPr="00945BD2">
        <w:rPr>
          <w:lang w:val="es-ES"/>
        </w:rPr>
        <w:t>X”;</w:t>
      </w:r>
    </w:p>
    <w:p w:rsidR="004313A2" w:rsidRPr="00945BD2" w:rsidRDefault="000A570B" w:rsidP="00B70FA2">
      <w:pPr>
        <w:pStyle w:val="PURBullet-Indented"/>
        <w:rPr>
          <w:lang w:val="es-ES"/>
        </w:rPr>
      </w:pPr>
      <w:r w:rsidRPr="00945BD2">
        <w:rPr>
          <w:b/>
          <w:lang w:val="es-ES"/>
        </w:rPr>
        <w:t xml:space="preserve">Iconos: </w:t>
      </w:r>
      <w:r w:rsidRPr="00945BD2">
        <w:rPr>
          <w:lang w:val="es-ES"/>
        </w:rPr>
        <w:t>Distribuir copias no modificadas de los códigos marcados como “iconos”;</w:t>
      </w:r>
    </w:p>
    <w:p w:rsidR="004313A2" w:rsidRPr="00945BD2" w:rsidRDefault="00407900" w:rsidP="00B70FA2">
      <w:pPr>
        <w:pStyle w:val="PURBullet-Indented"/>
        <w:rPr>
          <w:lang w:val="es-ES"/>
        </w:rPr>
      </w:pPr>
      <w:r w:rsidRPr="00945BD2">
        <w:rPr>
          <w:b/>
          <w:lang w:val="es-ES"/>
        </w:rPr>
        <w:t xml:space="preserve">Extensiones ASP.NET MVC y Web Tooling: </w:t>
      </w:r>
      <w:r w:rsidRPr="00945BD2">
        <w:rPr>
          <w:lang w:val="es-ES"/>
        </w:rPr>
        <w:t>Modifique, copie y distribuya o implemente cualquier archivo .js contenido en el Modelo-Vista-Controlador, Páginas Web ASP .NET o en las Extensiones Web Tooling como parte de sus programas ASP.NET;</w:t>
      </w:r>
    </w:p>
    <w:p w:rsidR="00407900" w:rsidRPr="00945BD2" w:rsidRDefault="004313A2" w:rsidP="00B70FA2">
      <w:pPr>
        <w:pStyle w:val="PURBullet-Indented"/>
        <w:rPr>
          <w:lang w:val="es-ES"/>
        </w:rPr>
      </w:pPr>
      <w:r w:rsidRPr="00945BD2">
        <w:rPr>
          <w:b/>
          <w:bCs/>
          <w:lang w:val="es-ES"/>
        </w:rPr>
        <w:t>Plantillas de proyecto Visual Studio LightSwitch</w:t>
      </w:r>
      <w:r w:rsidRPr="00945BD2">
        <w:rPr>
          <w:b/>
          <w:lang w:val="es-ES"/>
        </w:rPr>
        <w:t>:</w:t>
      </w:r>
      <w:r w:rsidRPr="00945BD2">
        <w:rPr>
          <w:lang w:val="es-ES"/>
        </w:rPr>
        <w:t xml:space="preserve"> Modifique, copie y distribuya o implemente los archivos .js contenidos en las plantillas de proyecto Visual Studio LightSwitch como parte de sus programas LightSwitch.</w:t>
      </w:r>
    </w:p>
    <w:p w:rsidR="00407900" w:rsidRPr="00945BD2" w:rsidRDefault="00407900" w:rsidP="00B70FA2">
      <w:pPr>
        <w:pStyle w:val="PURBullet-Indented"/>
        <w:rPr>
          <w:lang w:val="es-ES"/>
        </w:rPr>
      </w:pPr>
      <w:r w:rsidRPr="00550D14">
        <w:rPr>
          <w:b/>
          <w:lang w:val="pt-BR"/>
        </w:rPr>
        <w:t xml:space="preserve">Biblioteca de Windows para JavaScript. </w:t>
      </w:r>
      <w:r w:rsidRPr="00945BD2">
        <w:rPr>
          <w:lang w:val="es-ES"/>
        </w:rPr>
        <w:t>Copie y utilice la Biblioteca de Windows para JavaScript, sin realizar modificaciones, en los programas que desarrolla para su uso interno o en los programas que desarrolla y distribuye a terceros. Lo siguiente también se aplica a los programas que trabajan en conjunto con la Biblioteca de Windows para JavaScript. Los archivos de la Biblioteca de Windows para JavaScript ayudan a que sus programas implementen la plantilla de diseño de Windows y la apariencia y el ambiente de UI. Puede distribuir los programas que contienen archivos de la Biblioteca de Windows para JavaScript solo a través de Windows Store y no por otros medios.</w:t>
      </w:r>
    </w:p>
    <w:p w:rsidR="000A570B" w:rsidRPr="00945BD2" w:rsidRDefault="000A570B" w:rsidP="00B70FA2">
      <w:pPr>
        <w:pStyle w:val="PURBullet-Indented"/>
        <w:rPr>
          <w:lang w:val="es-ES"/>
        </w:rPr>
      </w:pPr>
      <w:r w:rsidRPr="00945BD2">
        <w:rPr>
          <w:b/>
          <w:lang w:val="es-ES"/>
        </w:rPr>
        <w:t xml:space="preserve">Programa de instalación: </w:t>
      </w:r>
      <w:r w:rsidRPr="00945BD2">
        <w:rPr>
          <w:lang w:val="es-ES"/>
        </w:rPr>
        <w:t>Distribuir el código distribuible que se incluye en un programa de instalación únicamente como parte de tal programa de instalación. No podrá modificarlo.</w:t>
      </w:r>
    </w:p>
    <w:p w:rsidR="000A570B" w:rsidRPr="00945BD2" w:rsidRDefault="000A570B" w:rsidP="00F70C6D">
      <w:pPr>
        <w:pStyle w:val="PURBullet-Indented"/>
        <w:rPr>
          <w:lang w:val="es-ES"/>
        </w:rPr>
      </w:pPr>
      <w:r w:rsidRPr="00945BD2">
        <w:rPr>
          <w:b/>
          <w:lang w:val="es-ES"/>
        </w:rPr>
        <w:t>Archivos de KIT DE EXTENSIBILIDAD para Commerce Server KIT 2009, ediciones Standard y Enterprise:</w:t>
      </w:r>
      <w:r w:rsidRPr="00945BD2">
        <w:rPr>
          <w:lang w:val="es-ES"/>
        </w:rPr>
        <w:t xml:space="preserve"> Copiar y</w:t>
      </w:r>
      <w:r w:rsidR="00F70C6D">
        <w:rPr>
          <w:lang w:val="es-ES"/>
        </w:rPr>
        <w:t> </w:t>
      </w:r>
      <w:r w:rsidRPr="00945BD2">
        <w:rPr>
          <w:lang w:val="es-ES"/>
        </w:rPr>
        <w:t xml:space="preserve">distribuir el código objeto y el código fuente del código identificado como </w:t>
      </w:r>
      <w:r w:rsidR="008E2D3F" w:rsidRPr="00945BD2">
        <w:rPr>
          <w:lang w:val="es-ES"/>
        </w:rPr>
        <w:t>“</w:t>
      </w:r>
      <w:r w:rsidRPr="00945BD2">
        <w:rPr>
          <w:lang w:val="es-ES"/>
        </w:rPr>
        <w:t>Kit de extensibilidad</w:t>
      </w:r>
      <w:r w:rsidR="008E2D3F" w:rsidRPr="00945BD2">
        <w:rPr>
          <w:lang w:val="es-ES"/>
        </w:rPr>
        <w:t>”</w:t>
      </w:r>
      <w:r w:rsidRPr="00945BD2">
        <w:rPr>
          <w:lang w:val="es-ES"/>
        </w:rPr>
        <w:t>; y</w:t>
      </w:r>
    </w:p>
    <w:p w:rsidR="000A570B" w:rsidRPr="00945BD2" w:rsidRDefault="000A570B" w:rsidP="00B70FA2">
      <w:pPr>
        <w:pStyle w:val="PURBullet-Indented"/>
        <w:rPr>
          <w:lang w:val="es-ES"/>
        </w:rPr>
      </w:pPr>
      <w:r w:rsidRPr="00945BD2">
        <w:rPr>
          <w:b/>
          <w:lang w:val="es-ES"/>
        </w:rPr>
        <w:t>Acceso a los archivos de tiempo de ejecución:</w:t>
      </w:r>
      <w:r w:rsidRPr="00945BD2">
        <w:rPr>
          <w:lang w:val="es-ES"/>
        </w:rPr>
        <w:t xml:space="preserve"> Copiar y distribuir el código objeto de los archivos SETUP.EXE, ACCESSRT.MSI y ACCESSRT.CAB de una copia con licencia del software Microsoft Office Professional Plus 2013 o Microsoft Office Access 2013. Usted y sus Usuarios Finales podrán utilizar estos archivos para incluir funciones de base de datos en sus programas de administración que no sean de bases de datos.</w:t>
      </w:r>
    </w:p>
    <w:p w:rsidR="00B0332A" w:rsidRPr="00945BD2" w:rsidRDefault="00B0332A" w:rsidP="00B0332A">
      <w:pPr>
        <w:pStyle w:val="PURBlueStrong-Indented"/>
        <w:rPr>
          <w:lang w:val="es-ES"/>
        </w:rPr>
      </w:pPr>
      <w:r w:rsidRPr="00945BD2">
        <w:rPr>
          <w:lang w:val="es-ES"/>
        </w:rPr>
        <w:t>Requisitos de distribución</w:t>
      </w:r>
    </w:p>
    <w:p w:rsidR="00B0332A" w:rsidRPr="00945BD2" w:rsidRDefault="00B0332A" w:rsidP="00B0332A">
      <w:pPr>
        <w:pStyle w:val="PURBody-Indented"/>
        <w:rPr>
          <w:lang w:val="es-ES"/>
        </w:rPr>
      </w:pPr>
      <w:r w:rsidRPr="00945BD2">
        <w:rPr>
          <w:lang w:val="es-ES"/>
        </w:rPr>
        <w:t>Para cualquier Código Distribuible, deberá:</w:t>
      </w:r>
    </w:p>
    <w:p w:rsidR="00B0332A" w:rsidRPr="00945BD2" w:rsidRDefault="00B0332A" w:rsidP="003B5A77">
      <w:pPr>
        <w:pStyle w:val="PURBullet-Indented"/>
        <w:numPr>
          <w:ilvl w:val="0"/>
          <w:numId w:val="5"/>
        </w:numPr>
        <w:rPr>
          <w:lang w:val="es-ES"/>
        </w:rPr>
      </w:pPr>
      <w:r w:rsidRPr="00945BD2">
        <w:rPr>
          <w:lang w:val="es-ES"/>
        </w:rPr>
        <w:t>agregar al mismo una funcionalidad principal importante en sus programas;</w:t>
      </w:r>
    </w:p>
    <w:p w:rsidR="00B0332A" w:rsidRPr="00945BD2" w:rsidRDefault="00B0332A" w:rsidP="003B5A77">
      <w:pPr>
        <w:pStyle w:val="PURBullet-Indented"/>
        <w:numPr>
          <w:ilvl w:val="0"/>
          <w:numId w:val="5"/>
        </w:numPr>
        <w:rPr>
          <w:lang w:val="es-ES"/>
        </w:rPr>
      </w:pPr>
      <w:r w:rsidRPr="00945BD2">
        <w:rPr>
          <w:lang w:val="es-ES"/>
        </w:rPr>
        <w:t>Para todos los Códigos distribuibles que tengan un archivo con extensión .lib, distribuir únicamente los resultados de ejecutar dicho Código Distribuible mediante un vinculador con el programa;</w:t>
      </w:r>
    </w:p>
    <w:p w:rsidR="00B0332A" w:rsidRPr="00945BD2" w:rsidRDefault="00B0332A" w:rsidP="003B5A77">
      <w:pPr>
        <w:pStyle w:val="PURBullet-Indented"/>
        <w:numPr>
          <w:ilvl w:val="0"/>
          <w:numId w:val="5"/>
        </w:numPr>
        <w:rPr>
          <w:lang w:val="es-ES"/>
        </w:rPr>
      </w:pPr>
      <w:r w:rsidRPr="00945BD2">
        <w:rPr>
          <w:lang w:val="es-ES"/>
        </w:rPr>
        <w:t>distribuir el Código Distribuible que se incluye en un programa de instalación únicamente como parte del programa de instalación sin modificación;</w:t>
      </w:r>
    </w:p>
    <w:p w:rsidR="008D4FD8" w:rsidRPr="00945BD2" w:rsidRDefault="008D4FD8" w:rsidP="003B5A77">
      <w:pPr>
        <w:pStyle w:val="PURBullet-Indented"/>
        <w:numPr>
          <w:ilvl w:val="0"/>
          <w:numId w:val="5"/>
        </w:numPr>
        <w:rPr>
          <w:lang w:val="es-ES"/>
        </w:rPr>
      </w:pPr>
      <w:r w:rsidRPr="00945BD2">
        <w:rPr>
          <w:lang w:val="es-ES"/>
        </w:rPr>
        <w:t xml:space="preserve">exigir que los distribuidores y los usuarios finales acepten los términos que lo protegen al menos en la misma medida en que lo hace el Contrato de Licencia de Services Provider; </w:t>
      </w:r>
    </w:p>
    <w:p w:rsidR="00B0332A" w:rsidRPr="00945BD2" w:rsidRDefault="00B0332A" w:rsidP="003B5A77">
      <w:pPr>
        <w:pStyle w:val="PURBullet-Indented"/>
        <w:numPr>
          <w:ilvl w:val="0"/>
          <w:numId w:val="5"/>
        </w:numPr>
        <w:rPr>
          <w:lang w:val="es-ES"/>
        </w:rPr>
      </w:pPr>
      <w:r w:rsidRPr="00945BD2">
        <w:rPr>
          <w:lang w:val="es-ES"/>
        </w:rPr>
        <w:t>mostrar un aviso de propiedad intelectual válido sobre los programas; e</w:t>
      </w:r>
    </w:p>
    <w:p w:rsidR="00B0332A" w:rsidRPr="00945BD2" w:rsidRDefault="00B0332A" w:rsidP="003B5A77">
      <w:pPr>
        <w:pStyle w:val="PURBullet-Indented"/>
        <w:numPr>
          <w:ilvl w:val="0"/>
          <w:numId w:val="5"/>
        </w:numPr>
        <w:rPr>
          <w:lang w:val="es-ES"/>
        </w:rPr>
      </w:pPr>
      <w:r w:rsidRPr="00945BD2">
        <w:rPr>
          <w:lang w:val="es-ES"/>
        </w:rPr>
        <w:t>indemnizar, proteger y defender a Microsoft frente a toda reclamación, incluidos los honorarios de abogados, relacionada con el uso o la distribución de los programas creados por usted.</w:t>
      </w:r>
    </w:p>
    <w:p w:rsidR="00B0332A" w:rsidRPr="00945BD2" w:rsidRDefault="00B0332A" w:rsidP="00B0332A">
      <w:pPr>
        <w:pStyle w:val="PURBlueStrong-Indented"/>
        <w:rPr>
          <w:lang w:val="es-ES"/>
        </w:rPr>
      </w:pPr>
      <w:r w:rsidRPr="00945BD2">
        <w:rPr>
          <w:lang w:val="es-ES"/>
        </w:rPr>
        <w:t>Limitaciones de Distribución</w:t>
      </w:r>
    </w:p>
    <w:p w:rsidR="00B0332A" w:rsidRPr="00945BD2" w:rsidRDefault="00B0332A" w:rsidP="00B0332A">
      <w:pPr>
        <w:pStyle w:val="PURBody-Indented"/>
        <w:rPr>
          <w:lang w:val="es-ES"/>
        </w:rPr>
      </w:pPr>
      <w:r w:rsidRPr="00945BD2">
        <w:rPr>
          <w:lang w:val="es-ES"/>
        </w:rPr>
        <w:t>No podrá:</w:t>
      </w:r>
    </w:p>
    <w:p w:rsidR="00B0332A" w:rsidRPr="00945BD2" w:rsidRDefault="00B0332A" w:rsidP="003B5A77">
      <w:pPr>
        <w:pStyle w:val="PURBullet-Indented"/>
        <w:numPr>
          <w:ilvl w:val="0"/>
          <w:numId w:val="6"/>
        </w:numPr>
        <w:rPr>
          <w:lang w:val="es-ES"/>
        </w:rPr>
      </w:pPr>
      <w:r w:rsidRPr="00945BD2">
        <w:rPr>
          <w:lang w:val="es-ES"/>
        </w:rPr>
        <w:t>modificar ningún aviso de propiedad intelectual, marca o patente incluidos en el Código Distribuible;</w:t>
      </w:r>
    </w:p>
    <w:p w:rsidR="00B0332A" w:rsidRPr="00945BD2" w:rsidRDefault="00B0332A" w:rsidP="003B5A77">
      <w:pPr>
        <w:pStyle w:val="PURBullet-Indented"/>
        <w:numPr>
          <w:ilvl w:val="0"/>
          <w:numId w:val="6"/>
        </w:numPr>
        <w:rPr>
          <w:lang w:val="es-ES"/>
        </w:rPr>
      </w:pPr>
      <w:r w:rsidRPr="00945BD2">
        <w:rPr>
          <w:lang w:val="es-ES"/>
        </w:rPr>
        <w:t>utilizar las marcas de Microsoft en los nombres de sus programas de ninguna manera que surgiera que sus programas provienen de Microsoft o que ésta los aprueba;</w:t>
      </w:r>
    </w:p>
    <w:p w:rsidR="00B0332A" w:rsidRPr="00945BD2" w:rsidRDefault="00B0332A" w:rsidP="003B5A77">
      <w:pPr>
        <w:pStyle w:val="PURBullet-Indented"/>
        <w:numPr>
          <w:ilvl w:val="0"/>
          <w:numId w:val="6"/>
        </w:numPr>
        <w:rPr>
          <w:lang w:val="es-ES"/>
        </w:rPr>
      </w:pPr>
      <w:r w:rsidRPr="00945BD2">
        <w:rPr>
          <w:lang w:val="es-ES"/>
        </w:rPr>
        <w:t>distribuir Código distribuible para ejecutar en una plataforma distinta a los sistemas operativos, tecnologías de tiempo de ejecución o plataformas de aplicación de Microsoft, a excepción de archivos JavaScript, CSS y HTML incluidos para uso en sitios web y aplicaciones web (en lugar de la Biblioteca de Windows para archivos JavaScript) se puede distribuir para ejecutar en cualquier plataforma;</w:t>
      </w:r>
    </w:p>
    <w:p w:rsidR="00B0332A" w:rsidRPr="00945BD2" w:rsidRDefault="00B0332A" w:rsidP="003B5A77">
      <w:pPr>
        <w:pStyle w:val="PURBullet-Indented"/>
        <w:numPr>
          <w:ilvl w:val="0"/>
          <w:numId w:val="6"/>
        </w:numPr>
        <w:rPr>
          <w:lang w:val="es-ES"/>
        </w:rPr>
      </w:pPr>
      <w:r w:rsidRPr="00945BD2">
        <w:rPr>
          <w:lang w:val="es-ES"/>
        </w:rPr>
        <w:t>incluir Código Distribuible en programas malintencionados, engañosos o ilegales; ni</w:t>
      </w:r>
    </w:p>
    <w:p w:rsidR="00B0332A" w:rsidRPr="00945BD2" w:rsidRDefault="00B0332A" w:rsidP="002909FF">
      <w:pPr>
        <w:pStyle w:val="PURBullet-Indented"/>
        <w:numPr>
          <w:ilvl w:val="0"/>
          <w:numId w:val="6"/>
        </w:numPr>
        <w:rPr>
          <w:lang w:val="es-ES"/>
        </w:rPr>
      </w:pPr>
      <w:r w:rsidRPr="00945BD2">
        <w:rPr>
          <w:lang w:val="es-ES"/>
        </w:rPr>
        <w:lastRenderedPageBreak/>
        <w:t>modificar o distribuir el código fuente de cualquier Código Distribuible de un modo tal que alguna parte del mismo pase a estar sujeta a una Licencia Excluida. Una Licencia Excluida es una licencia que requiere, como condición de uso, modificación o</w:t>
      </w:r>
      <w:r w:rsidR="002909FF">
        <w:rPr>
          <w:lang w:val="es-ES"/>
        </w:rPr>
        <w:t> </w:t>
      </w:r>
      <w:r w:rsidRPr="00945BD2">
        <w:rPr>
          <w:lang w:val="es-ES"/>
        </w:rPr>
        <w:t>distribución, que se divulgue el código o se distribuya en forma de código fuente, o que los otros tengan derecho a modificarlo.</w:t>
      </w:r>
    </w:p>
    <w:p w:rsidR="000A570B" w:rsidRPr="00945BD2" w:rsidRDefault="000A570B" w:rsidP="00416B5E">
      <w:pPr>
        <w:pStyle w:val="PURHeading1"/>
        <w:rPr>
          <w:lang w:val="es-ES"/>
        </w:rPr>
      </w:pPr>
      <w:r w:rsidRPr="00945BD2">
        <w:rPr>
          <w:rStyle w:val="Strong"/>
          <w:sz w:val="20"/>
          <w:lang w:val="es-ES"/>
        </w:rPr>
        <w:t>Los siguientes términos de licencia se aplican al uso de los productos</w:t>
      </w:r>
    </w:p>
    <w:p w:rsidR="000A570B" w:rsidRPr="00945BD2" w:rsidRDefault="000A570B" w:rsidP="000A570B">
      <w:pPr>
        <w:pStyle w:val="PURHeading2"/>
        <w:rPr>
          <w:lang w:val="es-ES"/>
        </w:rPr>
      </w:pPr>
      <w:r w:rsidRPr="00945BD2">
        <w:rPr>
          <w:lang w:val="es-ES"/>
        </w:rPr>
        <w:t>Instancia</w:t>
      </w:r>
    </w:p>
    <w:p w:rsidR="000A570B" w:rsidRPr="00945BD2" w:rsidRDefault="000A570B" w:rsidP="000A570B">
      <w:pPr>
        <w:pStyle w:val="PURBody-Indented"/>
        <w:rPr>
          <w:lang w:val="es-ES"/>
        </w:rPr>
      </w:pPr>
      <w:r w:rsidRPr="00945BD2">
        <w:rPr>
          <w:lang w:val="es-ES"/>
        </w:rPr>
        <w:t>Se crea una “instancia” de software mediante la ejecución del procedimiento de configuración o instalación del software. También se crea una instancia del software al duplicar una instancia existente. Las referencias al software incluyen las “instancias” del software.</w:t>
      </w:r>
    </w:p>
    <w:p w:rsidR="000A570B" w:rsidRPr="00945BD2" w:rsidRDefault="000A570B" w:rsidP="000A570B">
      <w:pPr>
        <w:pStyle w:val="PURHeading2"/>
        <w:rPr>
          <w:lang w:val="es-ES"/>
        </w:rPr>
      </w:pPr>
      <w:r w:rsidRPr="00945BD2">
        <w:rPr>
          <w:lang w:val="es-ES"/>
        </w:rPr>
        <w:t>Ejecución de una instancia</w:t>
      </w:r>
    </w:p>
    <w:p w:rsidR="000A570B" w:rsidRPr="00945BD2" w:rsidRDefault="000A570B" w:rsidP="000A570B">
      <w:pPr>
        <w:pStyle w:val="PURBody-Indented"/>
        <w:rPr>
          <w:lang w:val="es-ES"/>
        </w:rPr>
      </w:pPr>
      <w:r w:rsidRPr="00945BD2">
        <w:rPr>
          <w:lang w:val="es-ES"/>
        </w:rPr>
        <w:t>Se “ejecuta una instancia” del software al cargarla en la memoria y ejecutar una o varias de sus instrucciones. Una vez en ejecución, se considerará que una instancia se está ejecutando (con independencia de que se sigan ejecutando o no sus instrucciones) hasta que se elimine de la memoria.</w:t>
      </w:r>
    </w:p>
    <w:p w:rsidR="000A570B" w:rsidRPr="00945BD2" w:rsidRDefault="000A570B" w:rsidP="000A570B">
      <w:pPr>
        <w:pStyle w:val="PURHeading2"/>
        <w:rPr>
          <w:lang w:val="es-ES"/>
        </w:rPr>
      </w:pPr>
      <w:r w:rsidRPr="00945BD2">
        <w:rPr>
          <w:lang w:val="es-ES"/>
        </w:rPr>
        <w:t>Entorno de Sistema Operativo (“OSE”)</w:t>
      </w:r>
    </w:p>
    <w:p w:rsidR="000A570B" w:rsidRPr="00945BD2" w:rsidRDefault="000A570B" w:rsidP="000A570B">
      <w:pPr>
        <w:ind w:left="270"/>
        <w:rPr>
          <w:lang w:val="es-ES"/>
        </w:rPr>
      </w:pPr>
      <w:r w:rsidRPr="00945BD2">
        <w:rPr>
          <w:rFonts w:eastAsiaTheme="minorHAnsi"/>
          <w:b/>
          <w:color w:val="404040" w:themeColor="text1" w:themeTint="BF"/>
          <w:sz w:val="18"/>
          <w:lang w:val="es-ES"/>
        </w:rPr>
        <w:t>Entorno de Sistema Operativo (OSE)</w:t>
      </w:r>
      <w:r w:rsidRPr="00945BD2">
        <w:rPr>
          <w:rFonts w:eastAsiaTheme="minorHAnsi"/>
          <w:color w:val="404040" w:themeColor="text1" w:themeTint="BF"/>
          <w:sz w:val="18"/>
          <w:lang w:val="es-ES"/>
        </w:rPr>
        <w:t xml:space="preserve"> es la totalidad o una parte de una instancia (consulte “Instancia”) de sistema operativo, o la totalidad o una parte de una instancia de sistema operativo virtual (o emulado de otra manera) que habilite la identidad del equipo independiente (nombre del equipo principal o identificador único similar) o los derechos administrativos separados e instancias de aplicaciones, si las hubiera, configuradas para ejecutarse en la instancia del sistema operativo o en partes identificadas anteriormente. Existen dos tipos de OSE: físico y virtual. Un sistema de hardware físico puede tener un OSE físico y/o uno o más OSEs virtuales.</w:t>
      </w:r>
    </w:p>
    <w:p w:rsidR="000A570B" w:rsidRPr="00945BD2" w:rsidRDefault="000A570B" w:rsidP="000A570B">
      <w:pPr>
        <w:pStyle w:val="PURBody-Indented"/>
        <w:rPr>
          <w:lang w:val="es-ES"/>
        </w:rPr>
      </w:pPr>
      <w:r w:rsidRPr="00945BD2">
        <w:rPr>
          <w:rStyle w:val="PURBlueStrongChar"/>
          <w:b/>
          <w:smallCaps w:val="0"/>
          <w:color w:val="404040" w:themeColor="text1" w:themeTint="BF"/>
          <w:lang w:val="es-ES"/>
        </w:rPr>
        <w:t>OSE Físico</w:t>
      </w:r>
      <w:r w:rsidRPr="00945BD2">
        <w:rPr>
          <w:b/>
          <w:lang w:val="es-ES"/>
        </w:rPr>
        <w:t xml:space="preserve"> </w:t>
      </w:r>
      <w:r w:rsidRPr="00945BD2">
        <w:rPr>
          <w:lang w:val="es-ES"/>
        </w:rPr>
        <w:t>es un OSE (consulte “Entorno de Sistema Operativo (OSE)”) que se configura para ejecutarse directamente en un sistema de hardware físico. La instancia (consulte “Instancia”) del sistema operativo que se utiliza para ejecutar software de virtualización de hardware (por ejemplo, Microsoft Hyper-V Server o tecnologías similares) o para proporcionar servicios de virtualización de hardware (por ejemplo, tecnología de virtualización de Microsoft o tecnologías similares) se considera parte del OSE físico.</w:t>
      </w:r>
    </w:p>
    <w:p w:rsidR="000A570B" w:rsidRPr="00945BD2" w:rsidRDefault="000A570B" w:rsidP="000A570B">
      <w:pPr>
        <w:pStyle w:val="PURBody-Indented"/>
        <w:rPr>
          <w:lang w:val="es-ES"/>
        </w:rPr>
      </w:pPr>
      <w:r w:rsidRPr="00945BD2">
        <w:rPr>
          <w:rStyle w:val="PURBlueStrongChar"/>
          <w:b/>
          <w:smallCaps w:val="0"/>
          <w:color w:val="404040" w:themeColor="text1" w:themeTint="BF"/>
          <w:lang w:val="es-ES"/>
        </w:rPr>
        <w:t>OSE Virtual</w:t>
      </w:r>
      <w:r w:rsidRPr="00945BD2">
        <w:rPr>
          <w:b/>
          <w:lang w:val="es-ES"/>
        </w:rPr>
        <w:t xml:space="preserve"> </w:t>
      </w:r>
      <w:r w:rsidRPr="00945BD2">
        <w:rPr>
          <w:lang w:val="es-ES"/>
        </w:rPr>
        <w:t>es un OSE (consulte “Entorno de Sistema Operativo (OSE)”) que se configura para ejecutarse en un sistema de hardware virtual (o emulado de otra manera).</w:t>
      </w:r>
    </w:p>
    <w:p w:rsidR="00D73DED" w:rsidRPr="00945BD2" w:rsidRDefault="00D73DED" w:rsidP="00D73DED">
      <w:pPr>
        <w:pStyle w:val="PURHeading2"/>
        <w:rPr>
          <w:lang w:val="es-ES"/>
        </w:rPr>
      </w:pPr>
      <w:r w:rsidRPr="00945BD2">
        <w:rPr>
          <w:lang w:val="es-ES"/>
        </w:rPr>
        <w:t>Administrar un OSE</w:t>
      </w:r>
    </w:p>
    <w:p w:rsidR="00D73DED" w:rsidRPr="00945BD2" w:rsidRDefault="008E2D3F" w:rsidP="00F70C6D">
      <w:pPr>
        <w:pStyle w:val="PURBody-Indented"/>
        <w:rPr>
          <w:lang w:val="es-ES"/>
        </w:rPr>
      </w:pPr>
      <w:r w:rsidRPr="00945BD2">
        <w:rPr>
          <w:lang w:val="es-ES"/>
        </w:rPr>
        <w:t>“</w:t>
      </w:r>
      <w:r w:rsidR="00D73DED" w:rsidRPr="00945BD2">
        <w:rPr>
          <w:lang w:val="es-ES"/>
        </w:rPr>
        <w:t>Administrar un OSE</w:t>
      </w:r>
      <w:r w:rsidRPr="00945BD2">
        <w:rPr>
          <w:lang w:val="es-ES"/>
        </w:rPr>
        <w:t>”</w:t>
      </w:r>
      <w:r w:rsidR="00D73DED" w:rsidRPr="00945BD2">
        <w:rPr>
          <w:lang w:val="es-ES"/>
        </w:rPr>
        <w:t xml:space="preserve"> es solicitar o recibir datos sobre, configurar o dar instrucciones al hardware o software que está directa o</w:t>
      </w:r>
      <w:r w:rsidR="00F70C6D">
        <w:rPr>
          <w:lang w:val="es-ES"/>
        </w:rPr>
        <w:t> </w:t>
      </w:r>
      <w:r w:rsidR="00D73DED" w:rsidRPr="00945BD2">
        <w:rPr>
          <w:lang w:val="es-ES"/>
        </w:rPr>
        <w:t>indirectamente asociado con el OSE. No incluye descubrir la presencia de un dispositivo u OSE.</w:t>
      </w:r>
    </w:p>
    <w:p w:rsidR="000A570B" w:rsidRPr="00945BD2" w:rsidRDefault="000A570B" w:rsidP="000A570B">
      <w:pPr>
        <w:pStyle w:val="PURHeading2"/>
        <w:rPr>
          <w:lang w:val="es-ES"/>
        </w:rPr>
      </w:pPr>
      <w:r w:rsidRPr="00945BD2">
        <w:rPr>
          <w:lang w:val="es-ES"/>
        </w:rPr>
        <w:t>Servidor</w:t>
      </w:r>
    </w:p>
    <w:p w:rsidR="000A570B" w:rsidRPr="00945BD2" w:rsidRDefault="000A570B" w:rsidP="000A570B">
      <w:pPr>
        <w:pStyle w:val="PURBody-Indented"/>
        <w:rPr>
          <w:lang w:val="es-ES"/>
        </w:rPr>
      </w:pPr>
      <w:r w:rsidRPr="00945BD2">
        <w:rPr>
          <w:lang w:val="es-ES"/>
        </w:rPr>
        <w:t>Un servidor es un sistema de hardware físico capaz de ejecutar el software de servidor. Una partición o división de hardware se considera un sistema de hardware físico independiente.</w:t>
      </w:r>
    </w:p>
    <w:p w:rsidR="00C245A7" w:rsidRPr="00945BD2" w:rsidRDefault="00C245A7" w:rsidP="00C245A7">
      <w:pPr>
        <w:pStyle w:val="PURHeading2"/>
        <w:rPr>
          <w:lang w:val="es-ES"/>
        </w:rPr>
      </w:pPr>
      <w:r w:rsidRPr="00945BD2">
        <w:rPr>
          <w:rFonts w:cs="Tahoma"/>
          <w:b/>
          <w:lang w:val="es-ES"/>
        </w:rPr>
        <w:t>Tejido de Host</w:t>
      </w:r>
    </w:p>
    <w:p w:rsidR="00C245A7" w:rsidRPr="00945BD2" w:rsidRDefault="008E2D3F" w:rsidP="008E2D3F">
      <w:pPr>
        <w:pStyle w:val="PURBody-Indented"/>
        <w:rPr>
          <w:lang w:val="es-ES"/>
        </w:rPr>
      </w:pPr>
      <w:r w:rsidRPr="00945BD2">
        <w:rPr>
          <w:rFonts w:asciiTheme="majorHAnsi" w:hAnsiTheme="majorHAnsi" w:cstheme="majorHAnsi"/>
          <w:szCs w:val="18"/>
          <w:lang w:val="es-ES"/>
        </w:rPr>
        <w:t>“</w:t>
      </w:r>
      <w:r w:rsidR="00C245A7" w:rsidRPr="00945BD2">
        <w:rPr>
          <w:rFonts w:asciiTheme="majorHAnsi" w:hAnsiTheme="majorHAnsi" w:cstheme="majorHAnsi"/>
          <w:szCs w:val="18"/>
          <w:lang w:val="es-ES"/>
        </w:rPr>
        <w:t>Tejido de Host</w:t>
      </w:r>
      <w:r w:rsidRPr="00945BD2">
        <w:rPr>
          <w:rFonts w:asciiTheme="majorHAnsi" w:hAnsiTheme="majorHAnsi" w:cstheme="majorHAnsi"/>
          <w:szCs w:val="18"/>
          <w:lang w:val="es-ES"/>
        </w:rPr>
        <w:t>”</w:t>
      </w:r>
      <w:r w:rsidR="00C245A7" w:rsidRPr="00945BD2">
        <w:rPr>
          <w:rFonts w:asciiTheme="majorHAnsi" w:hAnsiTheme="majorHAnsi" w:cstheme="majorHAnsi"/>
          <w:szCs w:val="18"/>
          <w:lang w:val="es-ES"/>
        </w:rPr>
        <w:t xml:space="preserve"> se refiere a una colección de OSE físicos y virtuales que se configuran y operan como una unidad para proporcionar servicios de virtualización, redes, administración y archivos.</w:t>
      </w:r>
    </w:p>
    <w:p w:rsidR="000A570B" w:rsidRPr="00945BD2" w:rsidRDefault="000A570B" w:rsidP="000A570B">
      <w:pPr>
        <w:pStyle w:val="PURHeading2"/>
        <w:rPr>
          <w:lang w:val="es-ES"/>
        </w:rPr>
      </w:pPr>
      <w:r w:rsidRPr="00945BD2">
        <w:rPr>
          <w:lang w:val="es-ES"/>
        </w:rPr>
        <w:t>Asignación de una licencia</w:t>
      </w:r>
    </w:p>
    <w:p w:rsidR="000A570B" w:rsidRPr="00945BD2" w:rsidRDefault="000A570B" w:rsidP="00DA43B1">
      <w:pPr>
        <w:pStyle w:val="PURBody-Indented"/>
        <w:rPr>
          <w:lang w:val="es-ES"/>
        </w:rPr>
      </w:pPr>
      <w:r w:rsidRPr="00945BD2">
        <w:rPr>
          <w:lang w:val="es-ES"/>
        </w:rPr>
        <w:t>Ceder una licencia significa simplemente designar dicha licencia a un dispositivo o usuario.</w:t>
      </w:r>
    </w:p>
    <w:p w:rsidR="000A570B" w:rsidRPr="00945BD2" w:rsidRDefault="000A570B" w:rsidP="000A570B">
      <w:pPr>
        <w:pStyle w:val="PURHeading2"/>
        <w:rPr>
          <w:lang w:val="es-ES"/>
        </w:rPr>
      </w:pPr>
      <w:r w:rsidRPr="00945BD2">
        <w:rPr>
          <w:lang w:val="es-ES"/>
        </w:rPr>
        <w:t>Indivisibilidad del software</w:t>
      </w:r>
    </w:p>
    <w:p w:rsidR="000A570B" w:rsidRPr="00945BD2" w:rsidRDefault="000A570B" w:rsidP="000A570B">
      <w:pPr>
        <w:pStyle w:val="PURBody-Indented"/>
        <w:rPr>
          <w:lang w:val="es-ES"/>
        </w:rPr>
      </w:pPr>
      <w:r w:rsidRPr="00945BD2">
        <w:rPr>
          <w:lang w:val="es-ES"/>
        </w:rPr>
        <w:t>El software no se puede dividir para utilizarlo en más de un OSE bajo la misma licencia, salvo que se permita expresamente. Esto se aplica incluso si los OSE se encuentran en el mismo sistema de hardware físico.</w:t>
      </w:r>
    </w:p>
    <w:p w:rsidR="000A570B" w:rsidRPr="00945BD2" w:rsidRDefault="000A570B" w:rsidP="000A570B">
      <w:pPr>
        <w:pStyle w:val="PURHeading2"/>
        <w:rPr>
          <w:lang w:val="es-ES"/>
        </w:rPr>
      </w:pPr>
      <w:r w:rsidRPr="00945BD2">
        <w:rPr>
          <w:lang w:val="es-ES"/>
        </w:rPr>
        <w:t>Procesadores físicos y virtuales</w:t>
      </w:r>
    </w:p>
    <w:p w:rsidR="000A570B" w:rsidRPr="00945BD2" w:rsidRDefault="000A570B" w:rsidP="000A570B">
      <w:pPr>
        <w:pStyle w:val="PURBody-Indented"/>
        <w:rPr>
          <w:lang w:val="es-ES"/>
        </w:rPr>
      </w:pPr>
      <w:r w:rsidRPr="00945BD2">
        <w:rPr>
          <w:lang w:val="es-ES"/>
        </w:rPr>
        <w:t>Un procesador físico es un procesador que se incluye en un sistema de hardware físico. Los entornos de sistema operativo físico utilizan procesadores físicos. 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w:t>
      </w:r>
      <w:bookmarkEnd w:id="19"/>
    </w:p>
    <w:p w:rsidR="002448BE" w:rsidRPr="00945BD2" w:rsidRDefault="00284E2C" w:rsidP="002C084A">
      <w:pPr>
        <w:pStyle w:val="PURHeading2"/>
        <w:rPr>
          <w:lang w:val="es-ES"/>
        </w:rPr>
      </w:pPr>
      <w:r w:rsidRPr="00945BD2">
        <w:rPr>
          <w:b/>
          <w:lang w:val="es-ES"/>
        </w:rPr>
        <w:lastRenderedPageBreak/>
        <w:t>Núcleo físico</w:t>
      </w:r>
    </w:p>
    <w:p w:rsidR="00284E2C" w:rsidRPr="00945BD2" w:rsidRDefault="00284E2C" w:rsidP="00284E2C">
      <w:pPr>
        <w:pStyle w:val="PURBody-Indented"/>
        <w:rPr>
          <w:lang w:val="es-ES"/>
        </w:rPr>
      </w:pPr>
      <w:r w:rsidRPr="00945BD2">
        <w:rPr>
          <w:lang w:val="es-ES"/>
        </w:rPr>
        <w:t>Un núcleo físico es un núcleo en un procesador físico. Un procesador físico se compone de uno o más núcleos físicos.</w:t>
      </w:r>
    </w:p>
    <w:p w:rsidR="002448BE" w:rsidRPr="00945BD2" w:rsidRDefault="00284E2C" w:rsidP="002448BE">
      <w:pPr>
        <w:pStyle w:val="PURHeading2"/>
        <w:rPr>
          <w:lang w:val="es-ES"/>
        </w:rPr>
      </w:pPr>
      <w:r w:rsidRPr="00945BD2">
        <w:rPr>
          <w:lang w:val="es-ES"/>
        </w:rPr>
        <w:t>Subproceso de hardware</w:t>
      </w:r>
    </w:p>
    <w:p w:rsidR="00284E2C" w:rsidRPr="00945BD2" w:rsidRDefault="00284E2C" w:rsidP="002448BE">
      <w:pPr>
        <w:pStyle w:val="PURBody-Indented"/>
        <w:rPr>
          <w:lang w:val="es-ES"/>
        </w:rPr>
      </w:pPr>
      <w:r w:rsidRPr="00945BD2">
        <w:rPr>
          <w:lang w:val="es-ES"/>
        </w:rPr>
        <w:t>Un subproceso de software es un núcleo físico o un hipersubproceso en un procesador físico.</w:t>
      </w:r>
    </w:p>
    <w:p w:rsidR="002448BE" w:rsidRPr="00945BD2" w:rsidRDefault="00284E2C" w:rsidP="002448BE">
      <w:pPr>
        <w:pStyle w:val="PURHeading2"/>
        <w:rPr>
          <w:lang w:val="es-ES"/>
        </w:rPr>
      </w:pPr>
      <w:r w:rsidRPr="00945BD2">
        <w:rPr>
          <w:lang w:val="es-ES"/>
        </w:rPr>
        <w:t>Núcleo virtual</w:t>
      </w:r>
    </w:p>
    <w:p w:rsidR="00284E2C" w:rsidRPr="00945BD2" w:rsidRDefault="00284E2C" w:rsidP="002448BE">
      <w:pPr>
        <w:pStyle w:val="PURBody-Indented"/>
        <w:rPr>
          <w:lang w:val="es-ES"/>
        </w:rPr>
      </w:pPr>
      <w:r w:rsidRPr="00945BD2">
        <w:rPr>
          <w:lang w:val="es-ES"/>
        </w:rPr>
        <w:t>Un núcleo virtual es la unidad de potencia de procesamiento en un sistema hardware virtual (o emulado de cualquier otro modo). Un núcleo virtual es la representación virtual de uno o más subprocesos de hardware. Los OSEs virtuales utilizan uno o más núcleos virtuales.</w:t>
      </w:r>
    </w:p>
    <w:p w:rsidR="002448BE" w:rsidRPr="00945BD2" w:rsidRDefault="00284E2C" w:rsidP="002448BE">
      <w:pPr>
        <w:pStyle w:val="PURHeading2"/>
        <w:rPr>
          <w:lang w:val="es-ES"/>
        </w:rPr>
      </w:pPr>
      <w:r w:rsidRPr="00945BD2">
        <w:rPr>
          <w:lang w:val="es-ES"/>
        </w:rPr>
        <w:t>Factor de núcleo</w:t>
      </w:r>
    </w:p>
    <w:p w:rsidR="00284E2C" w:rsidRPr="00945BD2" w:rsidRDefault="00284E2C" w:rsidP="002448BE">
      <w:pPr>
        <w:pStyle w:val="PURBody-Indented"/>
        <w:rPr>
          <w:lang w:val="es-ES"/>
        </w:rPr>
      </w:pPr>
      <w:r w:rsidRPr="00945BD2">
        <w:rPr>
          <w:lang w:val="es-ES"/>
        </w:rPr>
        <w:t>El factor de núcleo es un valor numérico asociado con un procesador físico específico con el fin de determinar el número de licencias requerido para licenciar todos los núcleos físicos en un servidor.</w:t>
      </w:r>
    </w:p>
    <w:p w:rsidR="000A570B" w:rsidRPr="00945BD2" w:rsidRDefault="004322F7" w:rsidP="000A570B">
      <w:pPr>
        <w:pStyle w:val="PURBreadcrumb"/>
        <w:rPr>
          <w:lang w:val="es-ES"/>
        </w:rPr>
      </w:pPr>
      <w:hyperlink w:anchor="TOC" w:history="1">
        <w:r w:rsidR="008E1101" w:rsidRPr="00945BD2">
          <w:rPr>
            <w:rStyle w:val="Hyperlink"/>
            <w:rFonts w:ascii="Arial Narrow" w:hAnsi="Arial Narrow"/>
            <w:sz w:val="16"/>
            <w:lang w:val="es-ES"/>
          </w:rPr>
          <w:t>Tabla de contenido</w:t>
        </w:r>
      </w:hyperlink>
      <w:r w:rsidR="008E1101" w:rsidRPr="00945BD2">
        <w:rPr>
          <w:rFonts w:ascii="Arial Narrow" w:hAnsi="Arial Narrow"/>
          <w:sz w:val="16"/>
          <w:lang w:val="es-ES"/>
        </w:rPr>
        <w:t xml:space="preserve"> / </w:t>
      </w:r>
      <w:hyperlink w:anchor="UniversalTerms" w:history="1">
        <w:r w:rsidR="008E1101" w:rsidRPr="00945BD2">
          <w:rPr>
            <w:rStyle w:val="Hyperlink"/>
            <w:rFonts w:ascii="Arial Narrow" w:hAnsi="Arial Narrow"/>
            <w:sz w:val="16"/>
            <w:lang w:val="es-ES"/>
          </w:rPr>
          <w:t>Términos de Licencia Universales</w:t>
        </w:r>
      </w:hyperlink>
    </w:p>
    <w:p w:rsidR="009950B2" w:rsidRPr="00945BD2" w:rsidRDefault="009950B2" w:rsidP="000A570B">
      <w:pPr>
        <w:pStyle w:val="PURBreadcrumb"/>
        <w:rPr>
          <w:rFonts w:ascii="Arial Narrow" w:hAnsi="Arial Narrow"/>
          <w:sz w:val="16"/>
          <w:lang w:val="es-ES"/>
        </w:rPr>
        <w:sectPr w:rsidR="009950B2" w:rsidRPr="00945BD2" w:rsidSect="005F6570">
          <w:footerReference w:type="default" r:id="rId81"/>
          <w:pgSz w:w="12240" w:h="15840" w:code="1"/>
          <w:pgMar w:top="1166" w:right="720" w:bottom="720" w:left="720" w:header="432" w:footer="288" w:gutter="0"/>
          <w:cols w:space="360"/>
          <w:docGrid w:linePitch="360"/>
        </w:sectPr>
      </w:pPr>
    </w:p>
    <w:p w:rsidR="005E0251" w:rsidRPr="00945BD2" w:rsidRDefault="000A570B" w:rsidP="000A570B">
      <w:pPr>
        <w:pStyle w:val="PURSectionHeading"/>
        <w:rPr>
          <w:lang w:val="es-ES"/>
        </w:rPr>
      </w:pPr>
      <w:bookmarkStart w:id="32" w:name="_Toc299519080"/>
      <w:bookmarkStart w:id="33" w:name="_Toc299524944"/>
      <w:bookmarkStart w:id="34" w:name="_Toc299531295"/>
      <w:bookmarkStart w:id="35" w:name="_Toc299531403"/>
      <w:bookmarkStart w:id="36" w:name="_Toc299531511"/>
      <w:bookmarkStart w:id="37" w:name="_Toc299957120"/>
      <w:bookmarkStart w:id="38" w:name="_Toc346536831"/>
      <w:bookmarkStart w:id="39" w:name="_Toc339280298"/>
      <w:bookmarkStart w:id="40" w:name="_Toc363552768"/>
      <w:bookmarkStart w:id="41" w:name="_Toc372118274"/>
      <w:bookmarkStart w:id="42" w:name="Per_Processor"/>
      <w:r w:rsidRPr="00945BD2">
        <w:rPr>
          <w:lang w:val="es-ES"/>
        </w:rPr>
        <w:lastRenderedPageBreak/>
        <w:t>Modelo de Licencia Por procesador</w:t>
      </w:r>
      <w:bookmarkEnd w:id="32"/>
      <w:bookmarkEnd w:id="33"/>
      <w:bookmarkEnd w:id="34"/>
      <w:bookmarkEnd w:id="35"/>
      <w:bookmarkEnd w:id="36"/>
      <w:bookmarkEnd w:id="37"/>
      <w:bookmarkEnd w:id="38"/>
      <w:bookmarkEnd w:id="39"/>
      <w:bookmarkEnd w:id="40"/>
      <w:bookmarkEnd w:id="41"/>
    </w:p>
    <w:p w:rsidR="009950B2" w:rsidRPr="00945BD2" w:rsidRDefault="009950B2" w:rsidP="000A570B">
      <w:pPr>
        <w:pStyle w:val="PURSectionHeading"/>
        <w:rPr>
          <w:lang w:val="es-ES"/>
        </w:rPr>
        <w:sectPr w:rsidR="009950B2" w:rsidRPr="00945BD2" w:rsidSect="005F6570">
          <w:footerReference w:type="default" r:id="rId82"/>
          <w:pgSz w:w="12240" w:h="15840" w:code="1"/>
          <w:pgMar w:top="1166" w:right="720" w:bottom="720" w:left="720" w:header="432" w:footer="288" w:gutter="0"/>
          <w:cols w:space="360"/>
          <w:docGrid w:linePitch="360"/>
        </w:sectPr>
      </w:pPr>
    </w:p>
    <w:p w:rsidR="00F97BDB" w:rsidRPr="00945BD2" w:rsidRDefault="008E1101">
      <w:pPr>
        <w:pStyle w:val="TOC2"/>
        <w:rPr>
          <w:noProof/>
          <w:color w:val="auto"/>
          <w:sz w:val="22"/>
          <w:lang w:val="es-ES"/>
        </w:rPr>
      </w:pPr>
      <w:r w:rsidRPr="00945BD2">
        <w:rPr>
          <w:szCs w:val="16"/>
          <w:lang w:val="es-ES"/>
        </w:rPr>
        <w:lastRenderedPageBreak/>
        <w:fldChar w:fldCharType="begin"/>
      </w:r>
      <w:r w:rsidR="0006656D" w:rsidRPr="00945BD2">
        <w:rPr>
          <w:szCs w:val="16"/>
          <w:lang w:val="es-ES"/>
        </w:rPr>
        <w:instrText xml:space="preserve"> TOC \b Per_Processor \h \z \t "PUR Product Name,2" </w:instrText>
      </w:r>
      <w:r w:rsidRPr="00945BD2">
        <w:rPr>
          <w:szCs w:val="16"/>
          <w:lang w:val="es-ES"/>
        </w:rPr>
        <w:fldChar w:fldCharType="separate"/>
      </w:r>
      <w:hyperlink w:anchor="_Toc371268313" w:history="1">
        <w:r w:rsidR="00F97BDB" w:rsidRPr="00945BD2">
          <w:rPr>
            <w:rStyle w:val="Hyperlink"/>
            <w:noProof/>
            <w:lang w:val="es-ES"/>
          </w:rPr>
          <w:t>BizTalk RFID 2010</w:t>
        </w:r>
        <w:r w:rsidR="00F97BDB" w:rsidRPr="00945BD2">
          <w:rPr>
            <w:noProof/>
            <w:webHidden/>
            <w:lang w:val="es-ES"/>
          </w:rPr>
          <w:tab/>
        </w:r>
        <w:r w:rsidRPr="00945BD2">
          <w:rPr>
            <w:noProof/>
            <w:webHidden/>
            <w:lang w:val="es-ES"/>
          </w:rPr>
          <w:fldChar w:fldCharType="begin"/>
        </w:r>
        <w:r w:rsidR="00F97BDB" w:rsidRPr="00945BD2">
          <w:rPr>
            <w:noProof/>
            <w:webHidden/>
            <w:lang w:val="es-ES"/>
          </w:rPr>
          <w:instrText xml:space="preserve"> PAGEREF _Toc371268313 \h </w:instrText>
        </w:r>
        <w:r w:rsidRPr="00945BD2">
          <w:rPr>
            <w:noProof/>
            <w:webHidden/>
            <w:lang w:val="es-ES"/>
          </w:rPr>
        </w:r>
        <w:r w:rsidRPr="00945BD2">
          <w:rPr>
            <w:noProof/>
            <w:webHidden/>
            <w:lang w:val="es-ES"/>
          </w:rPr>
          <w:fldChar w:fldCharType="separate"/>
        </w:r>
        <w:r w:rsidR="00E81AE4">
          <w:rPr>
            <w:noProof/>
            <w:webHidden/>
            <w:lang w:val="es-ES"/>
          </w:rPr>
          <w:t>13</w:t>
        </w:r>
        <w:r w:rsidRPr="00945BD2">
          <w:rPr>
            <w:noProof/>
            <w:webHidden/>
            <w:lang w:val="es-ES"/>
          </w:rPr>
          <w:fldChar w:fldCharType="end"/>
        </w:r>
      </w:hyperlink>
    </w:p>
    <w:p w:rsidR="00F97BDB" w:rsidRPr="00945BD2" w:rsidRDefault="004322F7">
      <w:pPr>
        <w:pStyle w:val="TOC2"/>
        <w:rPr>
          <w:noProof/>
          <w:color w:val="auto"/>
          <w:sz w:val="22"/>
          <w:lang w:val="es-ES"/>
        </w:rPr>
      </w:pPr>
      <w:hyperlink w:anchor="_Toc371268314" w:history="1">
        <w:r w:rsidR="00F97BDB" w:rsidRPr="00945BD2">
          <w:rPr>
            <w:rStyle w:val="Hyperlink"/>
            <w:noProof/>
            <w:lang w:val="es-ES"/>
          </w:rPr>
          <w:t>BizTalk Server 2010 Branch Edition</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_Toc371268314 \h </w:instrText>
        </w:r>
        <w:r w:rsidR="008E1101" w:rsidRPr="00945BD2">
          <w:rPr>
            <w:noProof/>
            <w:webHidden/>
            <w:lang w:val="es-ES"/>
          </w:rPr>
        </w:r>
        <w:r w:rsidR="008E1101" w:rsidRPr="00945BD2">
          <w:rPr>
            <w:noProof/>
            <w:webHidden/>
            <w:lang w:val="es-ES"/>
          </w:rPr>
          <w:fldChar w:fldCharType="separate"/>
        </w:r>
        <w:r w:rsidR="00E81AE4">
          <w:rPr>
            <w:noProof/>
            <w:webHidden/>
            <w:lang w:val="es-ES"/>
          </w:rPr>
          <w:t>13</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15" w:history="1">
        <w:r w:rsidR="00F97BDB" w:rsidRPr="00945BD2">
          <w:rPr>
            <w:rStyle w:val="Hyperlink"/>
            <w:noProof/>
            <w:lang w:val="es-ES"/>
          </w:rPr>
          <w:t>BizTalk Server 2010 Enterprise Edition</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_Toc371268315 \h </w:instrText>
        </w:r>
        <w:r w:rsidR="008E1101" w:rsidRPr="00945BD2">
          <w:rPr>
            <w:noProof/>
            <w:webHidden/>
            <w:lang w:val="es-ES"/>
          </w:rPr>
        </w:r>
        <w:r w:rsidR="008E1101" w:rsidRPr="00945BD2">
          <w:rPr>
            <w:noProof/>
            <w:webHidden/>
            <w:lang w:val="es-ES"/>
          </w:rPr>
          <w:fldChar w:fldCharType="separate"/>
        </w:r>
        <w:r w:rsidR="00E81AE4">
          <w:rPr>
            <w:noProof/>
            <w:webHidden/>
            <w:lang w:val="es-ES"/>
          </w:rPr>
          <w:t>14</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16" w:history="1">
        <w:r w:rsidR="00F97BDB" w:rsidRPr="00945BD2">
          <w:rPr>
            <w:rStyle w:val="Hyperlink"/>
            <w:noProof/>
            <w:lang w:val="es-ES"/>
          </w:rPr>
          <w:t>BizTalk Server 2010 Standard Edition</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_Toc371268316 \h </w:instrText>
        </w:r>
        <w:r w:rsidR="008E1101" w:rsidRPr="00945BD2">
          <w:rPr>
            <w:noProof/>
            <w:webHidden/>
            <w:lang w:val="es-ES"/>
          </w:rPr>
        </w:r>
        <w:r w:rsidR="008E1101" w:rsidRPr="00945BD2">
          <w:rPr>
            <w:noProof/>
            <w:webHidden/>
            <w:lang w:val="es-ES"/>
          </w:rPr>
          <w:fldChar w:fldCharType="separate"/>
        </w:r>
        <w:r w:rsidR="00E81AE4">
          <w:rPr>
            <w:noProof/>
            <w:webHidden/>
            <w:lang w:val="es-ES"/>
          </w:rPr>
          <w:t>14</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17" w:history="1">
        <w:r w:rsidR="00F97BDB" w:rsidRPr="00945BD2">
          <w:rPr>
            <w:rStyle w:val="Hyperlink"/>
            <w:noProof/>
            <w:lang w:val="es-ES"/>
          </w:rPr>
          <w:t>Core Infrastructure Server Suite Datacenter</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_Toc371268317 \h </w:instrText>
        </w:r>
        <w:r w:rsidR="008E1101" w:rsidRPr="00945BD2">
          <w:rPr>
            <w:noProof/>
            <w:webHidden/>
            <w:lang w:val="es-ES"/>
          </w:rPr>
        </w:r>
        <w:r w:rsidR="008E1101" w:rsidRPr="00945BD2">
          <w:rPr>
            <w:noProof/>
            <w:webHidden/>
            <w:lang w:val="es-ES"/>
          </w:rPr>
          <w:fldChar w:fldCharType="separate"/>
        </w:r>
        <w:r w:rsidR="00E81AE4">
          <w:rPr>
            <w:noProof/>
            <w:webHidden/>
            <w:lang w:val="es-ES"/>
          </w:rPr>
          <w:t>15</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18" w:history="1">
        <w:r w:rsidR="00F97BDB" w:rsidRPr="00945BD2">
          <w:rPr>
            <w:rStyle w:val="Hyperlink"/>
            <w:noProof/>
            <w:lang w:val="es-ES"/>
          </w:rPr>
          <w:t>Core Infrastructure Server Suite Standard</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_Toc371268318 \h </w:instrText>
        </w:r>
        <w:r w:rsidR="008E1101" w:rsidRPr="00945BD2">
          <w:rPr>
            <w:noProof/>
            <w:webHidden/>
            <w:lang w:val="es-ES"/>
          </w:rPr>
        </w:r>
        <w:r w:rsidR="008E1101" w:rsidRPr="00945BD2">
          <w:rPr>
            <w:noProof/>
            <w:webHidden/>
            <w:lang w:val="es-ES"/>
          </w:rPr>
          <w:fldChar w:fldCharType="separate"/>
        </w:r>
        <w:r w:rsidR="00E81AE4">
          <w:rPr>
            <w:noProof/>
            <w:webHidden/>
            <w:lang w:val="es-ES"/>
          </w:rPr>
          <w:t>15</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19" w:history="1">
        <w:r w:rsidR="00F97BDB" w:rsidRPr="00945BD2">
          <w:rPr>
            <w:rStyle w:val="Hyperlink"/>
            <w:noProof/>
            <w:lang w:val="es-ES"/>
          </w:rPr>
          <w:t>Microsoft Dynamics C5 2012</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_Toc371268319 \h </w:instrText>
        </w:r>
        <w:r w:rsidR="008E1101" w:rsidRPr="00945BD2">
          <w:rPr>
            <w:noProof/>
            <w:webHidden/>
            <w:lang w:val="es-ES"/>
          </w:rPr>
        </w:r>
        <w:r w:rsidR="008E1101" w:rsidRPr="00945BD2">
          <w:rPr>
            <w:noProof/>
            <w:webHidden/>
            <w:lang w:val="es-ES"/>
          </w:rPr>
          <w:fldChar w:fldCharType="separate"/>
        </w:r>
        <w:r w:rsidR="00E81AE4">
          <w:rPr>
            <w:noProof/>
            <w:webHidden/>
            <w:lang w:val="es-ES"/>
          </w:rPr>
          <w:t>17</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0" w:history="1">
        <w:r w:rsidR="00F97BDB" w:rsidRPr="00945BD2">
          <w:rPr>
            <w:rStyle w:val="Hyperlink"/>
            <w:noProof/>
            <w:lang w:val="es-ES"/>
          </w:rPr>
          <w:t>Microsoft Dynamics GP 2013</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_Toc371268320 \h </w:instrText>
        </w:r>
        <w:r w:rsidR="008E1101" w:rsidRPr="00945BD2">
          <w:rPr>
            <w:noProof/>
            <w:webHidden/>
            <w:lang w:val="es-ES"/>
          </w:rPr>
        </w:r>
        <w:r w:rsidR="008E1101" w:rsidRPr="00945BD2">
          <w:rPr>
            <w:noProof/>
            <w:webHidden/>
            <w:lang w:val="es-ES"/>
          </w:rPr>
          <w:fldChar w:fldCharType="separate"/>
        </w:r>
        <w:r w:rsidR="00E81AE4">
          <w:rPr>
            <w:noProof/>
            <w:webHidden/>
            <w:lang w:val="es-ES"/>
          </w:rPr>
          <w:t>17</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1" w:history="1">
        <w:r w:rsidR="00F97BDB" w:rsidRPr="00945BD2">
          <w:rPr>
            <w:rStyle w:val="Hyperlink"/>
            <w:noProof/>
            <w:lang w:val="es-ES"/>
          </w:rPr>
          <w:t>Microsoft Dynamics NAV 2013 R2</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_Toc371268321 \h </w:instrText>
        </w:r>
        <w:r w:rsidR="008E1101" w:rsidRPr="00945BD2">
          <w:rPr>
            <w:noProof/>
            <w:webHidden/>
            <w:lang w:val="es-ES"/>
          </w:rPr>
        </w:r>
        <w:r w:rsidR="008E1101" w:rsidRPr="00945BD2">
          <w:rPr>
            <w:noProof/>
            <w:webHidden/>
            <w:lang w:val="es-ES"/>
          </w:rPr>
          <w:fldChar w:fldCharType="separate"/>
        </w:r>
        <w:r w:rsidR="00E81AE4">
          <w:rPr>
            <w:noProof/>
            <w:webHidden/>
            <w:lang w:val="es-ES"/>
          </w:rPr>
          <w:t>18</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2" w:history="1">
        <w:r w:rsidR="00F97BDB" w:rsidRPr="00945BD2">
          <w:rPr>
            <w:rStyle w:val="Hyperlink"/>
            <w:noProof/>
            <w:lang w:val="es-ES"/>
          </w:rPr>
          <w:t>Microsoft Dynamics SL 2011</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_Toc371268322 \h </w:instrText>
        </w:r>
        <w:r w:rsidR="008E1101" w:rsidRPr="00945BD2">
          <w:rPr>
            <w:noProof/>
            <w:webHidden/>
            <w:lang w:val="es-ES"/>
          </w:rPr>
        </w:r>
        <w:r w:rsidR="008E1101" w:rsidRPr="00945BD2">
          <w:rPr>
            <w:noProof/>
            <w:webHidden/>
            <w:lang w:val="es-ES"/>
          </w:rPr>
          <w:fldChar w:fldCharType="separate"/>
        </w:r>
        <w:r w:rsidR="00E81AE4">
          <w:rPr>
            <w:noProof/>
            <w:webHidden/>
            <w:lang w:val="es-ES"/>
          </w:rPr>
          <w:t>18</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3" w:history="1">
        <w:r w:rsidR="00F97BDB" w:rsidRPr="00945BD2">
          <w:rPr>
            <w:rStyle w:val="Hyperlink"/>
            <w:noProof/>
            <w:lang w:val="es-ES"/>
          </w:rPr>
          <w:t>Provisioning System</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_Toc371268323 \h </w:instrText>
        </w:r>
        <w:r w:rsidR="008E1101" w:rsidRPr="00945BD2">
          <w:rPr>
            <w:noProof/>
            <w:webHidden/>
            <w:lang w:val="es-ES"/>
          </w:rPr>
        </w:r>
        <w:r w:rsidR="008E1101" w:rsidRPr="00945BD2">
          <w:rPr>
            <w:noProof/>
            <w:webHidden/>
            <w:lang w:val="es-ES"/>
          </w:rPr>
          <w:fldChar w:fldCharType="separate"/>
        </w:r>
        <w:r w:rsidR="00E81AE4">
          <w:rPr>
            <w:noProof/>
            <w:webHidden/>
            <w:lang w:val="es-ES"/>
          </w:rPr>
          <w:t>19</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4" w:history="1">
        <w:r w:rsidR="00F97BDB" w:rsidRPr="00945BD2">
          <w:rPr>
            <w:rStyle w:val="Hyperlink"/>
            <w:noProof/>
            <w:lang w:val="es-ES"/>
          </w:rPr>
          <w:t>SharePoint 2013 Hosting</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_Toc371268324 \h </w:instrText>
        </w:r>
        <w:r w:rsidR="008E1101" w:rsidRPr="00945BD2">
          <w:rPr>
            <w:noProof/>
            <w:webHidden/>
            <w:lang w:val="es-ES"/>
          </w:rPr>
        </w:r>
        <w:r w:rsidR="008E1101" w:rsidRPr="00945BD2">
          <w:rPr>
            <w:noProof/>
            <w:webHidden/>
            <w:lang w:val="es-ES"/>
          </w:rPr>
          <w:fldChar w:fldCharType="separate"/>
        </w:r>
        <w:r w:rsidR="00E81AE4">
          <w:rPr>
            <w:noProof/>
            <w:webHidden/>
            <w:lang w:val="es-ES"/>
          </w:rPr>
          <w:t>19</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5" w:history="1">
        <w:r w:rsidR="00F97BDB" w:rsidRPr="00945BD2">
          <w:rPr>
            <w:rStyle w:val="Hyperlink"/>
            <w:noProof/>
            <w:lang w:val="es-ES"/>
          </w:rPr>
          <w:t>System Center 2012 R2 Datacenter</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_Toc371268325 \h </w:instrText>
        </w:r>
        <w:r w:rsidR="008E1101" w:rsidRPr="00945BD2">
          <w:rPr>
            <w:noProof/>
            <w:webHidden/>
            <w:lang w:val="es-ES"/>
          </w:rPr>
        </w:r>
        <w:r w:rsidR="008E1101" w:rsidRPr="00945BD2">
          <w:rPr>
            <w:noProof/>
            <w:webHidden/>
            <w:lang w:val="es-ES"/>
          </w:rPr>
          <w:fldChar w:fldCharType="separate"/>
        </w:r>
        <w:r w:rsidR="00E81AE4">
          <w:rPr>
            <w:noProof/>
            <w:webHidden/>
            <w:lang w:val="es-ES"/>
          </w:rPr>
          <w:t>20</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6" w:history="1">
        <w:r w:rsidR="00F97BDB" w:rsidRPr="00945BD2">
          <w:rPr>
            <w:rStyle w:val="Hyperlink"/>
            <w:noProof/>
            <w:lang w:val="es-ES"/>
          </w:rPr>
          <w:t>System Center 2012 R2 Standard</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_Toc371268326 \h </w:instrText>
        </w:r>
        <w:r w:rsidR="008E1101" w:rsidRPr="00945BD2">
          <w:rPr>
            <w:noProof/>
            <w:webHidden/>
            <w:lang w:val="es-ES"/>
          </w:rPr>
        </w:r>
        <w:r w:rsidR="008E1101" w:rsidRPr="00945BD2">
          <w:rPr>
            <w:noProof/>
            <w:webHidden/>
            <w:lang w:val="es-ES"/>
          </w:rPr>
          <w:fldChar w:fldCharType="separate"/>
        </w:r>
        <w:r w:rsidR="00E81AE4">
          <w:rPr>
            <w:noProof/>
            <w:webHidden/>
            <w:lang w:val="es-ES"/>
          </w:rPr>
          <w:t>21</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7" w:history="1">
        <w:r w:rsidR="00F97BDB" w:rsidRPr="00945BD2">
          <w:rPr>
            <w:rStyle w:val="Hyperlink"/>
            <w:noProof/>
            <w:lang w:val="es-ES"/>
          </w:rPr>
          <w:t>Windows Server 2012 R2 Datacenter</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_Toc371268327 \h </w:instrText>
        </w:r>
        <w:r w:rsidR="008E1101" w:rsidRPr="00945BD2">
          <w:rPr>
            <w:noProof/>
            <w:webHidden/>
            <w:lang w:val="es-ES"/>
          </w:rPr>
        </w:r>
        <w:r w:rsidR="008E1101" w:rsidRPr="00945BD2">
          <w:rPr>
            <w:noProof/>
            <w:webHidden/>
            <w:lang w:val="es-ES"/>
          </w:rPr>
          <w:fldChar w:fldCharType="separate"/>
        </w:r>
        <w:r w:rsidR="00E81AE4">
          <w:rPr>
            <w:noProof/>
            <w:webHidden/>
            <w:lang w:val="es-ES"/>
          </w:rPr>
          <w:t>22</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8" w:history="1">
        <w:r w:rsidR="00F97BDB" w:rsidRPr="00945BD2">
          <w:rPr>
            <w:rStyle w:val="Hyperlink"/>
            <w:noProof/>
            <w:lang w:val="es-ES"/>
          </w:rPr>
          <w:t>Windows Server 2012 R2 Standard</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_Toc371268328 \h </w:instrText>
        </w:r>
        <w:r w:rsidR="008E1101" w:rsidRPr="00945BD2">
          <w:rPr>
            <w:noProof/>
            <w:webHidden/>
            <w:lang w:val="es-ES"/>
          </w:rPr>
        </w:r>
        <w:r w:rsidR="008E1101" w:rsidRPr="00945BD2">
          <w:rPr>
            <w:noProof/>
            <w:webHidden/>
            <w:lang w:val="es-ES"/>
          </w:rPr>
          <w:fldChar w:fldCharType="separate"/>
        </w:r>
        <w:r w:rsidR="00E81AE4">
          <w:rPr>
            <w:noProof/>
            <w:webHidden/>
            <w:lang w:val="es-ES"/>
          </w:rPr>
          <w:t>23</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29" w:history="1">
        <w:r w:rsidR="00F97BDB" w:rsidRPr="00945BD2">
          <w:rPr>
            <w:rStyle w:val="Hyperlink"/>
            <w:noProof/>
            <w:lang w:val="es-ES"/>
          </w:rPr>
          <w:t>Windows Server 2012 R2 Essentials</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_Toc371268329 \h </w:instrText>
        </w:r>
        <w:r w:rsidR="008E1101" w:rsidRPr="00945BD2">
          <w:rPr>
            <w:noProof/>
            <w:webHidden/>
            <w:lang w:val="es-ES"/>
          </w:rPr>
        </w:r>
        <w:r w:rsidR="008E1101" w:rsidRPr="00945BD2">
          <w:rPr>
            <w:noProof/>
            <w:webHidden/>
            <w:lang w:val="es-ES"/>
          </w:rPr>
          <w:fldChar w:fldCharType="separate"/>
        </w:r>
        <w:r w:rsidR="00E81AE4">
          <w:rPr>
            <w:noProof/>
            <w:webHidden/>
            <w:lang w:val="es-ES"/>
          </w:rPr>
          <w:t>24</w:t>
        </w:r>
        <w:r w:rsidR="008E1101" w:rsidRPr="00945BD2">
          <w:rPr>
            <w:noProof/>
            <w:webHidden/>
            <w:lang w:val="es-ES"/>
          </w:rPr>
          <w:fldChar w:fldCharType="end"/>
        </w:r>
      </w:hyperlink>
    </w:p>
    <w:p w:rsidR="009950B2" w:rsidRPr="00945BD2" w:rsidRDefault="008E1101" w:rsidP="00071E61">
      <w:pPr>
        <w:pStyle w:val="TOC2"/>
        <w:rPr>
          <w:lang w:val="es-ES"/>
        </w:rPr>
        <w:sectPr w:rsidR="009950B2" w:rsidRPr="00945BD2" w:rsidSect="005F6570">
          <w:footerReference w:type="default" r:id="rId83"/>
          <w:type w:val="continuous"/>
          <w:pgSz w:w="12240" w:h="15840" w:code="1"/>
          <w:pgMar w:top="1166" w:right="720" w:bottom="720" w:left="720" w:header="432" w:footer="288" w:gutter="0"/>
          <w:cols w:num="2" w:space="360"/>
          <w:docGrid w:linePitch="360"/>
        </w:sectPr>
      </w:pPr>
      <w:r w:rsidRPr="00945BD2">
        <w:rPr>
          <w:lang w:val="es-ES"/>
        </w:rPr>
        <w:fldChar w:fldCharType="end"/>
      </w:r>
    </w:p>
    <w:p w:rsidR="00071E61" w:rsidRPr="00945BD2" w:rsidRDefault="00071E61" w:rsidP="00A50403">
      <w:pPr>
        <w:pStyle w:val="PURHeading1"/>
        <w:rPr>
          <w:lang w:val="es-ES"/>
        </w:rPr>
      </w:pPr>
    </w:p>
    <w:p w:rsidR="000A570B" w:rsidRPr="00945BD2" w:rsidRDefault="000A570B" w:rsidP="000A570B">
      <w:pPr>
        <w:pStyle w:val="PURHeading1"/>
        <w:rPr>
          <w:lang w:val="es-ES"/>
        </w:rPr>
      </w:pPr>
      <w:r w:rsidRPr="00945BD2">
        <w:rPr>
          <w:lang w:val="es-ES"/>
        </w:rPr>
        <w:t xml:space="preserve">Términos Generales </w:t>
      </w:r>
    </w:p>
    <w:p w:rsidR="000A570B" w:rsidRPr="00945BD2" w:rsidRDefault="000A570B" w:rsidP="000A570B">
      <w:pPr>
        <w:pStyle w:val="PURHeading2"/>
        <w:rPr>
          <w:lang w:val="es-ES"/>
        </w:rPr>
      </w:pPr>
      <w:r w:rsidRPr="00945BD2">
        <w:rPr>
          <w:lang w:val="es-ES"/>
        </w:rPr>
        <w:t>Cesión de licencia para un servidor</w:t>
      </w:r>
    </w:p>
    <w:p w:rsidR="000A570B" w:rsidRPr="00945BD2" w:rsidRDefault="000A570B" w:rsidP="000A570B">
      <w:pPr>
        <w:pStyle w:val="PURBody"/>
        <w:rPr>
          <w:lang w:val="es-ES"/>
        </w:rPr>
      </w:pPr>
      <w:r w:rsidRPr="00945BD2">
        <w:rPr>
          <w:lang w:val="es-ES"/>
        </w:rPr>
        <w:t xml:space="preserve">Antes de ejecutar en un servidor instancias del software de servidor, debe determinar el número necesario de licencias y asignar dichas licencias al servidor, tal como se describe a continuación. </w:t>
      </w:r>
    </w:p>
    <w:p w:rsidR="000A570B" w:rsidRPr="00945BD2" w:rsidRDefault="000A570B" w:rsidP="000A570B">
      <w:pPr>
        <w:pStyle w:val="PURBlueStrong"/>
        <w:rPr>
          <w:lang w:val="es-ES"/>
        </w:rPr>
      </w:pPr>
      <w:r w:rsidRPr="00945BD2">
        <w:rPr>
          <w:lang w:val="es-ES"/>
        </w:rPr>
        <w:t>Determinación del número de licencias necesarias</w:t>
      </w:r>
    </w:p>
    <w:p w:rsidR="000A570B" w:rsidRPr="00945BD2" w:rsidRDefault="004173E6" w:rsidP="006A2F87">
      <w:pPr>
        <w:pStyle w:val="PURBody-Indented"/>
        <w:rPr>
          <w:lang w:val="es-ES"/>
        </w:rPr>
      </w:pPr>
      <w:r w:rsidRPr="00945BD2">
        <w:rPr>
          <w:lang w:val="es-ES"/>
        </w:rPr>
        <w:t>Salvo según se indique en los Términos de Licencia específicos de un Producto, el número de licencias necesarias se basa en el</w:t>
      </w:r>
      <w:r w:rsidR="006A2F87">
        <w:rPr>
          <w:lang w:val="es-ES"/>
        </w:rPr>
        <w:t> </w:t>
      </w:r>
      <w:r w:rsidRPr="00945BD2">
        <w:rPr>
          <w:lang w:val="es-ES"/>
        </w:rPr>
        <w:t>número total de procesadores físicos de dicho servidor (como se describe en la Opción 1 a continuación) o el número de procesadores físicos y virtuales utilizados (como se describe en la Opción 2 a continuación). Para las ediciones Enterprise del software, puede seguir cualquier opción. Para todas las otras ediciones del software, debe seguir la Opción 2.</w:t>
      </w:r>
    </w:p>
    <w:p w:rsidR="00B70FA2" w:rsidRPr="00945BD2" w:rsidRDefault="000A570B" w:rsidP="00165FFC">
      <w:pPr>
        <w:pStyle w:val="PURBody-Indented"/>
        <w:rPr>
          <w:lang w:val="es-ES"/>
        </w:rPr>
      </w:pPr>
      <w:r w:rsidRPr="00945BD2">
        <w:rPr>
          <w:rStyle w:val="Strong"/>
          <w:lang w:val="es-ES"/>
        </w:rPr>
        <w:t xml:space="preserve">Opción 1: Virtualización ilimitada: </w:t>
      </w:r>
      <w:r w:rsidRPr="00945BD2">
        <w:rPr>
          <w:lang w:val="es-ES"/>
        </w:rPr>
        <w:t>Bajo esta opción, la cantidad de licencias necesarias para un servidor es igual a la suma total de procesadores físicos en ese servidor. Contar y asignar licencias de software según esta opción le permite ejecutar el software de servidor en un entorno de sistema operativo (u OSE) físico y una cantidad ilimitada de entornos de sistema operativo virtuales, independientemente del número de procesadores físicos y virtuales que se utilicen. Esta opción solo está disponible para las ediciones Enterprise del software.</w:t>
      </w:r>
    </w:p>
    <w:p w:rsidR="000A570B" w:rsidRPr="00945BD2" w:rsidRDefault="000A570B" w:rsidP="00165FFC">
      <w:pPr>
        <w:pStyle w:val="PURBody-Indented"/>
        <w:rPr>
          <w:lang w:val="es-ES"/>
        </w:rPr>
      </w:pPr>
      <w:r w:rsidRPr="00945BD2">
        <w:rPr>
          <w:rStyle w:val="Strong"/>
          <w:lang w:val="es-ES"/>
        </w:rPr>
        <w:t>Opción 2: Licencias basadas en los procesadores utilizados</w:t>
      </w:r>
      <w:r w:rsidRPr="00945BD2">
        <w:rPr>
          <w:b/>
          <w:lang w:val="es-ES"/>
        </w:rPr>
        <w:t>:</w:t>
      </w:r>
      <w:r w:rsidRPr="00945BD2">
        <w:rPr>
          <w:lang w:val="es-ES"/>
        </w:rPr>
        <w:t xml:space="preserve"> Bajo esta opción, la cantidad total de licencias de necesarias para un servidor es igual a la suma de licencias necesarias según los puntos (a) y (b) a continuación. Ésta es la única opción a su disposición para las ediciones que no sean Enterprise.</w:t>
      </w:r>
    </w:p>
    <w:p w:rsidR="004C70E5" w:rsidRPr="00945BD2" w:rsidRDefault="004C70E5" w:rsidP="00165FFC">
      <w:pPr>
        <w:pStyle w:val="PURBullet-Indented"/>
        <w:numPr>
          <w:ilvl w:val="0"/>
          <w:numId w:val="14"/>
        </w:numPr>
        <w:spacing w:line="240" w:lineRule="auto"/>
        <w:ind w:left="994"/>
        <w:contextualSpacing w:val="0"/>
        <w:rPr>
          <w:lang w:val="es-ES"/>
        </w:rPr>
      </w:pPr>
      <w:r w:rsidRPr="00945BD2">
        <w:rPr>
          <w:lang w:val="es-ES"/>
        </w:rPr>
        <w:t>Para ejecutar instancias del software de servidor en el OSE físico de un servidor, necesita una licencia para cada procesador físico que utilice el OSE.</w:t>
      </w:r>
    </w:p>
    <w:p w:rsidR="000A570B" w:rsidRPr="00945BD2" w:rsidRDefault="000A570B" w:rsidP="00165FFC">
      <w:pPr>
        <w:pStyle w:val="PURBullet-Indented"/>
        <w:numPr>
          <w:ilvl w:val="0"/>
          <w:numId w:val="14"/>
        </w:numPr>
        <w:spacing w:line="240" w:lineRule="auto"/>
        <w:rPr>
          <w:lang w:val="es-ES"/>
        </w:rPr>
      </w:pPr>
      <w:r w:rsidRPr="00945BD2">
        <w:rPr>
          <w:lang w:val="es-ES"/>
        </w:rPr>
        <w:t>Para ejecutar instancias del software de servidor en los OSEs virtuales de un servidor, necesita una licencia para cada procesador virtual* que utilice cada uno de los OSEs virtuales. Si un OSE virtual utiliza una fracción de un procesador virtual, dicha fracción contará como un procesador virtual completo.</w:t>
      </w:r>
    </w:p>
    <w:p w:rsidR="000A570B" w:rsidRPr="00945BD2" w:rsidRDefault="000A570B" w:rsidP="00165FFC">
      <w:pPr>
        <w:pStyle w:val="PURBody-Indented"/>
        <w:rPr>
          <w:lang w:val="es-ES"/>
        </w:rPr>
      </w:pPr>
      <w:r w:rsidRPr="00945BD2">
        <w:rPr>
          <w:lang w:val="es-ES"/>
        </w:rPr>
        <w:t>*Un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 De modo que, para cualquier OSE virtual en un servidor en el cual cada procesador físico aporta X procesadores lógicos, el número de licencias necesarias es la suma de A) y B), según las descripciones siguientes:</w:t>
      </w:r>
    </w:p>
    <w:p w:rsidR="000A570B" w:rsidRPr="00945BD2" w:rsidRDefault="000A570B" w:rsidP="007331A1">
      <w:pPr>
        <w:pStyle w:val="PURBullet-Indented"/>
        <w:numPr>
          <w:ilvl w:val="0"/>
          <w:numId w:val="26"/>
        </w:numPr>
        <w:ind w:left="994"/>
        <w:contextualSpacing w:val="0"/>
        <w:rPr>
          <w:lang w:val="es-ES"/>
        </w:rPr>
      </w:pPr>
      <w:r w:rsidRPr="00945BD2">
        <w:rPr>
          <w:lang w:val="es-ES"/>
        </w:rPr>
        <w:t>una licencia por cada procesador lógico X que los OSEs virtuales utilizan</w:t>
      </w:r>
    </w:p>
    <w:p w:rsidR="000A570B" w:rsidRPr="00945BD2" w:rsidRDefault="000A570B" w:rsidP="007331A1">
      <w:pPr>
        <w:pStyle w:val="PURBullet-Indented"/>
        <w:numPr>
          <w:ilvl w:val="0"/>
          <w:numId w:val="26"/>
        </w:numPr>
        <w:rPr>
          <w:lang w:val="es-ES"/>
        </w:rPr>
      </w:pPr>
      <w:r w:rsidRPr="00945BD2">
        <w:rPr>
          <w:lang w:val="es-ES"/>
        </w:rPr>
        <w:t>una licencia si la cantidad de procesadores lógicos que utiliza no es un número entero múltiplo de X</w:t>
      </w:r>
    </w:p>
    <w:p w:rsidR="000A570B" w:rsidRPr="00945BD2" w:rsidRDefault="000A570B" w:rsidP="000A570B">
      <w:pPr>
        <w:pStyle w:val="PURBody-Indented"/>
        <w:rPr>
          <w:lang w:val="es-ES"/>
        </w:rPr>
      </w:pPr>
      <w:r w:rsidRPr="00945BD2">
        <w:rPr>
          <w:lang w:val="es-ES"/>
        </w:rPr>
        <w:t>“X”, como se utiliza anteriormente, es igual a la cantidad de núcleos, o cuando es pertinente, a la cantidad de subprocesos en cada procesador físico.</w:t>
      </w:r>
    </w:p>
    <w:p w:rsidR="000A570B" w:rsidRPr="00945BD2" w:rsidRDefault="000A570B" w:rsidP="000A570B">
      <w:pPr>
        <w:pStyle w:val="PURHeading2"/>
        <w:rPr>
          <w:lang w:val="es-ES"/>
        </w:rPr>
      </w:pPr>
      <w:r w:rsidRPr="00945BD2">
        <w:rPr>
          <w:lang w:val="es-ES"/>
        </w:rPr>
        <w:t>Asignación del número de licencias necesario para el servidor</w:t>
      </w:r>
    </w:p>
    <w:p w:rsidR="000A570B" w:rsidRPr="00945BD2" w:rsidRDefault="000A570B" w:rsidP="000A570B">
      <w:pPr>
        <w:pStyle w:val="PURBody-Indented"/>
        <w:rPr>
          <w:lang w:val="es-ES"/>
        </w:rPr>
      </w:pPr>
      <w:r w:rsidRPr="00945BD2">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rsidR="000A570B" w:rsidRPr="00945BD2" w:rsidRDefault="000A570B" w:rsidP="000A570B">
      <w:pPr>
        <w:pStyle w:val="PURBody-Indented"/>
        <w:rPr>
          <w:lang w:val="es-ES"/>
        </w:rPr>
      </w:pPr>
      <w:r w:rsidRPr="00945BD2">
        <w:rPr>
          <w:lang w:val="es-ES"/>
        </w:rPr>
        <w:lastRenderedPageBreak/>
        <w:t xml:space="preserve">Puede reasignar una licencia, pero no dentro del mismo mes calendario, </w:t>
      </w:r>
      <w:r w:rsidRPr="00945BD2">
        <w:rPr>
          <w:rFonts w:eastAsia="MS PGothic" w:cs="Arial"/>
          <w:color w:val="404040"/>
          <w:szCs w:val="18"/>
          <w:lang w:val="es-ES"/>
        </w:rPr>
        <w:t>salvo si retira el servidor licenciado por causa de un error de hardware permanente. Si reasigna una licencia, el servidor al que la reasigne se convierte en el nuevo servidor licenciado para dicha licencia.</w:t>
      </w:r>
    </w:p>
    <w:p w:rsidR="000A570B" w:rsidRPr="00945BD2" w:rsidRDefault="000A570B" w:rsidP="000A570B">
      <w:pPr>
        <w:pStyle w:val="PURHeading2"/>
        <w:rPr>
          <w:lang w:val="es-ES"/>
        </w:rPr>
      </w:pPr>
      <w:r w:rsidRPr="00945BD2">
        <w:rPr>
          <w:lang w:val="es-ES"/>
        </w:rPr>
        <w:t>Ejecución de instancias del software de servidor</w:t>
      </w:r>
    </w:p>
    <w:p w:rsidR="000A570B" w:rsidRPr="00945BD2" w:rsidRDefault="000A570B" w:rsidP="000A570B">
      <w:pPr>
        <w:pStyle w:val="PURBody-Indented"/>
        <w:rPr>
          <w:lang w:val="es-ES"/>
        </w:rPr>
      </w:pPr>
      <w:r w:rsidRPr="00945BD2">
        <w:rPr>
          <w:lang w:val="es-ES"/>
        </w:rPr>
        <w:t>El derecho a ejecutar el software depende de la opción utilizada para determinar el número de licencias necesarias.</w:t>
      </w:r>
    </w:p>
    <w:p w:rsidR="000A570B" w:rsidRPr="00945BD2" w:rsidRDefault="000A570B" w:rsidP="000A570B">
      <w:pPr>
        <w:pStyle w:val="PURBody-Indented"/>
        <w:rPr>
          <w:lang w:val="es-ES"/>
        </w:rPr>
      </w:pPr>
      <w:r w:rsidRPr="00945BD2">
        <w:rPr>
          <w:rStyle w:val="Strong"/>
          <w:lang w:val="es-ES"/>
        </w:rPr>
        <w:t>Opción 1: Virtualización ilimitada</w:t>
      </w:r>
      <w:r w:rsidRPr="00945BD2">
        <w:rPr>
          <w:b/>
          <w:lang w:val="es-ES"/>
        </w:rPr>
        <w:t>:</w:t>
      </w:r>
      <w:r w:rsidRPr="00945BD2">
        <w:rPr>
          <w:lang w:val="es-ES"/>
        </w:rPr>
        <w:t xml:space="preserve"> Si asigna licencias a un servidor en cantidad igual al número total de procesadores físicos en el servidor:</w:t>
      </w:r>
    </w:p>
    <w:p w:rsidR="000A570B" w:rsidRPr="00945BD2" w:rsidRDefault="000A570B" w:rsidP="00EC27E9">
      <w:pPr>
        <w:pStyle w:val="PURBullet-Indented"/>
        <w:rPr>
          <w:lang w:val="es-ES"/>
        </w:rPr>
      </w:pPr>
      <w:r w:rsidRPr="00945BD2">
        <w:rPr>
          <w:lang w:val="es-ES"/>
        </w:rPr>
        <w:t>Puede ejecutar en cualquier momento cualquier número de instancias del software de servidor en un OSE físico y en cualquier número de OSEs virtuales en dicho servidor.</w:t>
      </w:r>
    </w:p>
    <w:p w:rsidR="000A570B" w:rsidRPr="00945BD2" w:rsidRDefault="000A570B" w:rsidP="00EC27E9">
      <w:pPr>
        <w:pStyle w:val="PURBullet-Indented"/>
        <w:rPr>
          <w:lang w:val="es-ES"/>
        </w:rPr>
      </w:pPr>
      <w:r w:rsidRPr="00945BD2">
        <w:rPr>
          <w:lang w:val="es-ES"/>
        </w:rPr>
        <w:t>No necesitará licencia para los procesadores virtuales.</w:t>
      </w:r>
    </w:p>
    <w:p w:rsidR="000A570B" w:rsidRPr="00945BD2" w:rsidRDefault="000A570B" w:rsidP="000A570B">
      <w:pPr>
        <w:pStyle w:val="PURBody-Indented"/>
        <w:rPr>
          <w:lang w:val="es-ES"/>
        </w:rPr>
      </w:pPr>
      <w:r w:rsidRPr="00945BD2">
        <w:rPr>
          <w:rStyle w:val="Strong"/>
          <w:lang w:val="es-ES"/>
        </w:rPr>
        <w:t xml:space="preserve">Opción 2: Licencias basadas en los procesadores utilizados: </w:t>
      </w:r>
      <w:r w:rsidRPr="00945BD2">
        <w:rPr>
          <w:lang w:val="es-ES"/>
        </w:rPr>
        <w:t>Puede ejecutar en cualquier momento cualquier número de instancias del software de servidor en OSEs físicos y virtuales en el servidor licenciado. Sin embargo, el número total de procesadores físicos y virtuales utilizados por esos OSEs no podrá exceder del número de licencias de cedidas a ese servidor.</w:t>
      </w:r>
    </w:p>
    <w:p w:rsidR="000A570B" w:rsidRPr="00945BD2" w:rsidRDefault="000A570B" w:rsidP="000A570B">
      <w:pPr>
        <w:pStyle w:val="PURHeading2"/>
        <w:rPr>
          <w:lang w:val="es-ES"/>
        </w:rPr>
      </w:pPr>
      <w:r w:rsidRPr="00945BD2">
        <w:rPr>
          <w:lang w:val="es-ES"/>
        </w:rPr>
        <w:t>Ejecución de instancias del software de cliente</w:t>
      </w:r>
    </w:p>
    <w:p w:rsidR="000A570B" w:rsidRPr="00945BD2" w:rsidRDefault="000A570B" w:rsidP="007160C3">
      <w:pPr>
        <w:pStyle w:val="PURBody-Indented"/>
        <w:rPr>
          <w:lang w:val="es-ES"/>
        </w:rPr>
      </w:pPr>
      <w:r w:rsidRPr="00945BD2">
        <w:rPr>
          <w:lang w:val="es-ES"/>
        </w:rPr>
        <w:t xml:space="preserve">Puede ejecutar o utilizar de otra manera la cantidad necesaria de instancias del software de cliente que se indican en </w:t>
      </w:r>
      <w:hyperlink w:anchor="Appendix1" w:history="1">
        <w:r w:rsidR="007160C3" w:rsidRPr="007160C3">
          <w:rPr>
            <w:rStyle w:val="Hyperlink"/>
            <w:lang w:val="es-ES"/>
          </w:rPr>
          <w:t>Anexo 1</w:t>
        </w:r>
      </w:hyperlink>
      <w:r w:rsidRPr="00945BD2">
        <w:rPr>
          <w:lang w:val="es-ES"/>
        </w:rPr>
        <w:t xml:space="preserve"> en</w:t>
      </w:r>
      <w:r w:rsidR="00D0550B">
        <w:rPr>
          <w:lang w:val="es-ES"/>
        </w:rPr>
        <w:t> </w:t>
      </w:r>
      <w:r w:rsidRPr="00945BD2">
        <w:rPr>
          <w:lang w:val="es-ES"/>
        </w:rPr>
        <w:t>los entornos de sistema operativo (u OSEs) virtuales o físicos de la cantidad necesaria de dispositivos de su propiedad o de su cliente. Usted y sus clientes podrán utilizar el software de cliente sólo con el software de servidor de forma directa, o indirectamente a través de otro software de cliente.</w:t>
      </w:r>
    </w:p>
    <w:p w:rsidR="000A570B" w:rsidRPr="00945BD2" w:rsidRDefault="000A570B" w:rsidP="000A570B">
      <w:pPr>
        <w:pStyle w:val="PURHeading2"/>
        <w:rPr>
          <w:lang w:val="es-ES"/>
        </w:rPr>
      </w:pPr>
      <w:r w:rsidRPr="00945BD2">
        <w:rPr>
          <w:lang w:val="es-ES"/>
        </w:rPr>
        <w:t>Creación y almacenamiento de instancias en los servidores o en los soportes físicos de almacenamiento</w:t>
      </w:r>
    </w:p>
    <w:p w:rsidR="000A570B" w:rsidRPr="00945BD2" w:rsidRDefault="000A570B" w:rsidP="000A570B">
      <w:pPr>
        <w:pStyle w:val="PURBody-Indented"/>
        <w:rPr>
          <w:lang w:val="es-ES"/>
        </w:rPr>
      </w:pPr>
      <w:r w:rsidRPr="00945BD2">
        <w:rPr>
          <w:lang w:val="es-ES"/>
        </w:rPr>
        <w:t>A continuación se describen los derechos adicionales de los que dispone para cada licencia que adquiera.</w:t>
      </w:r>
    </w:p>
    <w:p w:rsidR="000A570B" w:rsidRPr="00945BD2" w:rsidRDefault="000A570B" w:rsidP="00EC27E9">
      <w:pPr>
        <w:pStyle w:val="PURBullet-Indented"/>
        <w:rPr>
          <w:lang w:val="es-ES"/>
        </w:rPr>
      </w:pPr>
      <w:r w:rsidRPr="00945BD2">
        <w:rPr>
          <w:lang w:val="es-ES"/>
        </w:rPr>
        <w:t>Puede crear la cantidad necesaria de instancias del software de servidor y de cliente.</w:t>
      </w:r>
    </w:p>
    <w:p w:rsidR="000A570B" w:rsidRPr="00945BD2" w:rsidRDefault="000A570B" w:rsidP="00EC27E9">
      <w:pPr>
        <w:pStyle w:val="PURBullet-Indented"/>
        <w:rPr>
          <w:lang w:val="es-ES"/>
        </w:rPr>
      </w:pPr>
      <w:r w:rsidRPr="00945BD2">
        <w:rPr>
          <w:lang w:val="es-ES"/>
        </w:rPr>
        <w:t>Puede guardar las instancias del software de servidor y del cliente en cualquiera de los servidores o soportes físicos de almacenamiento.</w:t>
      </w:r>
    </w:p>
    <w:p w:rsidR="000A570B" w:rsidRPr="00945BD2" w:rsidRDefault="000A570B" w:rsidP="00EC27E9">
      <w:pPr>
        <w:pStyle w:val="PURBullet-Indented"/>
        <w:rPr>
          <w:lang w:val="es-ES"/>
        </w:rPr>
      </w:pPr>
      <w:r w:rsidRPr="00945BD2">
        <w:rPr>
          <w:lang w:val="es-ES"/>
        </w:rPr>
        <w:t>Puede crear y almacenar instancias del Software de Servidor y de cliente única y exclusivamente para ejercer el derecho de ejecutar instancias del Software de Servidor bajo las licencias de software, según se ha descrito anteriormente (por ejemplo, no podrá distribuir instancias a terceros que no sean su cliente).</w:t>
      </w:r>
    </w:p>
    <w:p w:rsidR="000A570B" w:rsidRPr="00945BD2" w:rsidRDefault="000A570B" w:rsidP="000A570B">
      <w:pPr>
        <w:pStyle w:val="PURHeading2"/>
        <w:rPr>
          <w:highlight w:val="yellow"/>
          <w:lang w:val="es-ES"/>
        </w:rPr>
      </w:pPr>
      <w:r w:rsidRPr="00945BD2">
        <w:rPr>
          <w:lang w:val="es-ES"/>
        </w:rPr>
        <w:t>Requisitos de Licencia y/o Derechos de Uso Adicionales</w:t>
      </w:r>
    </w:p>
    <w:p w:rsidR="000A570B" w:rsidRPr="00945BD2" w:rsidRDefault="000A570B" w:rsidP="000A570B">
      <w:pPr>
        <w:pStyle w:val="PURBlueStrong"/>
        <w:rPr>
          <w:lang w:val="es-ES"/>
        </w:rPr>
      </w:pPr>
      <w:r w:rsidRPr="00945BD2">
        <w:rPr>
          <w:lang w:val="es-ES"/>
        </w:rPr>
        <w:t>Acceso sin necesidad de Licencias de Acceso de Suscriptor (SAL)</w:t>
      </w:r>
    </w:p>
    <w:p w:rsidR="000A570B" w:rsidRPr="00945BD2" w:rsidRDefault="00094CB3" w:rsidP="000A570B">
      <w:pPr>
        <w:pStyle w:val="PURBody-Indented"/>
        <w:rPr>
          <w:lang w:val="es-ES"/>
        </w:rPr>
      </w:pPr>
      <w:r w:rsidRPr="00945BD2">
        <w:rPr>
          <w:lang w:val="es-ES"/>
        </w:rPr>
        <w:t>Salvo como se describe en la sección Por Procesador, no necesita tener licencias SAL para que otros dispositivos accedan a sus instancias del software de servidor.</w:t>
      </w:r>
    </w:p>
    <w:p w:rsidR="000A570B" w:rsidRPr="00945BD2" w:rsidRDefault="000A570B" w:rsidP="000A570B">
      <w:pPr>
        <w:pStyle w:val="PURBlueStrong"/>
        <w:rPr>
          <w:lang w:val="es-ES"/>
        </w:rPr>
      </w:pPr>
      <w:r w:rsidRPr="00945BD2">
        <w:rPr>
          <w:lang w:val="es-ES"/>
        </w:rPr>
        <w:t>Código distribuible</w:t>
      </w:r>
    </w:p>
    <w:p w:rsidR="000A570B" w:rsidRPr="00945BD2" w:rsidRDefault="000A570B" w:rsidP="000A570B">
      <w:pPr>
        <w:pStyle w:val="PURBody-Indented"/>
        <w:rPr>
          <w:lang w:val="es-ES"/>
        </w:rPr>
      </w:pPr>
      <w:r w:rsidRPr="00945BD2">
        <w:rPr>
          <w:lang w:val="es-ES"/>
        </w:rPr>
        <w:t>Puede utilizar el Código distribuible tal como se describe en los términos de licencia universales.</w:t>
      </w:r>
    </w:p>
    <w:p w:rsidR="000A570B" w:rsidRPr="00945BD2" w:rsidRDefault="00400E31" w:rsidP="000A570B">
      <w:pPr>
        <w:pStyle w:val="PURBlueStrong"/>
        <w:rPr>
          <w:lang w:val="es-ES"/>
        </w:rPr>
      </w:pPr>
      <w:r w:rsidRPr="00945BD2">
        <w:rPr>
          <w:lang w:val="es-ES"/>
        </w:rPr>
        <w:t>Módulos de System Center</w:t>
      </w:r>
    </w:p>
    <w:p w:rsidR="000A570B" w:rsidRPr="00945BD2" w:rsidRDefault="00400E31" w:rsidP="000A570B">
      <w:pPr>
        <w:pStyle w:val="PURBody-Indented"/>
        <w:rPr>
          <w:lang w:val="es-ES"/>
        </w:rPr>
      </w:pPr>
      <w:r w:rsidRPr="00945BD2">
        <w:rPr>
          <w:lang w:val="es-ES"/>
        </w:rPr>
        <w:t>Los términos de licencia para los productos de System Center aplicables al uso que usted haga de los Módulos de Administración, Módulos de Configuración, Módulos de Procesos y Módulos de Integración incluidos con el software.</w:t>
      </w:r>
    </w:p>
    <w:p w:rsidR="000A570B" w:rsidRPr="00945BD2" w:rsidRDefault="000A570B" w:rsidP="000A570B">
      <w:pPr>
        <w:pStyle w:val="PURHeading2"/>
        <w:rPr>
          <w:lang w:val="es-ES"/>
        </w:rPr>
      </w:pPr>
      <w:r w:rsidRPr="00945BD2">
        <w:rPr>
          <w:lang w:val="es-ES"/>
        </w:rPr>
        <w:t>Movilidad de Licencias en Granjas de Servidores</w:t>
      </w:r>
    </w:p>
    <w:p w:rsidR="000A570B" w:rsidRPr="00945BD2" w:rsidRDefault="000A570B" w:rsidP="000A570B">
      <w:pPr>
        <w:pStyle w:val="PURBody-Indented"/>
        <w:rPr>
          <w:lang w:val="es-ES"/>
        </w:rPr>
      </w:pPr>
      <w:r w:rsidRPr="00945BD2">
        <w:rPr>
          <w:lang w:val="es-ES"/>
        </w:rPr>
        <w:t>Nota: Aplicable sólo a productos que tengan Movilidad de la Licencia en Granjas de Servidores en la sección Términos de Licencia Específicos de un Producto a continuación.</w:t>
      </w:r>
    </w:p>
    <w:p w:rsidR="000A570B" w:rsidRPr="00945BD2" w:rsidRDefault="000A570B" w:rsidP="000A570B">
      <w:pPr>
        <w:pStyle w:val="PURBlueStrong"/>
        <w:rPr>
          <w:lang w:val="es-ES"/>
        </w:rPr>
      </w:pPr>
      <w:r w:rsidRPr="00945BD2">
        <w:rPr>
          <w:lang w:val="es-ES"/>
        </w:rPr>
        <w:t>Asignación de licencias y uso del software dentro de una granja de servidores</w:t>
      </w:r>
    </w:p>
    <w:p w:rsidR="000A570B" w:rsidRPr="00945BD2" w:rsidRDefault="000A570B" w:rsidP="000A570B">
      <w:pPr>
        <w:pStyle w:val="PURBody-Indented"/>
        <w:rPr>
          <w:lang w:val="es-ES"/>
        </w:rPr>
      </w:pPr>
      <w:r w:rsidRPr="00945BD2">
        <w:rPr>
          <w:lang w:val="es-ES"/>
        </w:rPr>
        <w:t>Puede determinar el número necesario de licencias, asignar dichas licencias y utilizar el software de servidor de acuerdo con los Términos Generales de Licencia. De forma alternativa, puede aplicar los siguientes derechos de uso.</w:t>
      </w:r>
    </w:p>
    <w:p w:rsidR="000A570B" w:rsidRPr="00945BD2" w:rsidRDefault="000A570B" w:rsidP="000A570B">
      <w:pPr>
        <w:pStyle w:val="PURBody-Indented"/>
        <w:rPr>
          <w:lang w:val="es-ES"/>
        </w:rPr>
      </w:pPr>
      <w:r w:rsidRPr="00945BD2">
        <w:rPr>
          <w:rStyle w:val="Strong"/>
          <w:lang w:val="es-ES"/>
        </w:rPr>
        <w:t>Granja de Servidores.</w:t>
      </w:r>
      <w:r w:rsidRPr="00945BD2">
        <w:rPr>
          <w:rStyle w:val="PURBlueStrongChar"/>
          <w:lang w:val="es-ES"/>
        </w:rPr>
        <w:t xml:space="preserve"> </w:t>
      </w:r>
      <w:r w:rsidRPr="00945BD2">
        <w:rPr>
          <w:lang w:val="es-ES"/>
        </w:rPr>
        <w:t>Una granja de servidores consiste en hasta dos centros de datos cada uno de los cuales está ubicado físicamente:</w:t>
      </w:r>
    </w:p>
    <w:p w:rsidR="000A570B" w:rsidRPr="00945BD2" w:rsidRDefault="000A570B" w:rsidP="00EC27E9">
      <w:pPr>
        <w:pStyle w:val="PURBullet-Indented"/>
        <w:rPr>
          <w:lang w:val="es-ES"/>
        </w:rPr>
      </w:pPr>
      <w:r w:rsidRPr="00945BD2">
        <w:rPr>
          <w:lang w:val="es-ES"/>
        </w:rPr>
        <w:t>en una zona horaria que esté dentro de cuatro horas de la zona horaria local de la otra (hora universal coordinada (UTC) y no DST), y/o</w:t>
      </w:r>
    </w:p>
    <w:p w:rsidR="000A570B" w:rsidRPr="00945BD2" w:rsidRDefault="000A570B" w:rsidP="00EC27E9">
      <w:pPr>
        <w:pStyle w:val="PURBullet-Indented"/>
        <w:rPr>
          <w:lang w:val="es-ES"/>
        </w:rPr>
      </w:pPr>
      <w:r w:rsidRPr="00945BD2">
        <w:rPr>
          <w:lang w:val="es-ES"/>
        </w:rPr>
        <w:t>en la Unión Europea (UE) y/o la Asociación Europea de Libre Comercio (AELC)</w:t>
      </w:r>
      <w:r w:rsidRPr="00945BD2">
        <w:rPr>
          <w:rFonts w:cs="Arial"/>
          <w:lang w:val="es-ES"/>
        </w:rPr>
        <w:t>.</w:t>
      </w:r>
    </w:p>
    <w:p w:rsidR="000A570B" w:rsidRPr="00945BD2" w:rsidRDefault="000A570B" w:rsidP="000A570B">
      <w:pPr>
        <w:pStyle w:val="PURBody-Indented"/>
        <w:rPr>
          <w:lang w:val="es-ES"/>
        </w:rPr>
      </w:pPr>
      <w:r w:rsidRPr="00945BD2">
        <w:rPr>
          <w:lang w:val="es-ES"/>
        </w:rPr>
        <w:lastRenderedPageBreak/>
        <w:t>Cada centro de datos puede ser parte de sólo una granja de servidores. Puede reasignar un centro de datos de una granja de servidores a otra, pero no en el corto plazo (por ejemplo, siempre que hayan transcurrido al menos 30 días desde la última asignación).</w:t>
      </w:r>
    </w:p>
    <w:p w:rsidR="000A570B" w:rsidRPr="00945BD2" w:rsidRDefault="000A570B" w:rsidP="000A570B">
      <w:pPr>
        <w:pStyle w:val="PURBlueStrong"/>
        <w:rPr>
          <w:lang w:val="es-ES"/>
        </w:rPr>
      </w:pPr>
      <w:r w:rsidRPr="00945BD2">
        <w:rPr>
          <w:lang w:val="es-ES"/>
        </w:rPr>
        <w:t>Reasignación de licencias</w:t>
      </w:r>
    </w:p>
    <w:p w:rsidR="000A570B" w:rsidRPr="00945BD2" w:rsidRDefault="000A570B" w:rsidP="000A570B">
      <w:pPr>
        <w:pStyle w:val="PURBody-Indented"/>
        <w:rPr>
          <w:lang w:val="es-ES"/>
        </w:rPr>
      </w:pPr>
      <w:r w:rsidRPr="00945BD2">
        <w:rPr>
          <w:rStyle w:val="Strong"/>
          <w:lang w:val="es-ES"/>
        </w:rPr>
        <w:t xml:space="preserve">Dentro de una Granja de Servidores: </w:t>
      </w:r>
      <w:r w:rsidRPr="00945BD2">
        <w:rPr>
          <w:lang w:val="es-ES"/>
        </w:rPr>
        <w:t>Puede reasignar las licencias a cualquier servidor ubicado dentro de la misma granja de servidores tantas veces como sea necesario. La prohibición de reasignaciones en la mitad de un mes calendario no se aplica a las licencias cedidas a los servidores ubicados dentro de la misma granja de servidores.</w:t>
      </w:r>
    </w:p>
    <w:p w:rsidR="000A570B" w:rsidRPr="00945BD2" w:rsidRDefault="000A570B" w:rsidP="00DA43B1">
      <w:pPr>
        <w:pStyle w:val="PURBody-Indented"/>
        <w:rPr>
          <w:lang w:val="es-ES"/>
        </w:rPr>
      </w:pPr>
      <w:r w:rsidRPr="00945BD2">
        <w:rPr>
          <w:rStyle w:val="Strong"/>
          <w:lang w:val="es-ES"/>
        </w:rPr>
        <w:t xml:space="preserve">Entre Granjas de Servidores: </w:t>
      </w:r>
      <w:r w:rsidRPr="00945BD2">
        <w:rPr>
          <w:lang w:val="es-ES"/>
        </w:rPr>
        <w:t>Puede reasignar las licencias a cualquier servidor ubicado en granjas de servidores diferentes, pero no durante el mismo mes calendario.</w:t>
      </w:r>
    </w:p>
    <w:p w:rsidR="000A570B" w:rsidRPr="00945BD2" w:rsidRDefault="000A570B" w:rsidP="000A570B">
      <w:pPr>
        <w:pStyle w:val="PURBlueStrong"/>
        <w:rPr>
          <w:lang w:val="es-ES"/>
        </w:rPr>
      </w:pPr>
      <w:r w:rsidRPr="00945BD2">
        <w:rPr>
          <w:lang w:val="es-ES"/>
        </w:rPr>
        <w:t>Determinación del número de licencias necesarias</w:t>
      </w:r>
    </w:p>
    <w:p w:rsidR="000A570B" w:rsidRPr="00945BD2" w:rsidRDefault="000A570B" w:rsidP="00D0550B">
      <w:pPr>
        <w:pStyle w:val="PURBody-Indented"/>
        <w:rPr>
          <w:lang w:val="es-ES"/>
        </w:rPr>
      </w:pPr>
      <w:r w:rsidRPr="00945BD2">
        <w:rPr>
          <w:lang w:val="es-ES"/>
        </w:rPr>
        <w:t>Aunque se establezca lo contrario en los Términos Generales de Licencia acerca de cómo contar los procesadores virtuales y</w:t>
      </w:r>
      <w:r w:rsidR="00D0550B">
        <w:rPr>
          <w:lang w:val="es-ES"/>
        </w:rPr>
        <w:t> </w:t>
      </w:r>
      <w:r w:rsidRPr="00945BD2">
        <w:rPr>
          <w:lang w:val="es-ES"/>
        </w:rPr>
        <w:t>físicos, necesita una cantidad de licencias igual o mayor que la cantidad de procesadores físicos en los servidores con licencia dentro de una granja de servidores que admitan o utilicen OSEs en los que se ejecutan instancias de software al mismo tiempo.</w:t>
      </w:r>
    </w:p>
    <w:p w:rsidR="000A570B" w:rsidRPr="00945BD2" w:rsidRDefault="000A570B" w:rsidP="000A570B">
      <w:pPr>
        <w:pStyle w:val="PURBlueStrong"/>
        <w:rPr>
          <w:lang w:val="es-ES"/>
        </w:rPr>
      </w:pPr>
      <w:r w:rsidRPr="00945BD2">
        <w:rPr>
          <w:lang w:val="es-ES"/>
        </w:rPr>
        <w:t>Ejecución de instancias del Software de Servidor en una Granja de Servidores</w:t>
      </w:r>
    </w:p>
    <w:p w:rsidR="00156D47" w:rsidRPr="00945BD2" w:rsidRDefault="00156D47" w:rsidP="00156D47">
      <w:pPr>
        <w:pStyle w:val="PURBody-Indented"/>
        <w:rPr>
          <w:lang w:val="es-ES"/>
        </w:rPr>
      </w:pPr>
      <w:r w:rsidRPr="00945BD2">
        <w:rPr>
          <w:b/>
          <w:lang w:val="es-ES"/>
        </w:rPr>
        <w:t>Para todo el software de servidor cubierto por Movilidad de Licencia:</w:t>
      </w:r>
      <w:r w:rsidRPr="00945BD2">
        <w:rPr>
          <w:lang w:val="es-ES"/>
        </w:rPr>
        <w:t xml:space="preserve"> Puesto que está permitido reasignar licencias según sea necesario, siempre que se cumpla el requisito siguiente, puede ejecutar el software en cualquier número de entornos de sistema operativo (u OSEs) dentro de una granja de servidores. La cantidad de procesadores físicos que admitan o utilicen entornos de sistema operativo (u OSEs) al mismo tiempo no podrá superar la cantidad de licencias asignadas a servidores dentro de la granja.</w:t>
      </w:r>
    </w:p>
    <w:p w:rsidR="000A570B" w:rsidRPr="00945BD2" w:rsidRDefault="000A570B" w:rsidP="000A570B">
      <w:pPr>
        <w:pStyle w:val="PURBlueStrong"/>
        <w:rPr>
          <w:lang w:val="es-ES"/>
        </w:rPr>
      </w:pPr>
      <w:r w:rsidRPr="00945BD2">
        <w:rPr>
          <w:rStyle w:val="PURBlueStrong-IndentedChar"/>
          <w:smallCaps/>
          <w:lang w:val="es-ES"/>
        </w:rPr>
        <w:t>Método Alternativo de Recuento</w:t>
      </w:r>
    </w:p>
    <w:p w:rsidR="000A570B" w:rsidRPr="00945BD2" w:rsidRDefault="000A570B" w:rsidP="000A570B">
      <w:pPr>
        <w:pStyle w:val="PURBody-Indented"/>
        <w:rPr>
          <w:lang w:val="es-ES"/>
        </w:rPr>
      </w:pPr>
      <w:r w:rsidRPr="00945BD2">
        <w:rPr>
          <w:lang w:val="es-ES"/>
        </w:rPr>
        <w:t>En vez de contar el número de procesadores físicos que admiten OSEs virtuales, puede contar el número de procesadores virtuales que utilizan los OSEs virtuales en los que se ejecutan las instancias. A efectos de este método de recuento, no debe tenerse en cuenta la disposición de los Términos Generales de Licencia en virtud de la cual se considera que un procesador virtual tiene el mismo número de subprocesos y núcleos que cualquiera de los procesadores físicos subyacentes. Debe asignar una cantidad de licencias igual a la suma del mayor número de:</w:t>
      </w:r>
    </w:p>
    <w:p w:rsidR="000A570B" w:rsidRPr="00945BD2" w:rsidRDefault="000A570B" w:rsidP="00EC27E9">
      <w:pPr>
        <w:pStyle w:val="PURBullet-Indented"/>
        <w:rPr>
          <w:lang w:val="es-ES"/>
        </w:rPr>
      </w:pPr>
      <w:r w:rsidRPr="00945BD2">
        <w:rPr>
          <w:lang w:val="es-ES"/>
        </w:rPr>
        <w:t>procesadores virtuales en un momento dado utilizados por los OSEs virtuales donde se ejecutan instancias del software y</w:t>
      </w:r>
    </w:p>
    <w:p w:rsidR="000A570B" w:rsidRPr="00945BD2" w:rsidRDefault="000A570B" w:rsidP="00EC27E9">
      <w:pPr>
        <w:pStyle w:val="PURBullet-Indented"/>
        <w:rPr>
          <w:lang w:val="es-ES"/>
        </w:rPr>
      </w:pPr>
      <w:r w:rsidRPr="00945BD2">
        <w:rPr>
          <w:lang w:val="es-ES"/>
        </w:rPr>
        <w:t>procesadores físicos en un momento dado utilizados por los OSEs físicos donde se ejecutan instancias del software</w:t>
      </w:r>
    </w:p>
    <w:p w:rsidR="000A570B" w:rsidRPr="00945BD2" w:rsidRDefault="004322F7" w:rsidP="000A570B">
      <w:pPr>
        <w:pStyle w:val="PURBullet"/>
        <w:numPr>
          <w:ilvl w:val="0"/>
          <w:numId w:val="0"/>
        </w:numPr>
        <w:jc w:val="right"/>
        <w:rPr>
          <w:lang w:val="es-ES"/>
        </w:rPr>
      </w:pPr>
      <w:hyperlink w:anchor="TOC" w:history="1">
        <w:r w:rsidR="00A7534A" w:rsidRPr="00945BD2">
          <w:rPr>
            <w:rStyle w:val="Hyperlink"/>
            <w:rFonts w:ascii="Arial Narrow" w:hAnsi="Arial Narrow"/>
            <w:sz w:val="16"/>
            <w:lang w:val="es-ES"/>
          </w:rPr>
          <w:t>Tabla de contenido</w:t>
        </w:r>
      </w:hyperlink>
      <w:r w:rsidR="00A7534A" w:rsidRPr="00945BD2">
        <w:rPr>
          <w:rFonts w:ascii="Arial Narrow" w:hAnsi="Arial Narrow"/>
          <w:sz w:val="16"/>
          <w:lang w:val="es-ES"/>
        </w:rPr>
        <w:t xml:space="preserve"> / </w:t>
      </w:r>
      <w:hyperlink w:anchor="UniversalTerms" w:history="1">
        <w:r w:rsidR="00A7534A" w:rsidRPr="00945BD2">
          <w:rPr>
            <w:rStyle w:val="Hyperlink"/>
            <w:rFonts w:ascii="Arial Narrow" w:hAnsi="Arial Narrow"/>
            <w:sz w:val="16"/>
            <w:lang w:val="es-ES"/>
          </w:rPr>
          <w:t>Términos de Licencia Universales</w:t>
        </w:r>
      </w:hyperlink>
    </w:p>
    <w:p w:rsidR="000A570B" w:rsidRPr="00945BD2" w:rsidRDefault="005F6596" w:rsidP="000A570B">
      <w:pPr>
        <w:pStyle w:val="PURHeading1"/>
        <w:rPr>
          <w:lang w:val="es-ES"/>
        </w:rPr>
      </w:pPr>
      <w:r w:rsidRPr="00945BD2">
        <w:rPr>
          <w:lang w:val="es-ES"/>
        </w:rPr>
        <w:t>Términos de Licencia específicos de un Producto</w:t>
      </w:r>
    </w:p>
    <w:p w:rsidR="00E964A3" w:rsidRPr="00945BD2" w:rsidRDefault="00E964A3" w:rsidP="00E964A3">
      <w:pPr>
        <w:pStyle w:val="PURProductName"/>
        <w:rPr>
          <w:lang w:val="es-ES"/>
        </w:rPr>
      </w:pPr>
      <w:bookmarkStart w:id="43" w:name="_Toc363552769"/>
      <w:bookmarkStart w:id="44" w:name="_Toc363552834"/>
      <w:bookmarkStart w:id="45" w:name="_Toc371268313"/>
      <w:bookmarkStart w:id="46" w:name="_Toc372118275"/>
      <w:bookmarkStart w:id="47" w:name="_Toc299524945"/>
      <w:bookmarkStart w:id="48" w:name="_Toc299531296"/>
      <w:bookmarkStart w:id="49" w:name="_Toc299531404"/>
      <w:bookmarkStart w:id="50" w:name="_Toc299531512"/>
      <w:bookmarkStart w:id="51" w:name="_Toc299957121"/>
      <w:bookmarkStart w:id="52" w:name="_Toc346536832"/>
      <w:bookmarkStart w:id="53" w:name="_Toc339280299"/>
      <w:bookmarkStart w:id="54" w:name="_Toc339280361"/>
      <w:r w:rsidRPr="00945BD2">
        <w:rPr>
          <w:lang w:val="es-ES"/>
        </w:rPr>
        <w:t>BizTalk RFID 2010</w:t>
      </w:r>
      <w:bookmarkEnd w:id="43"/>
      <w:bookmarkEnd w:id="44"/>
      <w:bookmarkEnd w:id="45"/>
      <w:bookmarkEnd w:id="46"/>
      <w:r w:rsidRPr="00945BD2">
        <w:rPr>
          <w:lang w:val="es-ES"/>
        </w:rPr>
        <w:fldChar w:fldCharType="begin"/>
      </w:r>
      <w:r w:rsidRPr="00945BD2">
        <w:rPr>
          <w:lang w:val="es-ES"/>
        </w:rPr>
        <w:instrText>XE "BizTalk RFID 2010"</w:instrText>
      </w:r>
      <w:r w:rsidRPr="00945BD2">
        <w:rPr>
          <w:lang w:val="es-ES"/>
        </w:rPr>
        <w:fldChar w:fldCharType="end"/>
      </w:r>
    </w:p>
    <w:p w:rsidR="00E964A3" w:rsidRPr="00945BD2" w:rsidRDefault="00E964A3" w:rsidP="00E964A3">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964A3" w:rsidRPr="00945BD2" w:rsidTr="00E964A3">
        <w:tc>
          <w:tcPr>
            <w:tcW w:w="2477" w:type="pct"/>
          </w:tcPr>
          <w:p w:rsidR="00E964A3" w:rsidRPr="00945BD2" w:rsidRDefault="00E964A3" w:rsidP="00E964A3">
            <w:pPr>
              <w:pStyle w:val="PURLMSH"/>
              <w:rPr>
                <w:lang w:val="es-ES"/>
              </w:rPr>
            </w:pPr>
            <w:r w:rsidRPr="00945BD2">
              <w:rPr>
                <w:lang w:val="es-ES"/>
              </w:rPr>
              <w:t xml:space="preserve">Movilidad de Licencias en Granjas de Servidores: </w:t>
            </w:r>
            <w:r w:rsidRPr="00945BD2">
              <w:rPr>
                <w:b/>
                <w:lang w:val="es-ES"/>
              </w:rPr>
              <w:t xml:space="preserve">No </w:t>
            </w:r>
            <w:r w:rsidRPr="00945BD2">
              <w:rPr>
                <w:i/>
                <w:lang w:val="es-ES"/>
              </w:rPr>
              <w:t xml:space="preserve">(ver </w:t>
            </w:r>
            <w:hyperlink w:anchor="Movilidad" w:history="1">
              <w:r w:rsidRPr="00945BD2">
                <w:rPr>
                  <w:rStyle w:val="Hyperlink"/>
                  <w:i/>
                  <w:lang w:val="es-ES"/>
                </w:rPr>
                <w:t>Términos Generales</w:t>
              </w:r>
            </w:hyperlink>
            <w:r w:rsidRPr="00945BD2">
              <w:rPr>
                <w:i/>
                <w:lang w:val="es-ES"/>
              </w:rPr>
              <w:t>)</w:t>
            </w:r>
            <w:r w:rsidRPr="00945BD2">
              <w:rPr>
                <w:lang w:val="es-ES"/>
              </w:rPr>
              <w:t xml:space="preserve"> </w:t>
            </w:r>
          </w:p>
        </w:tc>
        <w:tc>
          <w:tcPr>
            <w:tcW w:w="2523" w:type="pct"/>
          </w:tcPr>
          <w:p w:rsidR="00E964A3" w:rsidRPr="00945BD2" w:rsidRDefault="00E964A3" w:rsidP="00E964A3">
            <w:pPr>
              <w:pStyle w:val="PURLMSH"/>
              <w:rPr>
                <w:lang w:val="es-ES"/>
              </w:rPr>
            </w:pPr>
            <w:r w:rsidRPr="00945BD2">
              <w:rPr>
                <w:lang w:val="es-ES"/>
              </w:rPr>
              <w:t xml:space="preserve">Ver Notificación Aplicable: </w:t>
            </w:r>
            <w:r w:rsidRPr="00945BD2">
              <w:rPr>
                <w:b/>
                <w:lang w:val="es-ES"/>
              </w:rPr>
              <w:t>No</w:t>
            </w:r>
          </w:p>
        </w:tc>
      </w:tr>
      <w:tr w:rsidR="00E964A3" w:rsidRPr="0002351D" w:rsidTr="00E964A3">
        <w:tc>
          <w:tcPr>
            <w:tcW w:w="2477" w:type="pct"/>
          </w:tcPr>
          <w:p w:rsidR="00E964A3" w:rsidRPr="00945BD2" w:rsidRDefault="00E964A3" w:rsidP="00E964A3">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ppendix1" w:history="1">
              <w:hyperlink w:anchor="Appendix1" w:history="1">
                <w:r w:rsidR="007160C3" w:rsidRPr="00945BD2">
                  <w:rPr>
                    <w:rStyle w:val="Hyperlink"/>
                    <w:i/>
                    <w:lang w:val="es-ES"/>
                  </w:rPr>
                  <w:t>Anexo 1</w:t>
                </w:r>
              </w:hyperlink>
            </w:hyperlink>
            <w:r w:rsidRPr="00945BD2">
              <w:rPr>
                <w:i/>
                <w:lang w:val="es-ES"/>
              </w:rPr>
              <w:t>)</w:t>
            </w:r>
          </w:p>
        </w:tc>
        <w:tc>
          <w:tcPr>
            <w:tcW w:w="2523" w:type="pct"/>
          </w:tcPr>
          <w:p w:rsidR="00E964A3" w:rsidRPr="00945BD2" w:rsidRDefault="00E964A3" w:rsidP="00E964A3">
            <w:pPr>
              <w:pStyle w:val="PURLMSH"/>
              <w:rPr>
                <w:lang w:val="es-ES"/>
              </w:rPr>
            </w:pPr>
          </w:p>
        </w:tc>
      </w:tr>
    </w:tbl>
    <w:p w:rsidR="00E964A3" w:rsidRPr="00945BD2" w:rsidRDefault="00E964A3" w:rsidP="00E964A3">
      <w:pPr>
        <w:pStyle w:val="PURADDITIONALTERMSHEADERMB"/>
        <w:rPr>
          <w:lang w:val="es-ES"/>
        </w:rPr>
      </w:pPr>
      <w:r w:rsidRPr="00945BD2">
        <w:rPr>
          <w:lang w:val="es-ES"/>
        </w:rPr>
        <w:t>Términos Adicionales:</w:t>
      </w:r>
    </w:p>
    <w:p w:rsidR="00E964A3" w:rsidRPr="00945BD2" w:rsidRDefault="00E964A3" w:rsidP="00E964A3">
      <w:pPr>
        <w:pStyle w:val="PURBlueStrong-Indented"/>
        <w:rPr>
          <w:lang w:val="es-ES"/>
        </w:rPr>
      </w:pPr>
      <w:r w:rsidRPr="00945BD2">
        <w:rPr>
          <w:lang w:val="es-ES"/>
        </w:rPr>
        <w:t>.NET Framework Software</w:t>
      </w:r>
    </w:p>
    <w:p w:rsidR="00E964A3" w:rsidRPr="00945BD2" w:rsidRDefault="00E964A3" w:rsidP="00E964A3">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E964A3" w:rsidRPr="00945BD2" w:rsidRDefault="004322F7" w:rsidP="00E964A3">
      <w:pPr>
        <w:pStyle w:val="PURBullet"/>
        <w:numPr>
          <w:ilvl w:val="0"/>
          <w:numId w:val="0"/>
        </w:numPr>
        <w:jc w:val="right"/>
        <w:rPr>
          <w:lang w:val="es-ES"/>
        </w:rPr>
      </w:pPr>
      <w:hyperlink w:anchor="TOC" w:history="1">
        <w:r w:rsidR="00507FD8" w:rsidRPr="00945BD2">
          <w:rPr>
            <w:rStyle w:val="Hyperlink"/>
            <w:rFonts w:ascii="Arial Narrow" w:hAnsi="Arial Narrow"/>
            <w:sz w:val="16"/>
            <w:lang w:val="es-ES"/>
          </w:rPr>
          <w:t>Tabla de contenido</w:t>
        </w:r>
      </w:hyperlink>
      <w:r w:rsidR="00507FD8" w:rsidRPr="00945BD2">
        <w:rPr>
          <w:rFonts w:ascii="Arial Narrow" w:hAnsi="Arial Narrow"/>
          <w:sz w:val="16"/>
          <w:lang w:val="es-ES"/>
        </w:rPr>
        <w:t xml:space="preserve"> / </w:t>
      </w:r>
      <w:hyperlink w:anchor="UniversalTerms" w:history="1">
        <w:r w:rsidR="00507FD8" w:rsidRPr="00945BD2">
          <w:rPr>
            <w:rStyle w:val="Hyperlink"/>
            <w:rFonts w:ascii="Arial Narrow" w:hAnsi="Arial Narrow"/>
            <w:sz w:val="16"/>
            <w:lang w:val="es-ES"/>
          </w:rPr>
          <w:t>Términos de Licencia Universales</w:t>
        </w:r>
      </w:hyperlink>
    </w:p>
    <w:p w:rsidR="000A570B" w:rsidRPr="00945BD2" w:rsidRDefault="000A570B" w:rsidP="000A570B">
      <w:pPr>
        <w:pStyle w:val="PURProductName"/>
        <w:rPr>
          <w:lang w:val="es-ES"/>
        </w:rPr>
      </w:pPr>
      <w:bookmarkStart w:id="55" w:name="_Toc363552770"/>
      <w:bookmarkStart w:id="56" w:name="_Toc363552835"/>
      <w:bookmarkStart w:id="57" w:name="_Toc371268314"/>
      <w:bookmarkStart w:id="58" w:name="_Toc372118276"/>
      <w:r w:rsidRPr="00945BD2">
        <w:rPr>
          <w:lang w:val="es-ES"/>
        </w:rPr>
        <w:t>BizTalk Server 2010 Branch Edition</w:t>
      </w:r>
      <w:bookmarkEnd w:id="47"/>
      <w:bookmarkEnd w:id="48"/>
      <w:bookmarkEnd w:id="49"/>
      <w:bookmarkEnd w:id="50"/>
      <w:bookmarkEnd w:id="51"/>
      <w:bookmarkEnd w:id="52"/>
      <w:bookmarkEnd w:id="53"/>
      <w:bookmarkEnd w:id="54"/>
      <w:bookmarkEnd w:id="55"/>
      <w:bookmarkEnd w:id="56"/>
      <w:bookmarkEnd w:id="57"/>
      <w:bookmarkEnd w:id="58"/>
      <w:r w:rsidRPr="00945BD2">
        <w:rPr>
          <w:lang w:val="es-ES"/>
        </w:rPr>
        <w:fldChar w:fldCharType="begin"/>
      </w:r>
      <w:r w:rsidRPr="00945BD2">
        <w:rPr>
          <w:lang w:val="es-ES"/>
        </w:rPr>
        <w:instrText>XE "BizTalk Server 2010 Branch Edition"</w:instrText>
      </w:r>
      <w:r w:rsidRPr="00945BD2">
        <w:rPr>
          <w:lang w:val="es-ES"/>
        </w:rPr>
        <w:fldChar w:fldCharType="end"/>
      </w:r>
    </w:p>
    <w:p w:rsidR="000A570B" w:rsidRPr="00945BD2" w:rsidRDefault="000A570B" w:rsidP="000A570B">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945BD2" w:rsidTr="00AE7BEF">
        <w:tc>
          <w:tcPr>
            <w:tcW w:w="2477" w:type="pct"/>
          </w:tcPr>
          <w:p w:rsidR="000A570B" w:rsidRPr="00945BD2" w:rsidRDefault="005E52C7" w:rsidP="00AE7BEF">
            <w:pPr>
              <w:pStyle w:val="PURLMSH"/>
              <w:rPr>
                <w:lang w:val="es-ES"/>
              </w:rPr>
            </w:pPr>
            <w:r w:rsidRPr="00945BD2">
              <w:rPr>
                <w:lang w:val="es-ES"/>
              </w:rPr>
              <w:t xml:space="preserve">Movilidad de Licencias en Granjas de Servidores: </w:t>
            </w:r>
            <w:r w:rsidRPr="00945BD2">
              <w:rPr>
                <w:b/>
                <w:lang w:val="es-ES"/>
              </w:rPr>
              <w:t xml:space="preserve">Sí </w:t>
            </w:r>
            <w:r w:rsidRPr="00945BD2">
              <w:rPr>
                <w:i/>
                <w:lang w:val="es-ES"/>
              </w:rPr>
              <w:t xml:space="preserve">(ver </w:t>
            </w:r>
            <w:hyperlink w:anchor="Movilidad" w:history="1">
              <w:r w:rsidRPr="00945BD2">
                <w:rPr>
                  <w:rStyle w:val="Hyperlink"/>
                  <w:i/>
                  <w:lang w:val="es-ES"/>
                </w:rPr>
                <w:t>Términos Generales</w:t>
              </w:r>
            </w:hyperlink>
            <w:r w:rsidRPr="00945BD2">
              <w:rPr>
                <w:i/>
                <w:lang w:val="es-ES"/>
              </w:rPr>
              <w:t>)</w:t>
            </w:r>
            <w:r w:rsidRPr="00945BD2">
              <w:rPr>
                <w:lang w:val="es-ES"/>
              </w:rPr>
              <w:t xml:space="preserve"> </w:t>
            </w:r>
          </w:p>
        </w:tc>
        <w:tc>
          <w:tcPr>
            <w:tcW w:w="2523" w:type="pct"/>
          </w:tcPr>
          <w:p w:rsidR="000A570B" w:rsidRPr="00945BD2" w:rsidRDefault="000A570B" w:rsidP="00AE7BEF">
            <w:pPr>
              <w:pStyle w:val="PURLMSH"/>
              <w:rPr>
                <w:lang w:val="es-ES"/>
              </w:rPr>
            </w:pPr>
            <w:r w:rsidRPr="00945BD2">
              <w:rPr>
                <w:lang w:val="es-ES"/>
              </w:rPr>
              <w:t xml:space="preserve">Ver Notificación Aplicable: </w:t>
            </w:r>
            <w:r w:rsidRPr="00945BD2">
              <w:rPr>
                <w:b/>
                <w:lang w:val="es-ES"/>
              </w:rPr>
              <w:t>No</w:t>
            </w:r>
          </w:p>
        </w:tc>
      </w:tr>
      <w:tr w:rsidR="000A570B" w:rsidRPr="0002351D" w:rsidTr="00AE7BEF">
        <w:tc>
          <w:tcPr>
            <w:tcW w:w="2477" w:type="pct"/>
          </w:tcPr>
          <w:p w:rsidR="000A570B" w:rsidRPr="00945BD2" w:rsidRDefault="000A570B" w:rsidP="00AE7BEF">
            <w:pPr>
              <w:pStyle w:val="PURLMSH"/>
              <w:rPr>
                <w:lang w:val="es-ES"/>
              </w:rPr>
            </w:pPr>
            <w:r w:rsidRPr="00945BD2">
              <w:rPr>
                <w:lang w:val="es-ES"/>
              </w:rPr>
              <w:lastRenderedPageBreak/>
              <w:t xml:space="preserve">Software Adicional/Cliente: </w:t>
            </w:r>
            <w:r w:rsidRPr="00945BD2">
              <w:rPr>
                <w:b/>
                <w:lang w:val="es-ES"/>
              </w:rPr>
              <w:t>Sí</w:t>
            </w:r>
            <w:r w:rsidRPr="00945BD2">
              <w:rPr>
                <w:lang w:val="es-ES"/>
              </w:rPr>
              <w:t xml:space="preserve"> </w:t>
            </w:r>
            <w:r w:rsidRPr="00945BD2">
              <w:rPr>
                <w:i/>
                <w:lang w:val="es-ES"/>
              </w:rPr>
              <w:t xml:space="preserve">(ver </w:t>
            </w:r>
            <w:hyperlink w:anchor="Appendix1" w:history="1">
              <w:hyperlink w:anchor="Appendix1" w:history="1">
                <w:r w:rsidR="007160C3" w:rsidRPr="00945BD2">
                  <w:rPr>
                    <w:rStyle w:val="Hyperlink"/>
                    <w:i/>
                    <w:lang w:val="es-ES"/>
                  </w:rPr>
                  <w:t>Anexo 1</w:t>
                </w:r>
              </w:hyperlink>
            </w:hyperlink>
            <w:r w:rsidRPr="00945BD2">
              <w:rPr>
                <w:i/>
                <w:lang w:val="es-ES"/>
              </w:rPr>
              <w:t>)</w:t>
            </w:r>
          </w:p>
        </w:tc>
        <w:tc>
          <w:tcPr>
            <w:tcW w:w="2523" w:type="pct"/>
          </w:tcPr>
          <w:p w:rsidR="000A570B" w:rsidRPr="00945BD2" w:rsidRDefault="000A570B" w:rsidP="00AE7BEF">
            <w:pPr>
              <w:pStyle w:val="PURLMSH"/>
              <w:rPr>
                <w:lang w:val="es-ES"/>
              </w:rPr>
            </w:pPr>
          </w:p>
        </w:tc>
      </w:tr>
    </w:tbl>
    <w:p w:rsidR="000A570B" w:rsidRPr="00945BD2" w:rsidRDefault="000A570B" w:rsidP="000A570B">
      <w:pPr>
        <w:pStyle w:val="PURADDITIONALTERMSHEADERMB"/>
        <w:rPr>
          <w:lang w:val="es-ES"/>
        </w:rPr>
      </w:pPr>
      <w:r w:rsidRPr="00945BD2">
        <w:rPr>
          <w:lang w:val="es-ES"/>
        </w:rPr>
        <w:t>Términos Adicionales:</w:t>
      </w:r>
    </w:p>
    <w:p w:rsidR="000A570B" w:rsidRPr="00945BD2" w:rsidRDefault="000A570B" w:rsidP="00D25303">
      <w:pPr>
        <w:pStyle w:val="PURBody-Indented"/>
        <w:spacing w:line="240" w:lineRule="exact"/>
        <w:rPr>
          <w:lang w:val="es-ES"/>
        </w:rPr>
      </w:pPr>
      <w:r w:rsidRPr="00945BD2">
        <w:rPr>
          <w:lang w:val="es-ES"/>
        </w:rPr>
        <w:t xml:space="preserve">Puede ejecutar instancias del software en servidores con licencia únicamente en el extremo de la red interna (o en el de su empresa). También puede hacerlo para conectar eventos empresariales o transacciones con actividades que se procesan en tal extremo. Ningún servidor licenciado puede: </w:t>
      </w:r>
    </w:p>
    <w:p w:rsidR="000A570B" w:rsidRPr="00945BD2" w:rsidRDefault="000A570B" w:rsidP="00D25303">
      <w:pPr>
        <w:pStyle w:val="PURBullet-Indented"/>
        <w:rPr>
          <w:lang w:val="es-ES"/>
        </w:rPr>
      </w:pPr>
      <w:r w:rsidRPr="00945BD2">
        <w:rPr>
          <w:lang w:val="es-ES"/>
        </w:rPr>
        <w:t xml:space="preserve">Actuar como el nodo central en un modelo de red </w:t>
      </w:r>
      <w:r w:rsidR="008E2D3F" w:rsidRPr="00945BD2">
        <w:rPr>
          <w:lang w:val="es-ES"/>
        </w:rPr>
        <w:t>“</w:t>
      </w:r>
      <w:r w:rsidRPr="00945BD2">
        <w:rPr>
          <w:lang w:val="es-ES"/>
        </w:rPr>
        <w:t>concentrador y radio</w:t>
      </w:r>
      <w:r w:rsidR="008E2D3F" w:rsidRPr="00945BD2">
        <w:rPr>
          <w:lang w:val="es-ES"/>
        </w:rPr>
        <w:t>”</w:t>
      </w:r>
      <w:r w:rsidRPr="00945BD2">
        <w:rPr>
          <w:lang w:val="es-ES"/>
        </w:rPr>
        <w:t xml:space="preserve">. </w:t>
      </w:r>
    </w:p>
    <w:p w:rsidR="000A570B" w:rsidRPr="00945BD2" w:rsidRDefault="000A570B" w:rsidP="00D25303">
      <w:pPr>
        <w:pStyle w:val="PURBullet-Indented"/>
        <w:rPr>
          <w:lang w:val="es-ES"/>
        </w:rPr>
      </w:pPr>
      <w:r w:rsidRPr="00945BD2">
        <w:rPr>
          <w:lang w:val="es-ES"/>
        </w:rPr>
        <w:t xml:space="preserve">Centralizar las comunicaciones de toda la empresa con otros servidores o dispositivos. </w:t>
      </w:r>
    </w:p>
    <w:p w:rsidR="000A570B" w:rsidRPr="00945BD2" w:rsidRDefault="000A570B" w:rsidP="00D25303">
      <w:pPr>
        <w:pStyle w:val="PURBullet-Indented"/>
        <w:rPr>
          <w:lang w:val="es-ES"/>
        </w:rPr>
      </w:pPr>
      <w:r w:rsidRPr="00945BD2">
        <w:rPr>
          <w:lang w:val="es-ES"/>
        </w:rPr>
        <w:t>procesos de negocio automatizados a través de las divisiones, unidades de negocio o sucursales.</w:t>
      </w:r>
    </w:p>
    <w:p w:rsidR="00E113E4" w:rsidRPr="00945BD2" w:rsidRDefault="00E113E4" w:rsidP="00D25303">
      <w:pPr>
        <w:pStyle w:val="PURBlueStrong-Indented"/>
        <w:rPr>
          <w:lang w:val="es-ES"/>
        </w:rPr>
      </w:pPr>
      <w:r w:rsidRPr="00945BD2">
        <w:rPr>
          <w:lang w:val="es-ES"/>
        </w:rPr>
        <w:t>.NET Framework Software</w:t>
      </w:r>
    </w:p>
    <w:p w:rsidR="00E113E4" w:rsidRPr="00945BD2" w:rsidRDefault="00E113E4" w:rsidP="00D25303">
      <w:pPr>
        <w:pStyle w:val="PURBody-Indented"/>
        <w:spacing w:line="240" w:lineRule="exact"/>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0A570B" w:rsidRPr="00945BD2" w:rsidRDefault="004322F7" w:rsidP="00D25303">
      <w:pPr>
        <w:pStyle w:val="PURBullet"/>
        <w:numPr>
          <w:ilvl w:val="0"/>
          <w:numId w:val="0"/>
        </w:numPr>
        <w:jc w:val="right"/>
        <w:rPr>
          <w:lang w:val="es-ES"/>
        </w:rPr>
      </w:pPr>
      <w:hyperlink w:anchor="TOC" w:history="1">
        <w:r w:rsidR="00A7534A" w:rsidRPr="00945BD2">
          <w:rPr>
            <w:rStyle w:val="Hyperlink"/>
            <w:rFonts w:ascii="Arial Narrow" w:hAnsi="Arial Narrow"/>
            <w:sz w:val="16"/>
            <w:lang w:val="es-ES"/>
          </w:rPr>
          <w:t>Tabla de contenido</w:t>
        </w:r>
      </w:hyperlink>
      <w:r w:rsidR="00A7534A" w:rsidRPr="00945BD2">
        <w:rPr>
          <w:rFonts w:ascii="Arial Narrow" w:hAnsi="Arial Narrow"/>
          <w:sz w:val="16"/>
          <w:lang w:val="es-ES"/>
        </w:rPr>
        <w:t xml:space="preserve"> / </w:t>
      </w:r>
      <w:hyperlink w:anchor="UniversalTerms" w:history="1">
        <w:r w:rsidR="00A7534A" w:rsidRPr="00945BD2">
          <w:rPr>
            <w:rStyle w:val="Hyperlink"/>
            <w:rFonts w:ascii="Arial Narrow" w:hAnsi="Arial Narrow"/>
            <w:sz w:val="16"/>
            <w:lang w:val="es-ES"/>
          </w:rPr>
          <w:t>Términos de Licencia Universales</w:t>
        </w:r>
      </w:hyperlink>
    </w:p>
    <w:p w:rsidR="000A570B" w:rsidRPr="00945BD2" w:rsidRDefault="000A570B" w:rsidP="00D25303">
      <w:pPr>
        <w:pStyle w:val="PURProductName"/>
        <w:spacing w:line="240" w:lineRule="exact"/>
        <w:rPr>
          <w:lang w:val="es-ES"/>
        </w:rPr>
      </w:pPr>
      <w:bookmarkStart w:id="59" w:name="_Toc299524946"/>
      <w:bookmarkStart w:id="60" w:name="_Toc299531297"/>
      <w:bookmarkStart w:id="61" w:name="_Toc299531405"/>
      <w:bookmarkStart w:id="62" w:name="_Toc299531513"/>
      <w:bookmarkStart w:id="63" w:name="_Toc299957122"/>
      <w:bookmarkStart w:id="64" w:name="_Toc346536833"/>
      <w:bookmarkStart w:id="65" w:name="_Toc339280300"/>
      <w:bookmarkStart w:id="66" w:name="_Toc339280362"/>
      <w:bookmarkStart w:id="67" w:name="_Toc363552771"/>
      <w:bookmarkStart w:id="68" w:name="_Toc363552836"/>
      <w:bookmarkStart w:id="69" w:name="_Toc371268315"/>
      <w:bookmarkStart w:id="70" w:name="_Toc372118277"/>
      <w:r w:rsidRPr="00945BD2">
        <w:rPr>
          <w:lang w:val="es-ES"/>
        </w:rPr>
        <w:t>BizTalk Server 2010 Enterprise Edition</w:t>
      </w:r>
      <w:bookmarkEnd w:id="59"/>
      <w:bookmarkEnd w:id="60"/>
      <w:bookmarkEnd w:id="61"/>
      <w:bookmarkEnd w:id="62"/>
      <w:bookmarkEnd w:id="63"/>
      <w:bookmarkEnd w:id="64"/>
      <w:bookmarkEnd w:id="65"/>
      <w:bookmarkEnd w:id="66"/>
      <w:bookmarkEnd w:id="67"/>
      <w:bookmarkEnd w:id="68"/>
      <w:bookmarkEnd w:id="69"/>
      <w:bookmarkEnd w:id="70"/>
      <w:r w:rsidRPr="00945BD2">
        <w:rPr>
          <w:lang w:val="es-ES"/>
        </w:rPr>
        <w:fldChar w:fldCharType="begin"/>
      </w:r>
      <w:r w:rsidRPr="00945BD2">
        <w:rPr>
          <w:lang w:val="es-ES"/>
        </w:rPr>
        <w:instrText>XE "BizTalk Server 2010 Enterprise Edition"</w:instrText>
      </w:r>
      <w:r w:rsidRPr="00945BD2">
        <w:rPr>
          <w:lang w:val="es-ES"/>
        </w:rPr>
        <w:fldChar w:fldCharType="end"/>
      </w:r>
    </w:p>
    <w:p w:rsidR="000A570B" w:rsidRPr="00945BD2" w:rsidRDefault="000A570B" w:rsidP="000A570B">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945BD2" w:rsidTr="00AE7BEF">
        <w:tc>
          <w:tcPr>
            <w:tcW w:w="2477" w:type="pct"/>
          </w:tcPr>
          <w:p w:rsidR="000A570B" w:rsidRPr="00945BD2" w:rsidRDefault="005E52C7" w:rsidP="00AE7BEF">
            <w:pPr>
              <w:pStyle w:val="PURLMSH"/>
              <w:rPr>
                <w:lang w:val="es-ES"/>
              </w:rPr>
            </w:pPr>
            <w:r w:rsidRPr="00945BD2">
              <w:rPr>
                <w:lang w:val="es-ES"/>
              </w:rPr>
              <w:t xml:space="preserve">Movilidad de Licencias en Granjas de Servidores: </w:t>
            </w:r>
            <w:r w:rsidRPr="00945BD2">
              <w:rPr>
                <w:b/>
                <w:lang w:val="es-ES"/>
              </w:rPr>
              <w:t xml:space="preserve">Sí </w:t>
            </w:r>
            <w:r w:rsidRPr="00945BD2">
              <w:rPr>
                <w:i/>
                <w:lang w:val="es-ES"/>
              </w:rPr>
              <w:t xml:space="preserve">(ver </w:t>
            </w:r>
            <w:hyperlink w:anchor="Movilidad" w:history="1">
              <w:r w:rsidRPr="00945BD2">
                <w:rPr>
                  <w:rStyle w:val="Hyperlink"/>
                  <w:i/>
                  <w:lang w:val="es-ES"/>
                </w:rPr>
                <w:t>Términos Generales</w:t>
              </w:r>
            </w:hyperlink>
            <w:r w:rsidRPr="00945BD2">
              <w:rPr>
                <w:i/>
                <w:lang w:val="es-ES"/>
              </w:rPr>
              <w:t>)</w:t>
            </w:r>
            <w:r w:rsidRPr="00945BD2">
              <w:rPr>
                <w:lang w:val="es-ES"/>
              </w:rPr>
              <w:t xml:space="preserve"> </w:t>
            </w:r>
          </w:p>
        </w:tc>
        <w:tc>
          <w:tcPr>
            <w:tcW w:w="2523" w:type="pct"/>
          </w:tcPr>
          <w:p w:rsidR="000A570B" w:rsidRPr="00945BD2" w:rsidRDefault="000A570B" w:rsidP="00AE7BEF">
            <w:pPr>
              <w:pStyle w:val="PURLMSH"/>
              <w:rPr>
                <w:lang w:val="es-ES"/>
              </w:rPr>
            </w:pPr>
            <w:r w:rsidRPr="00945BD2">
              <w:rPr>
                <w:lang w:val="es-ES"/>
              </w:rPr>
              <w:t xml:space="preserve">Ver Notificación Aplicable: </w:t>
            </w:r>
            <w:r w:rsidRPr="00945BD2">
              <w:rPr>
                <w:b/>
                <w:lang w:val="es-ES"/>
              </w:rPr>
              <w:t xml:space="preserve">No </w:t>
            </w:r>
          </w:p>
        </w:tc>
      </w:tr>
      <w:tr w:rsidR="000A570B" w:rsidRPr="0002351D" w:rsidTr="00AE7BEF">
        <w:tc>
          <w:tcPr>
            <w:tcW w:w="2477" w:type="pct"/>
          </w:tcPr>
          <w:p w:rsidR="000A570B" w:rsidRPr="00945BD2" w:rsidRDefault="000A570B" w:rsidP="00AE7BEF">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ppendix1" w:history="1">
                  <w:r w:rsidR="007160C3" w:rsidRPr="00945BD2">
                    <w:rPr>
                      <w:rStyle w:val="Hyperlink"/>
                      <w:i/>
                      <w:lang w:val="es-ES"/>
                    </w:rPr>
                    <w:t>Anexo 1</w:t>
                  </w:r>
                </w:hyperlink>
              </w:hyperlink>
            </w:hyperlink>
            <w:r w:rsidRPr="00945BD2">
              <w:rPr>
                <w:i/>
                <w:lang w:val="es-ES"/>
              </w:rPr>
              <w:t>)</w:t>
            </w:r>
          </w:p>
        </w:tc>
        <w:tc>
          <w:tcPr>
            <w:tcW w:w="2523" w:type="pct"/>
          </w:tcPr>
          <w:p w:rsidR="000A570B" w:rsidRPr="00945BD2" w:rsidRDefault="000A570B" w:rsidP="00AE7BEF">
            <w:pPr>
              <w:pStyle w:val="PURLMSH"/>
              <w:rPr>
                <w:lang w:val="es-ES"/>
              </w:rPr>
            </w:pPr>
          </w:p>
        </w:tc>
      </w:tr>
    </w:tbl>
    <w:p w:rsidR="00E113E4" w:rsidRPr="00945BD2" w:rsidRDefault="00E113E4" w:rsidP="00E113E4">
      <w:pPr>
        <w:pStyle w:val="PURADDITIONALTERMSHEADERMB"/>
        <w:rPr>
          <w:lang w:val="es-ES"/>
        </w:rPr>
      </w:pPr>
      <w:r w:rsidRPr="00945BD2">
        <w:rPr>
          <w:lang w:val="es-ES"/>
        </w:rPr>
        <w:t>Términos Adicionales:</w:t>
      </w:r>
    </w:p>
    <w:p w:rsidR="00E113E4" w:rsidRPr="00945BD2" w:rsidRDefault="00E113E4" w:rsidP="00D0550B">
      <w:pPr>
        <w:pStyle w:val="PURBlueStrong-Indented"/>
        <w:spacing w:line="220" w:lineRule="exact"/>
        <w:ind w:left="274"/>
        <w:rPr>
          <w:lang w:val="es-ES"/>
        </w:rPr>
      </w:pPr>
      <w:r w:rsidRPr="00945BD2">
        <w:rPr>
          <w:lang w:val="es-ES"/>
        </w:rPr>
        <w:t>.NET Framework Software</w:t>
      </w:r>
    </w:p>
    <w:p w:rsidR="00E113E4" w:rsidRPr="00945BD2" w:rsidRDefault="00E113E4" w:rsidP="00D0550B">
      <w:pPr>
        <w:pStyle w:val="PURBody-Indented"/>
        <w:spacing w:line="220" w:lineRule="exact"/>
        <w:ind w:left="274"/>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0A570B" w:rsidRPr="00945BD2" w:rsidRDefault="004322F7" w:rsidP="00D25303">
      <w:pPr>
        <w:pStyle w:val="PURBullet"/>
        <w:numPr>
          <w:ilvl w:val="0"/>
          <w:numId w:val="0"/>
        </w:numPr>
        <w:jc w:val="right"/>
        <w:rPr>
          <w:lang w:val="es-ES"/>
        </w:rPr>
      </w:pPr>
      <w:hyperlink w:anchor="TOC" w:history="1">
        <w:r w:rsidR="00507FD8" w:rsidRPr="00945BD2">
          <w:rPr>
            <w:rStyle w:val="Hyperlink"/>
            <w:rFonts w:ascii="Arial Narrow" w:hAnsi="Arial Narrow"/>
            <w:sz w:val="16"/>
            <w:lang w:val="es-ES"/>
          </w:rPr>
          <w:t>Tabla de contenido</w:t>
        </w:r>
      </w:hyperlink>
      <w:r w:rsidR="00507FD8" w:rsidRPr="00945BD2">
        <w:rPr>
          <w:rFonts w:ascii="Arial Narrow" w:hAnsi="Arial Narrow"/>
          <w:sz w:val="16"/>
          <w:lang w:val="es-ES"/>
        </w:rPr>
        <w:t xml:space="preserve"> / </w:t>
      </w:r>
      <w:hyperlink w:anchor="UniversalTerms" w:history="1">
        <w:r w:rsidR="00507FD8" w:rsidRPr="00945BD2">
          <w:rPr>
            <w:rStyle w:val="Hyperlink"/>
            <w:rFonts w:ascii="Arial Narrow" w:hAnsi="Arial Narrow"/>
            <w:sz w:val="16"/>
            <w:lang w:val="es-ES"/>
          </w:rPr>
          <w:t>Términos de Licencia Universales</w:t>
        </w:r>
      </w:hyperlink>
    </w:p>
    <w:p w:rsidR="000A570B" w:rsidRPr="00945BD2" w:rsidRDefault="000A570B" w:rsidP="00D25303">
      <w:pPr>
        <w:pStyle w:val="PURProductName"/>
        <w:spacing w:line="240" w:lineRule="exact"/>
        <w:rPr>
          <w:lang w:val="es-ES"/>
        </w:rPr>
      </w:pPr>
      <w:bookmarkStart w:id="71" w:name="_Toc299524947"/>
      <w:bookmarkStart w:id="72" w:name="_Toc299531298"/>
      <w:bookmarkStart w:id="73" w:name="_Toc299531406"/>
      <w:bookmarkStart w:id="74" w:name="_Toc299531514"/>
      <w:bookmarkStart w:id="75" w:name="_Toc299957123"/>
      <w:bookmarkStart w:id="76" w:name="_Toc346536834"/>
      <w:bookmarkStart w:id="77" w:name="_Toc339280301"/>
      <w:bookmarkStart w:id="78" w:name="_Toc339280363"/>
      <w:bookmarkStart w:id="79" w:name="_Toc363552772"/>
      <w:bookmarkStart w:id="80" w:name="_Toc363552837"/>
      <w:bookmarkStart w:id="81" w:name="_Toc371268316"/>
      <w:bookmarkStart w:id="82" w:name="_Toc372118278"/>
      <w:r w:rsidRPr="00945BD2">
        <w:rPr>
          <w:lang w:val="es-ES"/>
        </w:rPr>
        <w:t>BizTalk Server 2010 Standard Edition</w:t>
      </w:r>
      <w:bookmarkEnd w:id="71"/>
      <w:bookmarkEnd w:id="72"/>
      <w:bookmarkEnd w:id="73"/>
      <w:bookmarkEnd w:id="74"/>
      <w:bookmarkEnd w:id="75"/>
      <w:bookmarkEnd w:id="76"/>
      <w:bookmarkEnd w:id="77"/>
      <w:bookmarkEnd w:id="78"/>
      <w:bookmarkEnd w:id="79"/>
      <w:bookmarkEnd w:id="80"/>
      <w:bookmarkEnd w:id="81"/>
      <w:bookmarkEnd w:id="82"/>
      <w:r w:rsidRPr="00945BD2">
        <w:rPr>
          <w:lang w:val="es-ES"/>
        </w:rPr>
        <w:fldChar w:fldCharType="begin"/>
      </w:r>
      <w:r w:rsidRPr="00945BD2">
        <w:rPr>
          <w:lang w:val="es-ES"/>
        </w:rPr>
        <w:instrText>XE "BizTalk Server 2010 Standard Edition"</w:instrText>
      </w:r>
      <w:r w:rsidRPr="00945BD2">
        <w:rPr>
          <w:lang w:val="es-ES"/>
        </w:rPr>
        <w:fldChar w:fldCharType="end"/>
      </w:r>
    </w:p>
    <w:p w:rsidR="000A570B" w:rsidRPr="00945BD2" w:rsidRDefault="000A570B" w:rsidP="000A570B">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945BD2" w:rsidTr="00AE7BEF">
        <w:tc>
          <w:tcPr>
            <w:tcW w:w="2477" w:type="pct"/>
          </w:tcPr>
          <w:p w:rsidR="000A570B" w:rsidRPr="00945BD2" w:rsidRDefault="005E52C7" w:rsidP="00AE7BEF">
            <w:pPr>
              <w:pStyle w:val="PURLMSH"/>
              <w:rPr>
                <w:lang w:val="es-ES"/>
              </w:rPr>
            </w:pPr>
            <w:r w:rsidRPr="00945BD2">
              <w:rPr>
                <w:lang w:val="es-ES"/>
              </w:rPr>
              <w:t xml:space="preserve">Movilidad de Licencias en Granjas de Servidores: </w:t>
            </w:r>
            <w:r w:rsidRPr="00945BD2">
              <w:rPr>
                <w:b/>
                <w:lang w:val="es-ES"/>
              </w:rPr>
              <w:t xml:space="preserve">Sí </w:t>
            </w:r>
            <w:r w:rsidRPr="00945BD2">
              <w:rPr>
                <w:i/>
                <w:lang w:val="es-ES"/>
              </w:rPr>
              <w:t xml:space="preserve">(ver </w:t>
            </w:r>
            <w:hyperlink w:anchor="Movilidad" w:history="1">
              <w:r w:rsidRPr="00945BD2">
                <w:rPr>
                  <w:rStyle w:val="Hyperlink"/>
                  <w:i/>
                  <w:lang w:val="es-ES"/>
                </w:rPr>
                <w:t>Términos Generales</w:t>
              </w:r>
            </w:hyperlink>
            <w:r w:rsidRPr="00945BD2">
              <w:rPr>
                <w:i/>
                <w:lang w:val="es-ES"/>
              </w:rPr>
              <w:t>)</w:t>
            </w:r>
            <w:r w:rsidRPr="00945BD2">
              <w:rPr>
                <w:lang w:val="es-ES"/>
              </w:rPr>
              <w:t xml:space="preserve"> </w:t>
            </w:r>
          </w:p>
        </w:tc>
        <w:tc>
          <w:tcPr>
            <w:tcW w:w="2523" w:type="pct"/>
          </w:tcPr>
          <w:p w:rsidR="000A570B" w:rsidRPr="00945BD2" w:rsidRDefault="000A570B" w:rsidP="00AE7BEF">
            <w:pPr>
              <w:pStyle w:val="PURLMSH"/>
              <w:rPr>
                <w:lang w:val="es-ES"/>
              </w:rPr>
            </w:pPr>
            <w:r w:rsidRPr="00945BD2">
              <w:rPr>
                <w:lang w:val="es-ES"/>
              </w:rPr>
              <w:t xml:space="preserve">Ver Notificación Aplicable: </w:t>
            </w:r>
            <w:r w:rsidRPr="00945BD2">
              <w:rPr>
                <w:b/>
                <w:lang w:val="es-ES"/>
              </w:rPr>
              <w:t>No</w:t>
            </w:r>
          </w:p>
        </w:tc>
      </w:tr>
      <w:tr w:rsidR="000A570B" w:rsidRPr="0002351D" w:rsidTr="00AE7BEF">
        <w:tc>
          <w:tcPr>
            <w:tcW w:w="2477" w:type="pct"/>
          </w:tcPr>
          <w:p w:rsidR="000A570B" w:rsidRPr="00945BD2" w:rsidRDefault="000A570B" w:rsidP="00AE7BEF">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ppendix1" w:history="1">
                  <w:hyperlink w:anchor="Anexo1" w:history="1">
                    <w:hyperlink w:anchor="Appendix1" w:history="1">
                      <w:hyperlink w:anchor="Appendix1" w:history="1">
                        <w:r w:rsidR="005379AF" w:rsidRPr="00945BD2">
                          <w:rPr>
                            <w:rStyle w:val="Hyperlink"/>
                            <w:i/>
                            <w:lang w:val="es-ES"/>
                          </w:rPr>
                          <w:t>Anexo 1</w:t>
                        </w:r>
                      </w:hyperlink>
                    </w:hyperlink>
                  </w:hyperlink>
                </w:hyperlink>
              </w:hyperlink>
            </w:hyperlink>
            <w:r w:rsidRPr="00945BD2">
              <w:rPr>
                <w:i/>
                <w:lang w:val="es-ES"/>
              </w:rPr>
              <w:t>)</w:t>
            </w:r>
          </w:p>
        </w:tc>
        <w:tc>
          <w:tcPr>
            <w:tcW w:w="2523" w:type="pct"/>
          </w:tcPr>
          <w:p w:rsidR="000A570B" w:rsidRPr="00945BD2" w:rsidRDefault="000A570B" w:rsidP="00AE7BEF">
            <w:pPr>
              <w:pStyle w:val="PURLMSH"/>
              <w:rPr>
                <w:lang w:val="es-ES"/>
              </w:rPr>
            </w:pPr>
          </w:p>
        </w:tc>
      </w:tr>
    </w:tbl>
    <w:p w:rsidR="000A570B" w:rsidRPr="00945BD2" w:rsidRDefault="000A570B" w:rsidP="000A570B">
      <w:pPr>
        <w:pStyle w:val="PURADDITIONALTERMSHEADERMB"/>
        <w:rPr>
          <w:lang w:val="es-ES"/>
        </w:rPr>
      </w:pPr>
      <w:r w:rsidRPr="00945BD2">
        <w:rPr>
          <w:lang w:val="es-ES"/>
        </w:rPr>
        <w:t>Términos Adicionales:</w:t>
      </w:r>
    </w:p>
    <w:p w:rsidR="000A570B" w:rsidRPr="00945BD2" w:rsidRDefault="000A570B" w:rsidP="00D25303">
      <w:pPr>
        <w:pStyle w:val="PURBlueStrong"/>
        <w:rPr>
          <w:lang w:val="es-ES"/>
        </w:rPr>
      </w:pPr>
      <w:r w:rsidRPr="00945BD2">
        <w:rPr>
          <w:lang w:val="es-ES"/>
        </w:rPr>
        <w:t>Clústeres en red</w:t>
      </w:r>
    </w:p>
    <w:p w:rsidR="000A570B" w:rsidRPr="00945BD2" w:rsidRDefault="000A570B" w:rsidP="00D25303">
      <w:pPr>
        <w:pStyle w:val="PURBody-Indented"/>
        <w:spacing w:line="240" w:lineRule="exact"/>
        <w:rPr>
          <w:lang w:val="es-ES"/>
        </w:rPr>
      </w:pPr>
      <w:r w:rsidRPr="00945BD2">
        <w:rPr>
          <w:lang w:val="es-ES"/>
        </w:rPr>
        <w:t>El software de servidor no se podrá utilizar en un servidor que forme parte de un clúster en red o en un OSE que forme parte de un clúster en red de OSEs del mismo servidor.</w:t>
      </w:r>
    </w:p>
    <w:p w:rsidR="000A570B" w:rsidRPr="00945BD2" w:rsidRDefault="000A570B" w:rsidP="00D25303">
      <w:pPr>
        <w:pStyle w:val="PURBlueStrong"/>
        <w:rPr>
          <w:lang w:val="es-ES"/>
        </w:rPr>
      </w:pPr>
      <w:r w:rsidRPr="00945BD2">
        <w:rPr>
          <w:lang w:val="es-ES"/>
        </w:rPr>
        <w:t>Servidor secreto principal</w:t>
      </w:r>
    </w:p>
    <w:p w:rsidR="000A570B" w:rsidRPr="00945BD2" w:rsidRDefault="000A570B" w:rsidP="00D25303">
      <w:pPr>
        <w:pStyle w:val="PURBody-Indented"/>
        <w:spacing w:line="240" w:lineRule="exact"/>
        <w:rPr>
          <w:lang w:val="es-ES"/>
        </w:rPr>
      </w:pPr>
      <w:r w:rsidRPr="00945BD2">
        <w:rPr>
          <w:lang w:val="es-ES"/>
        </w:rPr>
        <w:t>Master Secret Server no se podrá utilizar en un servidor que forme parte de un clúster en red o en un OSE que forme parte de un clúster en red de OSEs del mismo servidor. No podrá compartirlo más que en un OSE en el que se ejecute el software de servidor.</w:t>
      </w:r>
    </w:p>
    <w:p w:rsidR="00E113E4" w:rsidRPr="00945BD2" w:rsidRDefault="00E113E4" w:rsidP="00D25303">
      <w:pPr>
        <w:pStyle w:val="PURBlueStrong-Indented"/>
        <w:rPr>
          <w:lang w:val="es-ES"/>
        </w:rPr>
      </w:pPr>
      <w:r w:rsidRPr="00945BD2">
        <w:rPr>
          <w:lang w:val="es-ES"/>
        </w:rPr>
        <w:t>.NET Framework Software</w:t>
      </w:r>
    </w:p>
    <w:p w:rsidR="00E113E4" w:rsidRPr="00945BD2" w:rsidRDefault="00E113E4" w:rsidP="00D25303">
      <w:pPr>
        <w:pStyle w:val="PURBody-Indented"/>
        <w:spacing w:line="240" w:lineRule="exact"/>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0A570B" w:rsidRPr="00945BD2" w:rsidRDefault="004322F7" w:rsidP="00D25303">
      <w:pPr>
        <w:pStyle w:val="PURBreadcrumb"/>
        <w:keepNext w:val="0"/>
        <w:keepLines w:val="0"/>
        <w:rPr>
          <w:lang w:val="es-ES"/>
        </w:rPr>
      </w:pPr>
      <w:hyperlink w:anchor="TOC" w:history="1">
        <w:r w:rsidR="00507FD8" w:rsidRPr="00945BD2">
          <w:rPr>
            <w:rStyle w:val="Hyperlink"/>
            <w:rFonts w:ascii="Arial Narrow" w:hAnsi="Arial Narrow"/>
            <w:sz w:val="16"/>
            <w:lang w:val="es-ES"/>
          </w:rPr>
          <w:t>Tabla de contenido</w:t>
        </w:r>
      </w:hyperlink>
      <w:r w:rsidR="00507FD8" w:rsidRPr="00945BD2">
        <w:rPr>
          <w:rFonts w:ascii="Arial Narrow" w:hAnsi="Arial Narrow"/>
          <w:sz w:val="16"/>
          <w:lang w:val="es-ES"/>
        </w:rPr>
        <w:t xml:space="preserve"> / </w:t>
      </w:r>
      <w:hyperlink w:anchor="UniversalTerms" w:history="1">
        <w:r w:rsidR="00507FD8" w:rsidRPr="00945BD2">
          <w:rPr>
            <w:rStyle w:val="Hyperlink"/>
            <w:rFonts w:ascii="Arial Narrow" w:hAnsi="Arial Narrow"/>
            <w:sz w:val="16"/>
            <w:lang w:val="es-ES"/>
          </w:rPr>
          <w:t>Términos de Licencia Universales</w:t>
        </w:r>
      </w:hyperlink>
    </w:p>
    <w:p w:rsidR="000A570B" w:rsidRPr="00550D14" w:rsidRDefault="000A570B" w:rsidP="00D25303">
      <w:pPr>
        <w:pStyle w:val="PURProductName"/>
        <w:rPr>
          <w:lang w:val="fr-FR"/>
        </w:rPr>
      </w:pPr>
      <w:bookmarkStart w:id="83" w:name="_Toc297828693"/>
      <w:bookmarkStart w:id="84" w:name="_Toc297883448"/>
      <w:bookmarkStart w:id="85" w:name="_Toc299531301"/>
      <w:bookmarkStart w:id="86" w:name="_Toc299531409"/>
      <w:bookmarkStart w:id="87" w:name="_Toc299531517"/>
      <w:bookmarkStart w:id="88" w:name="_Toc299957126"/>
      <w:bookmarkStart w:id="89" w:name="_Toc346536835"/>
      <w:bookmarkStart w:id="90" w:name="_Toc339280302"/>
      <w:bookmarkStart w:id="91" w:name="_Toc339280364"/>
      <w:bookmarkStart w:id="92" w:name="_Toc363552773"/>
      <w:bookmarkStart w:id="93" w:name="_Toc363552838"/>
      <w:bookmarkStart w:id="94" w:name="_Toc371268317"/>
      <w:bookmarkStart w:id="95" w:name="_Toc372118279"/>
      <w:r w:rsidRPr="00550D14">
        <w:rPr>
          <w:lang w:val="fr-FR"/>
        </w:rPr>
        <w:lastRenderedPageBreak/>
        <w:t>Core Infrastructure Server Suite Datacenter</w:t>
      </w:r>
      <w:bookmarkEnd w:id="83"/>
      <w:bookmarkEnd w:id="84"/>
      <w:bookmarkEnd w:id="85"/>
      <w:bookmarkEnd w:id="86"/>
      <w:bookmarkEnd w:id="87"/>
      <w:bookmarkEnd w:id="88"/>
      <w:bookmarkEnd w:id="89"/>
      <w:bookmarkEnd w:id="90"/>
      <w:bookmarkEnd w:id="91"/>
      <w:bookmarkEnd w:id="92"/>
      <w:bookmarkEnd w:id="93"/>
      <w:bookmarkEnd w:id="94"/>
      <w:bookmarkEnd w:id="95"/>
      <w:r w:rsidRPr="00945BD2">
        <w:rPr>
          <w:lang w:val="es-ES"/>
        </w:rPr>
        <w:fldChar w:fldCharType="begin"/>
      </w:r>
      <w:r w:rsidRPr="00550D14">
        <w:rPr>
          <w:lang w:val="fr-FR"/>
        </w:rPr>
        <w:instrText>XE "Core Infrastructure Server Suite Datacenter"</w:instrText>
      </w:r>
      <w:r w:rsidRPr="00945BD2">
        <w:rPr>
          <w:lang w:val="es-ES"/>
        </w:rPr>
        <w:fldChar w:fldCharType="end"/>
      </w:r>
    </w:p>
    <w:p w:rsidR="000A570B" w:rsidRPr="00945BD2" w:rsidRDefault="000A570B" w:rsidP="00D25303">
      <w:pPr>
        <w:keepNext/>
        <w:keepLines/>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945BD2" w:rsidTr="00AE7BEF">
        <w:tc>
          <w:tcPr>
            <w:tcW w:w="2477" w:type="pct"/>
          </w:tcPr>
          <w:p w:rsidR="000A570B" w:rsidRPr="00945BD2" w:rsidRDefault="005E52C7" w:rsidP="00AE7BEF">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Movilidad de Licencias en Granjas de Servidores: </w:t>
            </w:r>
            <w:r w:rsidRPr="00945BD2">
              <w:rPr>
                <w:rFonts w:ascii="Arial Narrow" w:hAnsi="Arial Narrow"/>
                <w:b/>
                <w:color w:val="404040" w:themeColor="text1" w:themeTint="BF"/>
                <w:sz w:val="18"/>
                <w:lang w:val="es-ES"/>
              </w:rPr>
              <w:t xml:space="preserve">No </w:t>
            </w:r>
          </w:p>
        </w:tc>
        <w:tc>
          <w:tcPr>
            <w:tcW w:w="2523" w:type="pct"/>
          </w:tcPr>
          <w:p w:rsidR="000A570B" w:rsidRPr="00945BD2" w:rsidRDefault="000A570B" w:rsidP="00AE7BEF">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Ver Notificación Aplicable: </w:t>
            </w:r>
            <w:r w:rsidRPr="00945BD2">
              <w:rPr>
                <w:rFonts w:ascii="Arial Narrow" w:hAnsi="Arial Narrow"/>
                <w:b/>
                <w:color w:val="404040" w:themeColor="text1" w:themeTint="BF"/>
                <w:sz w:val="18"/>
                <w:lang w:val="es-ES"/>
              </w:rPr>
              <w:t>No</w:t>
            </w:r>
          </w:p>
        </w:tc>
      </w:tr>
      <w:tr w:rsidR="000A570B" w:rsidRPr="00945BD2" w:rsidTr="00AE7BEF">
        <w:tc>
          <w:tcPr>
            <w:tcW w:w="2477" w:type="pct"/>
          </w:tcPr>
          <w:p w:rsidR="000A570B" w:rsidRPr="00945BD2" w:rsidRDefault="000A570B" w:rsidP="00AE7BEF">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Software Adicional/Cliente: </w:t>
            </w:r>
            <w:r w:rsidRPr="00945BD2">
              <w:rPr>
                <w:rFonts w:ascii="Arial Narrow" w:hAnsi="Arial Narrow"/>
                <w:b/>
                <w:color w:val="404040" w:themeColor="text1" w:themeTint="BF"/>
                <w:sz w:val="18"/>
                <w:lang w:val="es-ES"/>
              </w:rPr>
              <w:t>No</w:t>
            </w:r>
          </w:p>
        </w:tc>
        <w:tc>
          <w:tcPr>
            <w:tcW w:w="2523" w:type="pct"/>
          </w:tcPr>
          <w:p w:rsidR="000A570B" w:rsidRPr="00945BD2" w:rsidRDefault="000A570B" w:rsidP="00AE7BEF">
            <w:pPr>
              <w:spacing w:after="0"/>
              <w:rPr>
                <w:rFonts w:ascii="Arial Narrow" w:hAnsi="Arial Narrow"/>
                <w:color w:val="404040" w:themeColor="text1" w:themeTint="BF"/>
                <w:sz w:val="18"/>
                <w:lang w:val="es-ES"/>
              </w:rPr>
            </w:pPr>
          </w:p>
        </w:tc>
      </w:tr>
    </w:tbl>
    <w:p w:rsidR="000A570B" w:rsidRPr="00945BD2" w:rsidRDefault="000A570B" w:rsidP="000A570B">
      <w:pPr>
        <w:pStyle w:val="PURADDITIONALTERMSHEADERMB"/>
        <w:rPr>
          <w:lang w:val="es-ES"/>
        </w:rPr>
      </w:pPr>
      <w:r w:rsidRPr="00945BD2">
        <w:rPr>
          <w:lang w:val="es-ES"/>
        </w:rPr>
        <w:t xml:space="preserve">Términos Adicionales: </w:t>
      </w:r>
    </w:p>
    <w:p w:rsidR="000A570B" w:rsidRPr="00945BD2" w:rsidRDefault="000A570B" w:rsidP="000A570B">
      <w:pPr>
        <w:pStyle w:val="PURBlueStrong"/>
        <w:rPr>
          <w:lang w:val="es-ES"/>
        </w:rPr>
      </w:pPr>
      <w:r w:rsidRPr="00945BD2">
        <w:rPr>
          <w:lang w:val="es-ES"/>
        </w:rPr>
        <w:t>Conjunto de Productos</w:t>
      </w:r>
    </w:p>
    <w:p w:rsidR="000A570B" w:rsidRPr="00945BD2" w:rsidRDefault="000A570B" w:rsidP="000A570B">
      <w:pPr>
        <w:pStyle w:val="PURBody-Indented"/>
        <w:rPr>
          <w:lang w:val="es-ES"/>
        </w:rPr>
      </w:pPr>
      <w:r w:rsidRPr="00945BD2">
        <w:rPr>
          <w:lang w:val="es-ES"/>
        </w:rPr>
        <w:t>Core Infrastructure Server Suite Datacenter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rsidR="000A570B" w:rsidRPr="00945BD2" w:rsidRDefault="000A570B" w:rsidP="000A570B">
      <w:pPr>
        <w:pStyle w:val="PURBody-Indented"/>
        <w:rPr>
          <w:lang w:val="es-ES"/>
        </w:rPr>
      </w:pPr>
      <w:r w:rsidRPr="00945BD2">
        <w:rPr>
          <w:lang w:val="es-ES"/>
        </w:rPr>
        <w:t>Al adquirir una licencia para Core Infrastructure Server Suite Datacenter, usted adquiere una única licencia que puede cederse a un dispositivo o servidor individual. No adquiere un conjunto de licencias individuales de software y de administración para los productos incluidos en el conjunto de productos.</w:t>
      </w:r>
    </w:p>
    <w:p w:rsidR="000A570B" w:rsidRPr="00550D14" w:rsidRDefault="000A570B" w:rsidP="000A570B">
      <w:pPr>
        <w:pStyle w:val="PURBlueStrong"/>
        <w:rPr>
          <w:lang w:val="fr-FR"/>
        </w:rPr>
      </w:pPr>
      <w:r w:rsidRPr="00550D14">
        <w:rPr>
          <w:lang w:val="fr-FR"/>
        </w:rPr>
        <w:t>Core Infrastructure Server Suite Datacenter (CIS)</w:t>
      </w:r>
    </w:p>
    <w:p w:rsidR="000A570B" w:rsidRPr="00945BD2" w:rsidRDefault="000A570B" w:rsidP="000A570B">
      <w:pPr>
        <w:ind w:left="270"/>
        <w:rPr>
          <w:lang w:val="es-ES"/>
        </w:rPr>
      </w:pPr>
      <w:r w:rsidRPr="00945BD2">
        <w:rPr>
          <w:rFonts w:cs="Arial"/>
          <w:b/>
          <w:color w:val="404040" w:themeColor="text1" w:themeTint="BF"/>
          <w:sz w:val="18"/>
          <w:lang w:val="es-ES"/>
        </w:rPr>
        <w:t>Definiciones</w:t>
      </w:r>
      <w:r w:rsidRPr="00945BD2">
        <w:rPr>
          <w:b/>
          <w:color w:val="404040" w:themeColor="text1" w:themeTint="BF"/>
          <w:sz w:val="18"/>
          <w:lang w:val="es-ES"/>
        </w:rPr>
        <w:t>.</w:t>
      </w:r>
      <w:r w:rsidRPr="00945BD2">
        <w:rPr>
          <w:rFonts w:cs="Arial"/>
          <w:color w:val="404040" w:themeColor="text1" w:themeTint="BF"/>
          <w:sz w:val="18"/>
          <w:lang w:val="es-ES"/>
        </w:rPr>
        <w:t xml:space="preserve"> “Software de Core Infrastructure Server (“CIS”)” en el contexto de una licencia de CIS Suite Datacenter es el software de Microsoft para el que se le han concedido derechos de uso, acceso o administración bajo la licencia de CIS Suite Datacenter. El software de CIS incluye las últimas versiones de ese software disponibles (y cualquier versión anterior).</w:t>
      </w:r>
    </w:p>
    <w:p w:rsidR="00570135" w:rsidRPr="00945BD2" w:rsidRDefault="00570135" w:rsidP="00570135">
      <w:pPr>
        <w:pStyle w:val="PURBlueStrong-Indented"/>
        <w:rPr>
          <w:lang w:val="es-ES"/>
        </w:rPr>
      </w:pPr>
      <w:r w:rsidRPr="00945BD2">
        <w:rPr>
          <w:lang w:val="es-ES"/>
        </w:rPr>
        <w:t>Derechos de Uso Aplicables</w:t>
      </w:r>
    </w:p>
    <w:p w:rsidR="00570135" w:rsidRPr="00945BD2" w:rsidRDefault="00570135" w:rsidP="00D25303">
      <w:pPr>
        <w:pStyle w:val="PURBody-Indented"/>
        <w:rPr>
          <w:lang w:val="es-ES"/>
        </w:rPr>
      </w:pPr>
      <w:r w:rsidRPr="00945BD2">
        <w:rPr>
          <w:lang w:val="es-ES"/>
        </w:rPr>
        <w:t>Su acceso y uso del software de CIS se rige por los términos de licencia aplicables al software de CIS, según las modificaciones de</w:t>
      </w:r>
      <w:r w:rsidR="00D25303">
        <w:rPr>
          <w:lang w:val="es-ES"/>
        </w:rPr>
        <w:t> </w:t>
      </w:r>
      <w:r w:rsidRPr="00945BD2">
        <w:rPr>
          <w:lang w:val="es-ES"/>
        </w:rPr>
        <w:t>estos términos de licencia. Deberá asignar una licencia por cada procesador físico en cada servidor en el que ejecute software de CIS.</w:t>
      </w:r>
    </w:p>
    <w:p w:rsidR="00570135" w:rsidRPr="00945BD2" w:rsidRDefault="00570135" w:rsidP="00570135">
      <w:pPr>
        <w:pStyle w:val="PURBlueStrong-Indented"/>
        <w:rPr>
          <w:lang w:val="es-ES"/>
        </w:rPr>
      </w:pPr>
      <w:r w:rsidRPr="00945BD2">
        <w:rPr>
          <w:lang w:val="es-ES"/>
        </w:rPr>
        <w:t>Software de CIS Incluido</w:t>
      </w:r>
    </w:p>
    <w:p w:rsidR="00570135" w:rsidRPr="00945BD2" w:rsidRDefault="00830DCA" w:rsidP="003B5A77">
      <w:pPr>
        <w:pStyle w:val="PURBullet-Indented"/>
        <w:numPr>
          <w:ilvl w:val="0"/>
          <w:numId w:val="7"/>
        </w:numPr>
        <w:rPr>
          <w:lang w:val="es-ES"/>
        </w:rPr>
      </w:pPr>
      <w:r w:rsidRPr="00945BD2">
        <w:rPr>
          <w:lang w:val="es-ES"/>
        </w:rPr>
        <w:t>Windows Server Datacenter</w:t>
      </w:r>
    </w:p>
    <w:p w:rsidR="00570135" w:rsidRPr="00945BD2" w:rsidRDefault="00830DCA" w:rsidP="003B5A77">
      <w:pPr>
        <w:pStyle w:val="PURBullet-Indented"/>
        <w:numPr>
          <w:ilvl w:val="0"/>
          <w:numId w:val="7"/>
        </w:numPr>
        <w:rPr>
          <w:lang w:val="es-ES"/>
        </w:rPr>
      </w:pPr>
      <w:r w:rsidRPr="00945BD2">
        <w:rPr>
          <w:lang w:val="es-ES"/>
        </w:rPr>
        <w:t>System Center Datacenter</w:t>
      </w:r>
    </w:p>
    <w:p w:rsidR="00570135" w:rsidRPr="00945BD2" w:rsidRDefault="00570135" w:rsidP="00570135">
      <w:pPr>
        <w:pStyle w:val="PURBody-Indented"/>
        <w:rPr>
          <w:lang w:val="es-ES"/>
        </w:rPr>
      </w:pPr>
      <w:r w:rsidRPr="00945BD2">
        <w:rPr>
          <w:b/>
          <w:lang w:val="es-ES"/>
        </w:rPr>
        <w:t xml:space="preserve">Windows Server Datacenter: </w:t>
      </w:r>
      <w:r w:rsidRPr="00945BD2">
        <w:rPr>
          <w:lang w:val="es-ES"/>
        </w:rPr>
        <w:t>Puede ejecutar cualquier número de instancias del Windows Server Datacenter en cualquier número de entornos de sistema operativo (u OSEs) en cada servidor con licencia.</w:t>
      </w:r>
    </w:p>
    <w:p w:rsidR="00570135" w:rsidRPr="00945BD2" w:rsidRDefault="00570135" w:rsidP="00570135">
      <w:pPr>
        <w:pStyle w:val="PURBody-Indented"/>
        <w:rPr>
          <w:lang w:val="es-ES"/>
        </w:rPr>
      </w:pPr>
      <w:r w:rsidRPr="00945BD2">
        <w:rPr>
          <w:b/>
          <w:lang w:val="es-ES"/>
        </w:rPr>
        <w:t xml:space="preserve">Licencias de Administración: </w:t>
      </w:r>
      <w:r w:rsidRPr="00945BD2">
        <w:rPr>
          <w:lang w:val="es-ES"/>
        </w:rPr>
        <w:t>Se considerará que ha asignado al servidor con licencia un número de licencias de System Center Server Datacenter igual al número de licencias de CIS Suite Datacenter asignadas al servidor.</w:t>
      </w:r>
    </w:p>
    <w:p w:rsidR="007C3F0F" w:rsidRPr="00945BD2" w:rsidRDefault="007C3F0F" w:rsidP="00605074">
      <w:pPr>
        <w:pStyle w:val="PURBullet-Indented"/>
        <w:ind w:left="540" w:hanging="270"/>
        <w:rPr>
          <w:lang w:val="es-ES"/>
        </w:rPr>
      </w:pPr>
      <w:r w:rsidRPr="00945BD2">
        <w:rPr>
          <w:lang w:val="es-ES"/>
        </w:rPr>
        <w:t>Puede utilizar el software de System Center incluido en el Software de CIS para administrar cualquier OSE en cualquier de sus</w:t>
      </w:r>
      <w:r w:rsidR="00605074">
        <w:rPr>
          <w:lang w:val="es-ES"/>
        </w:rPr>
        <w:t> </w:t>
      </w:r>
      <w:r w:rsidRPr="00945BD2">
        <w:rPr>
          <w:lang w:val="es-ES"/>
        </w:rPr>
        <w:t>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rsidR="00570135" w:rsidRPr="00945BD2" w:rsidRDefault="00570135" w:rsidP="00570135">
      <w:pPr>
        <w:pStyle w:val="PURBlueStrong-Indented"/>
        <w:rPr>
          <w:lang w:val="es-ES"/>
        </w:rPr>
      </w:pPr>
      <w:r w:rsidRPr="00945BD2">
        <w:rPr>
          <w:lang w:val="es-ES"/>
        </w:rPr>
        <w:t>Términos Adicionales</w:t>
      </w:r>
    </w:p>
    <w:p w:rsidR="00570135" w:rsidRPr="00945BD2" w:rsidRDefault="00570135" w:rsidP="003B5A77">
      <w:pPr>
        <w:pStyle w:val="PURBullet-Indented"/>
        <w:numPr>
          <w:ilvl w:val="0"/>
          <w:numId w:val="8"/>
        </w:numPr>
        <w:rPr>
          <w:lang w:val="es-ES"/>
        </w:rPr>
      </w:pPr>
      <w:r w:rsidRPr="00945BD2">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rsidR="00570135" w:rsidRPr="00945BD2" w:rsidRDefault="00570135" w:rsidP="003B5A77">
      <w:pPr>
        <w:pStyle w:val="PURBullet-Indented"/>
        <w:numPr>
          <w:ilvl w:val="0"/>
          <w:numId w:val="8"/>
        </w:numPr>
        <w:rPr>
          <w:lang w:val="es-ES"/>
        </w:rPr>
      </w:pPr>
      <w:r w:rsidRPr="00945BD2">
        <w:rPr>
          <w:lang w:val="es-ES"/>
        </w:rPr>
        <w:t>Todos los demás requisitos, según lo establecido en los Derechos de Uso del Proveedor de Servicio, siguen teniendo plena fuerza y vigor.</w:t>
      </w:r>
    </w:p>
    <w:bookmarkStart w:id="96" w:name="_Toc299524950"/>
    <w:bookmarkStart w:id="97" w:name="_Toc299531302"/>
    <w:bookmarkStart w:id="98" w:name="_Toc299531410"/>
    <w:bookmarkStart w:id="99" w:name="_Toc299531518"/>
    <w:bookmarkStart w:id="100" w:name="_Toc299957127"/>
    <w:p w:rsidR="00A748AB" w:rsidRPr="00945BD2" w:rsidRDefault="00507FD8" w:rsidP="00A748AB">
      <w:pPr>
        <w:pStyle w:val="PURBreadcrumb"/>
        <w:rPr>
          <w:lang w:val="es-ES"/>
        </w:rPr>
      </w:pPr>
      <w:r w:rsidRPr="00945BD2">
        <w:fldChar w:fldCharType="begin"/>
      </w:r>
      <w:r w:rsidRPr="00945BD2">
        <w:rPr>
          <w:lang w:val="es-ES"/>
        </w:rPr>
        <w:instrText xml:space="preserve"> HYPERLINK \l "TOC" </w:instrText>
      </w:r>
      <w:r w:rsidRPr="00945BD2">
        <w:fldChar w:fldCharType="separate"/>
      </w:r>
      <w:r w:rsidRPr="00945BD2">
        <w:rPr>
          <w:rStyle w:val="Hyperlink"/>
          <w:rFonts w:ascii="Arial Narrow" w:hAnsi="Arial Narrow"/>
          <w:sz w:val="16"/>
          <w:lang w:val="es-ES"/>
        </w:rPr>
        <w:t>Tabla de contenido</w:t>
      </w:r>
      <w:r w:rsidRPr="00945BD2">
        <w:rPr>
          <w:rStyle w:val="Hyperlink"/>
          <w:rFonts w:ascii="Arial Narrow" w:hAnsi="Arial Narrow"/>
          <w:sz w:val="16"/>
          <w:lang w:val="es-ES"/>
        </w:rPr>
        <w:fldChar w:fldCharType="end"/>
      </w:r>
      <w:r w:rsidRPr="00945BD2">
        <w:rPr>
          <w:rFonts w:ascii="Arial Narrow" w:hAnsi="Arial Narrow"/>
          <w:sz w:val="16"/>
          <w:lang w:val="es-ES"/>
        </w:rPr>
        <w:t xml:space="preserve"> / </w:t>
      </w:r>
      <w:hyperlink w:anchor="UniversalTerms" w:history="1">
        <w:r w:rsidRPr="00945BD2">
          <w:rPr>
            <w:rStyle w:val="Hyperlink"/>
            <w:rFonts w:ascii="Arial Narrow" w:hAnsi="Arial Narrow"/>
            <w:sz w:val="16"/>
            <w:lang w:val="es-ES"/>
          </w:rPr>
          <w:t>Términos de Licencia Universales</w:t>
        </w:r>
      </w:hyperlink>
    </w:p>
    <w:p w:rsidR="002E2D76" w:rsidRPr="00550D14" w:rsidRDefault="002E2D76" w:rsidP="002E2D76">
      <w:pPr>
        <w:pStyle w:val="PURProductName"/>
        <w:rPr>
          <w:lang w:val="fr-FR"/>
        </w:rPr>
      </w:pPr>
      <w:bookmarkStart w:id="101" w:name="_Toc346536836"/>
      <w:bookmarkStart w:id="102" w:name="_Toc339280303"/>
      <w:bookmarkStart w:id="103" w:name="_Toc339280365"/>
      <w:bookmarkStart w:id="104" w:name="_Toc363552774"/>
      <w:bookmarkStart w:id="105" w:name="_Toc363552839"/>
      <w:bookmarkStart w:id="106" w:name="_Toc371268318"/>
      <w:bookmarkStart w:id="107" w:name="_Toc372118280"/>
      <w:r w:rsidRPr="00550D14">
        <w:rPr>
          <w:lang w:val="fr-FR"/>
        </w:rPr>
        <w:t>Core Infrastructure Server Suite Standard</w:t>
      </w:r>
      <w:bookmarkEnd w:id="101"/>
      <w:bookmarkEnd w:id="102"/>
      <w:bookmarkEnd w:id="103"/>
      <w:bookmarkEnd w:id="104"/>
      <w:bookmarkEnd w:id="105"/>
      <w:bookmarkEnd w:id="106"/>
      <w:bookmarkEnd w:id="107"/>
      <w:r w:rsidRPr="00945BD2">
        <w:rPr>
          <w:lang w:val="es-ES"/>
        </w:rPr>
        <w:fldChar w:fldCharType="begin"/>
      </w:r>
      <w:r w:rsidRPr="00550D14">
        <w:rPr>
          <w:lang w:val="fr-FR"/>
        </w:rPr>
        <w:instrText>XE "Core Infrastructure Server Suite Standard"</w:instrText>
      </w:r>
      <w:r w:rsidRPr="00945BD2">
        <w:rPr>
          <w:lang w:val="es-ES"/>
        </w:rPr>
        <w:fldChar w:fldCharType="end"/>
      </w:r>
    </w:p>
    <w:p w:rsidR="002E2D76" w:rsidRPr="00945BD2" w:rsidRDefault="002E2D76" w:rsidP="002E2D76">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945BD2" w:rsidTr="00984DEA">
        <w:tc>
          <w:tcPr>
            <w:tcW w:w="2477" w:type="pct"/>
          </w:tcPr>
          <w:p w:rsidR="002E2D76" w:rsidRPr="00945BD2" w:rsidRDefault="002E2D76" w:rsidP="00984DEA">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Movilidad de Licencias en Granjas de Servidores: </w:t>
            </w:r>
            <w:r w:rsidRPr="00945BD2">
              <w:rPr>
                <w:rFonts w:ascii="Arial Narrow" w:hAnsi="Arial Narrow"/>
                <w:b/>
                <w:color w:val="404040" w:themeColor="text1" w:themeTint="BF"/>
                <w:sz w:val="18"/>
                <w:lang w:val="es-ES"/>
              </w:rPr>
              <w:t xml:space="preserve">No </w:t>
            </w:r>
          </w:p>
        </w:tc>
        <w:tc>
          <w:tcPr>
            <w:tcW w:w="2523" w:type="pct"/>
          </w:tcPr>
          <w:p w:rsidR="002E2D76" w:rsidRPr="00945BD2" w:rsidRDefault="002E2D76" w:rsidP="00984DEA">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Ver Notificación Aplicable: </w:t>
            </w:r>
            <w:r w:rsidRPr="00945BD2">
              <w:rPr>
                <w:rFonts w:ascii="Arial Narrow" w:hAnsi="Arial Narrow"/>
                <w:b/>
                <w:color w:val="404040" w:themeColor="text1" w:themeTint="BF"/>
                <w:sz w:val="18"/>
                <w:lang w:val="es-ES"/>
              </w:rPr>
              <w:t>No</w:t>
            </w:r>
          </w:p>
        </w:tc>
      </w:tr>
      <w:tr w:rsidR="002E2D76" w:rsidRPr="00945BD2" w:rsidTr="00984DEA">
        <w:tc>
          <w:tcPr>
            <w:tcW w:w="2477" w:type="pct"/>
          </w:tcPr>
          <w:p w:rsidR="002E2D76" w:rsidRPr="00945BD2" w:rsidRDefault="002E2D76" w:rsidP="00984DEA">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Software Adicional/Cliente: </w:t>
            </w:r>
            <w:r w:rsidRPr="00945BD2">
              <w:rPr>
                <w:rFonts w:ascii="Arial Narrow" w:hAnsi="Arial Narrow"/>
                <w:b/>
                <w:color w:val="404040" w:themeColor="text1" w:themeTint="BF"/>
                <w:sz w:val="18"/>
                <w:lang w:val="es-ES"/>
              </w:rPr>
              <w:t>No</w:t>
            </w:r>
          </w:p>
        </w:tc>
        <w:tc>
          <w:tcPr>
            <w:tcW w:w="2523" w:type="pct"/>
          </w:tcPr>
          <w:p w:rsidR="002E2D76" w:rsidRPr="00945BD2" w:rsidRDefault="002E2D76" w:rsidP="00984DEA">
            <w:pPr>
              <w:spacing w:after="0"/>
              <w:rPr>
                <w:rFonts w:ascii="Arial Narrow" w:hAnsi="Arial Narrow"/>
                <w:color w:val="404040" w:themeColor="text1" w:themeTint="BF"/>
                <w:sz w:val="18"/>
                <w:lang w:val="es-ES"/>
              </w:rPr>
            </w:pPr>
          </w:p>
        </w:tc>
      </w:tr>
    </w:tbl>
    <w:p w:rsidR="002E2D76" w:rsidRPr="00945BD2" w:rsidRDefault="002E2D76" w:rsidP="002E2D76">
      <w:pPr>
        <w:pStyle w:val="PURADDITIONALTERMSHEADERMB"/>
        <w:rPr>
          <w:lang w:val="es-ES"/>
        </w:rPr>
      </w:pPr>
      <w:r w:rsidRPr="00945BD2">
        <w:rPr>
          <w:lang w:val="es-ES"/>
        </w:rPr>
        <w:lastRenderedPageBreak/>
        <w:t xml:space="preserve">Términos Adicionales: </w:t>
      </w:r>
    </w:p>
    <w:p w:rsidR="002E2D76" w:rsidRPr="00945BD2" w:rsidRDefault="002E2D76" w:rsidP="002E2D76">
      <w:pPr>
        <w:pStyle w:val="PURBlueStrong"/>
        <w:rPr>
          <w:lang w:val="es-ES"/>
        </w:rPr>
      </w:pPr>
      <w:r w:rsidRPr="00945BD2">
        <w:rPr>
          <w:lang w:val="es-ES"/>
        </w:rPr>
        <w:t>Conjunto de Productos</w:t>
      </w:r>
    </w:p>
    <w:p w:rsidR="002E2D76" w:rsidRPr="00945BD2" w:rsidRDefault="002E2D76" w:rsidP="002E2D76">
      <w:pPr>
        <w:pStyle w:val="PURBody-Indented"/>
        <w:rPr>
          <w:lang w:val="es-ES"/>
        </w:rPr>
      </w:pPr>
      <w:r w:rsidRPr="00945BD2">
        <w:rPr>
          <w:lang w:val="es-ES"/>
        </w:rPr>
        <w:t>Core Infrastructure Server Suite Standard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rsidR="002E2D76" w:rsidRPr="00945BD2" w:rsidRDefault="002E2D76" w:rsidP="002E2D76">
      <w:pPr>
        <w:pStyle w:val="PURBody-Indented"/>
        <w:rPr>
          <w:lang w:val="es-ES"/>
        </w:rPr>
      </w:pPr>
      <w:r w:rsidRPr="00945BD2">
        <w:rPr>
          <w:lang w:val="es-ES"/>
        </w:rPr>
        <w:t>Al adquirir una licencia para Core Infrastructure Server Suite Standard, usted adquiere una única licencia que puede cederse a un dispositivo o servidor individual. No adquiere un conjunto de licencias individuales de software y de administración para los productos incluidos en el conjunto de productos.</w:t>
      </w:r>
    </w:p>
    <w:p w:rsidR="002E2D76" w:rsidRPr="00550D14" w:rsidRDefault="002E2D76" w:rsidP="002E2D76">
      <w:pPr>
        <w:pStyle w:val="PURBlueStrong"/>
        <w:rPr>
          <w:lang w:val="fr-FR"/>
        </w:rPr>
      </w:pPr>
      <w:r w:rsidRPr="00550D14">
        <w:rPr>
          <w:lang w:val="fr-FR"/>
        </w:rPr>
        <w:t>Core Infrastructure Server (CIS) Suite Standard</w:t>
      </w:r>
    </w:p>
    <w:p w:rsidR="002E2D76" w:rsidRPr="00945BD2" w:rsidRDefault="002E2D76" w:rsidP="00D25303">
      <w:pPr>
        <w:ind w:left="270"/>
        <w:rPr>
          <w:lang w:val="es-ES"/>
        </w:rPr>
      </w:pPr>
      <w:r w:rsidRPr="00945BD2">
        <w:rPr>
          <w:rFonts w:cs="Arial"/>
          <w:b/>
          <w:color w:val="404040" w:themeColor="text1" w:themeTint="BF"/>
          <w:sz w:val="18"/>
          <w:lang w:val="es-ES"/>
        </w:rPr>
        <w:t>Definiciones</w:t>
      </w:r>
      <w:r w:rsidRPr="006E5F45">
        <w:rPr>
          <w:rFonts w:cs="Arial"/>
          <w:b/>
          <w:bCs/>
          <w:color w:val="404040" w:themeColor="text1" w:themeTint="BF"/>
          <w:sz w:val="18"/>
          <w:lang w:val="es-ES"/>
        </w:rPr>
        <w:t>.</w:t>
      </w:r>
      <w:r w:rsidRPr="00945BD2">
        <w:rPr>
          <w:rFonts w:cs="Arial"/>
          <w:color w:val="404040" w:themeColor="text1" w:themeTint="BF"/>
          <w:sz w:val="18"/>
          <w:lang w:val="es-ES"/>
        </w:rPr>
        <w:t xml:space="preserve"> “Software de Core Infrastructure Server (“CIS”)” en el contexto de una licencia estándar de CIS Suite es el software de Microsoft para el que se le han concedido derechos de uso, acceso o administración bajo la licencia estándar de CIS Suite. El</w:t>
      </w:r>
      <w:r w:rsidR="00D25303">
        <w:rPr>
          <w:rFonts w:cs="Arial"/>
          <w:color w:val="404040" w:themeColor="text1" w:themeTint="BF"/>
          <w:sz w:val="18"/>
          <w:lang w:val="es-ES"/>
        </w:rPr>
        <w:t> </w:t>
      </w:r>
      <w:r w:rsidRPr="00945BD2">
        <w:rPr>
          <w:rFonts w:cs="Arial"/>
          <w:color w:val="404040" w:themeColor="text1" w:themeTint="BF"/>
          <w:sz w:val="18"/>
          <w:lang w:val="es-ES"/>
        </w:rPr>
        <w:t>software de CIS incluye las últimas versiones de ese software disponibles (y cualquier versión anterior).</w:t>
      </w:r>
    </w:p>
    <w:p w:rsidR="002E2D76" w:rsidRPr="00945BD2" w:rsidRDefault="002E2D76" w:rsidP="002E2D76">
      <w:pPr>
        <w:pStyle w:val="PURBlueStrong-Indented"/>
        <w:rPr>
          <w:lang w:val="es-ES"/>
        </w:rPr>
      </w:pPr>
      <w:r w:rsidRPr="00945BD2">
        <w:rPr>
          <w:lang w:val="es-ES"/>
        </w:rPr>
        <w:t>Derechos de Uso Aplicables</w:t>
      </w:r>
    </w:p>
    <w:p w:rsidR="002E2D76" w:rsidRPr="00945BD2" w:rsidRDefault="002E2D76" w:rsidP="00D25303">
      <w:pPr>
        <w:pStyle w:val="PURBody-Indented"/>
        <w:rPr>
          <w:lang w:val="es-ES"/>
        </w:rPr>
      </w:pPr>
      <w:r w:rsidRPr="00945BD2">
        <w:rPr>
          <w:lang w:val="es-ES"/>
        </w:rPr>
        <w:t>Su acceso y uso del software de CIS se rige por los términos de licencia aplicables al software de CIS, según las modificaciones de</w:t>
      </w:r>
      <w:r w:rsidR="00D25303">
        <w:rPr>
          <w:lang w:val="es-ES"/>
        </w:rPr>
        <w:t> </w:t>
      </w:r>
      <w:r w:rsidRPr="00945BD2">
        <w:rPr>
          <w:lang w:val="es-ES"/>
        </w:rPr>
        <w:t>estos términos de licencia. Deberá asignar una licencia por cada procesador físico en cada servidor en el que ejecute software de CIS.</w:t>
      </w:r>
    </w:p>
    <w:p w:rsidR="002E2D76" w:rsidRPr="00945BD2" w:rsidRDefault="002E2D76" w:rsidP="002E2D76">
      <w:pPr>
        <w:pStyle w:val="PURBlueStrong-Indented"/>
        <w:rPr>
          <w:lang w:val="es-ES"/>
        </w:rPr>
      </w:pPr>
      <w:r w:rsidRPr="00945BD2">
        <w:rPr>
          <w:lang w:val="es-ES"/>
        </w:rPr>
        <w:t>Software de CIS Incluido</w:t>
      </w:r>
    </w:p>
    <w:p w:rsidR="002E2D76" w:rsidRPr="00945BD2" w:rsidRDefault="00830DCA" w:rsidP="003B5A77">
      <w:pPr>
        <w:pStyle w:val="PURBullet-Indented"/>
        <w:numPr>
          <w:ilvl w:val="0"/>
          <w:numId w:val="7"/>
        </w:numPr>
        <w:rPr>
          <w:lang w:val="es-ES"/>
        </w:rPr>
      </w:pPr>
      <w:r w:rsidRPr="00945BD2">
        <w:rPr>
          <w:lang w:val="es-ES"/>
        </w:rPr>
        <w:t>Windows Server Standard</w:t>
      </w:r>
    </w:p>
    <w:p w:rsidR="002E2D76" w:rsidRPr="00945BD2" w:rsidRDefault="00830DCA" w:rsidP="003B5A77">
      <w:pPr>
        <w:pStyle w:val="PURBullet-Indented"/>
        <w:numPr>
          <w:ilvl w:val="0"/>
          <w:numId w:val="7"/>
        </w:numPr>
        <w:rPr>
          <w:lang w:val="es-ES"/>
        </w:rPr>
      </w:pPr>
      <w:r w:rsidRPr="00945BD2">
        <w:rPr>
          <w:lang w:val="es-ES"/>
        </w:rPr>
        <w:t>System Center Standard</w:t>
      </w:r>
    </w:p>
    <w:p w:rsidR="002E2D76" w:rsidRPr="00945BD2" w:rsidRDefault="002E2D76" w:rsidP="002E2D76">
      <w:pPr>
        <w:pStyle w:val="PURBody-Indented"/>
        <w:rPr>
          <w:lang w:val="es-ES"/>
        </w:rPr>
      </w:pPr>
      <w:r w:rsidRPr="00945BD2">
        <w:rPr>
          <w:b/>
          <w:lang w:val="es-ES"/>
        </w:rPr>
        <w:t xml:space="preserve">Windows Server Standard: </w:t>
      </w:r>
      <w:r w:rsidRPr="00945BD2">
        <w:rPr>
          <w:lang w:val="es-ES"/>
        </w:rPr>
        <w:t>Podrá ejecutar en el servidor con licencia en cualquier momento:</w:t>
      </w:r>
    </w:p>
    <w:p w:rsidR="002E2D76" w:rsidRPr="00945BD2" w:rsidRDefault="002E2D76" w:rsidP="003B5A77">
      <w:pPr>
        <w:pStyle w:val="PURBullet-Indented"/>
        <w:numPr>
          <w:ilvl w:val="1"/>
          <w:numId w:val="12"/>
        </w:numPr>
        <w:rPr>
          <w:lang w:val="es-ES"/>
        </w:rPr>
      </w:pPr>
      <w:r w:rsidRPr="00945BD2">
        <w:rPr>
          <w:lang w:val="es-ES"/>
        </w:rPr>
        <w:t>una instancia de Windows Server Standard en un OSE físico</w:t>
      </w:r>
    </w:p>
    <w:p w:rsidR="002E2D76" w:rsidRPr="00945BD2" w:rsidRDefault="002E2D76" w:rsidP="003B5A77">
      <w:pPr>
        <w:pStyle w:val="PURBullet-Indented"/>
        <w:numPr>
          <w:ilvl w:val="1"/>
          <w:numId w:val="12"/>
        </w:numPr>
        <w:rPr>
          <w:lang w:val="es-ES"/>
        </w:rPr>
      </w:pPr>
      <w:r w:rsidRPr="00945BD2">
        <w:rPr>
          <w:lang w:val="es-ES"/>
        </w:rPr>
        <w:t>una instancia de Windows Server Standard en un OSE virtual</w:t>
      </w:r>
    </w:p>
    <w:p w:rsidR="002E2D76" w:rsidRPr="00945BD2" w:rsidRDefault="002E2D76" w:rsidP="00D25303">
      <w:pPr>
        <w:pStyle w:val="PURBody-Indented"/>
        <w:rPr>
          <w:lang w:val="es-ES"/>
        </w:rPr>
      </w:pPr>
      <w:r w:rsidRPr="00945BD2">
        <w:rPr>
          <w:lang w:val="es-ES"/>
        </w:rPr>
        <w:t>Si ejecuta el número máximo permitido de instancias (físicas y virtuales), la instancia del software de servidor que se ejecute en el</w:t>
      </w:r>
      <w:r w:rsidR="00D25303">
        <w:rPr>
          <w:lang w:val="es-ES"/>
        </w:rPr>
        <w:t> </w:t>
      </w:r>
      <w:r w:rsidRPr="00945BD2">
        <w:rPr>
          <w:lang w:val="es-ES"/>
        </w:rPr>
        <w:t>OSE físico podrá utilizarse exclusivamente para:</w:t>
      </w:r>
    </w:p>
    <w:p w:rsidR="002E2D76" w:rsidRPr="00945BD2" w:rsidRDefault="002E2D76" w:rsidP="003B5A77">
      <w:pPr>
        <w:pStyle w:val="PURBullet-Indented"/>
        <w:numPr>
          <w:ilvl w:val="1"/>
          <w:numId w:val="13"/>
        </w:numPr>
        <w:rPr>
          <w:lang w:val="es-ES"/>
        </w:rPr>
      </w:pPr>
      <w:r w:rsidRPr="00945BD2">
        <w:rPr>
          <w:lang w:val="es-ES"/>
        </w:rPr>
        <w:t>Ejecutar software de virtualización de hardware</w:t>
      </w:r>
    </w:p>
    <w:p w:rsidR="002E2D76" w:rsidRPr="00945BD2" w:rsidRDefault="002E2D76" w:rsidP="003B5A77">
      <w:pPr>
        <w:pStyle w:val="PURBullet-Indented"/>
        <w:numPr>
          <w:ilvl w:val="1"/>
          <w:numId w:val="13"/>
        </w:numPr>
        <w:rPr>
          <w:lang w:val="es-ES"/>
        </w:rPr>
      </w:pPr>
      <w:r w:rsidRPr="00945BD2">
        <w:rPr>
          <w:lang w:val="es-ES"/>
        </w:rPr>
        <w:t>Proporcionar servicios de virtualización de hardware</w:t>
      </w:r>
    </w:p>
    <w:p w:rsidR="002E2D76" w:rsidRPr="00945BD2" w:rsidRDefault="002E2D76" w:rsidP="003B5A77">
      <w:pPr>
        <w:pStyle w:val="PURBullet-Indented"/>
        <w:numPr>
          <w:ilvl w:val="1"/>
          <w:numId w:val="13"/>
        </w:numPr>
        <w:rPr>
          <w:lang w:val="es-ES"/>
        </w:rPr>
      </w:pPr>
      <w:r w:rsidRPr="00945BD2">
        <w:rPr>
          <w:lang w:val="es-ES"/>
        </w:rPr>
        <w:t>Ejecutar software para administrar y mantener los OSEs en el servidor con licencia</w:t>
      </w:r>
    </w:p>
    <w:p w:rsidR="00D7307C" w:rsidRPr="00945BD2" w:rsidRDefault="002E2D76" w:rsidP="002E2D76">
      <w:pPr>
        <w:pStyle w:val="PURBody-Indented"/>
        <w:rPr>
          <w:lang w:val="es-ES"/>
        </w:rPr>
      </w:pPr>
      <w:r w:rsidRPr="00945BD2">
        <w:rPr>
          <w:b/>
          <w:lang w:val="es-ES"/>
        </w:rPr>
        <w:t xml:space="preserve">Licencias de Administración: </w:t>
      </w:r>
      <w:r w:rsidRPr="00945BD2">
        <w:rPr>
          <w:lang w:val="es-ES"/>
        </w:rPr>
        <w:t>Se considerará que ha asignado al servidor con licencia un número de licencias estándar de System Center igual al número de licencias estándar de CIS Suite asignadas al servidor.</w:t>
      </w:r>
    </w:p>
    <w:p w:rsidR="002E2D76" w:rsidRPr="00945BD2" w:rsidRDefault="00D7307C" w:rsidP="00D25303">
      <w:pPr>
        <w:pStyle w:val="PURBody-Indented"/>
        <w:numPr>
          <w:ilvl w:val="0"/>
          <w:numId w:val="15"/>
        </w:numPr>
        <w:ind w:left="540" w:hanging="252"/>
        <w:rPr>
          <w:lang w:val="es-ES"/>
        </w:rPr>
      </w:pPr>
      <w:r w:rsidRPr="00945BD2">
        <w:rPr>
          <w:lang w:val="es-ES"/>
        </w:rPr>
        <w:t>Si administra un OSE virtual en el dispositivo con licencia y el OSE físico solo se utiliza para ejecutar software de virtualización de hardware, proporcionar servicios de virtualización de hardware o para ejecutar software a fin de administrar y dar servicio a</w:t>
      </w:r>
      <w:r w:rsidR="00D25303">
        <w:rPr>
          <w:lang w:val="es-ES"/>
        </w:rPr>
        <w:t> </w:t>
      </w:r>
      <w:r w:rsidRPr="00945BD2">
        <w:rPr>
          <w:lang w:val="es-ES"/>
        </w:rPr>
        <w:t>los OSE en dicho dispositivo, podrá administrar dicho OSE virtual y el OSE físico en el servidor con licencia.</w:t>
      </w:r>
    </w:p>
    <w:p w:rsidR="002E2D76" w:rsidRPr="00945BD2" w:rsidRDefault="002E2D76" w:rsidP="003B5A77">
      <w:pPr>
        <w:pStyle w:val="PURBullet-Indented"/>
        <w:numPr>
          <w:ilvl w:val="0"/>
          <w:numId w:val="8"/>
        </w:numPr>
        <w:rPr>
          <w:lang w:val="es-ES"/>
        </w:rPr>
      </w:pPr>
      <w:r w:rsidRPr="00945BD2">
        <w:rPr>
          <w:lang w:val="es-ES"/>
        </w:rPr>
        <w:t>Puede utilizar el software de System Center incluido en el Software de CIS para administrar cualquier OSE en cualquier de sus 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rsidR="002E2D76" w:rsidRPr="00945BD2" w:rsidRDefault="002E2D76" w:rsidP="002E2D76">
      <w:pPr>
        <w:pStyle w:val="PURBlueStrong-Indented"/>
        <w:rPr>
          <w:lang w:val="es-ES"/>
        </w:rPr>
      </w:pPr>
      <w:r w:rsidRPr="00945BD2">
        <w:rPr>
          <w:lang w:val="es-ES"/>
        </w:rPr>
        <w:t>Términos Adicionales</w:t>
      </w:r>
    </w:p>
    <w:p w:rsidR="002E2D76" w:rsidRPr="00945BD2" w:rsidRDefault="002E2D76" w:rsidP="003B5A77">
      <w:pPr>
        <w:pStyle w:val="PURBullet-Indented"/>
        <w:numPr>
          <w:ilvl w:val="0"/>
          <w:numId w:val="8"/>
        </w:numPr>
        <w:rPr>
          <w:lang w:val="es-ES"/>
        </w:rPr>
      </w:pPr>
      <w:r w:rsidRPr="00945BD2">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rsidR="002E2D76" w:rsidRPr="00945BD2" w:rsidRDefault="002E2D76" w:rsidP="00D25303">
      <w:pPr>
        <w:pStyle w:val="PURBullet-Indented"/>
        <w:numPr>
          <w:ilvl w:val="0"/>
          <w:numId w:val="8"/>
        </w:numPr>
        <w:rPr>
          <w:lang w:val="es-ES"/>
        </w:rPr>
      </w:pPr>
      <w:r w:rsidRPr="00945BD2">
        <w:rPr>
          <w:lang w:val="es-ES"/>
        </w:rPr>
        <w:t>Todos los demás requisitos, según lo establecido en los Derechos de Uso del Proveedor de Servicio, siguen teniendo plena fuerza y vigor.</w:t>
      </w:r>
    </w:p>
    <w:p w:rsidR="00A748AB" w:rsidRPr="00945BD2" w:rsidRDefault="004322F7" w:rsidP="00D25303">
      <w:pPr>
        <w:pStyle w:val="PURBreadcrumb"/>
        <w:keepNext w:val="0"/>
        <w:keepLines w:val="0"/>
        <w:ind w:left="288"/>
        <w:rPr>
          <w:lang w:val="es-ES"/>
        </w:rPr>
      </w:pPr>
      <w:hyperlink w:anchor="TOC" w:history="1">
        <w:r w:rsidR="00507FD8" w:rsidRPr="00945BD2">
          <w:rPr>
            <w:rStyle w:val="Hyperlink"/>
            <w:rFonts w:ascii="Arial Narrow" w:hAnsi="Arial Narrow"/>
            <w:sz w:val="16"/>
            <w:lang w:val="es-ES"/>
          </w:rPr>
          <w:t>Tabla de contenido</w:t>
        </w:r>
      </w:hyperlink>
      <w:r w:rsidR="00507FD8" w:rsidRPr="00945BD2">
        <w:rPr>
          <w:rFonts w:ascii="Arial Narrow" w:hAnsi="Arial Narrow"/>
          <w:sz w:val="16"/>
          <w:lang w:val="es-ES"/>
        </w:rPr>
        <w:t xml:space="preserve"> / </w:t>
      </w:r>
      <w:hyperlink w:anchor="UniversalTerms" w:history="1">
        <w:r w:rsidR="00507FD8" w:rsidRPr="00945BD2">
          <w:rPr>
            <w:rStyle w:val="Hyperlink"/>
            <w:rFonts w:ascii="Arial Narrow" w:hAnsi="Arial Narrow"/>
            <w:sz w:val="16"/>
            <w:lang w:val="es-ES"/>
          </w:rPr>
          <w:t>Términos de Licencia Universales</w:t>
        </w:r>
      </w:hyperlink>
    </w:p>
    <w:p w:rsidR="000A570B" w:rsidRPr="00945BD2" w:rsidRDefault="000A570B" w:rsidP="000A570B">
      <w:pPr>
        <w:pStyle w:val="PURProductName"/>
        <w:rPr>
          <w:lang w:val="es-ES"/>
        </w:rPr>
      </w:pPr>
      <w:bookmarkStart w:id="108" w:name="_Toc299524954"/>
      <w:bookmarkStart w:id="109" w:name="_Toc299531306"/>
      <w:bookmarkStart w:id="110" w:name="_Toc299531414"/>
      <w:bookmarkStart w:id="111" w:name="_Toc299531522"/>
      <w:bookmarkStart w:id="112" w:name="_Toc299957131"/>
      <w:bookmarkStart w:id="113" w:name="_Toc346536837"/>
      <w:bookmarkStart w:id="114" w:name="_Toc339280304"/>
      <w:bookmarkStart w:id="115" w:name="_Toc339280366"/>
      <w:bookmarkStart w:id="116" w:name="_Toc363552775"/>
      <w:bookmarkStart w:id="117" w:name="_Toc363552840"/>
      <w:bookmarkStart w:id="118" w:name="_Toc371268319"/>
      <w:bookmarkStart w:id="119" w:name="_Toc372118281"/>
      <w:bookmarkEnd w:id="96"/>
      <w:bookmarkEnd w:id="97"/>
      <w:bookmarkEnd w:id="98"/>
      <w:bookmarkEnd w:id="99"/>
      <w:bookmarkEnd w:id="100"/>
      <w:r w:rsidRPr="00945BD2">
        <w:rPr>
          <w:lang w:val="es-ES"/>
        </w:rPr>
        <w:lastRenderedPageBreak/>
        <w:t>Microsoft Dynamics C5 2012</w:t>
      </w:r>
      <w:bookmarkEnd w:id="108"/>
      <w:bookmarkEnd w:id="109"/>
      <w:bookmarkEnd w:id="110"/>
      <w:bookmarkEnd w:id="111"/>
      <w:bookmarkEnd w:id="112"/>
      <w:bookmarkEnd w:id="113"/>
      <w:bookmarkEnd w:id="114"/>
      <w:bookmarkEnd w:id="115"/>
      <w:bookmarkEnd w:id="116"/>
      <w:bookmarkEnd w:id="117"/>
      <w:bookmarkEnd w:id="118"/>
      <w:bookmarkEnd w:id="119"/>
      <w:r w:rsidRPr="00945BD2">
        <w:rPr>
          <w:lang w:val="es-ES"/>
        </w:rPr>
        <w:fldChar w:fldCharType="begin"/>
      </w:r>
      <w:r w:rsidRPr="00945BD2">
        <w:rPr>
          <w:lang w:val="es-ES"/>
        </w:rPr>
        <w:instrText>XE "Microsoft Dynamics C5 2012"</w:instrText>
      </w:r>
      <w:r w:rsidRPr="00945BD2">
        <w:rPr>
          <w:lang w:val="es-ES"/>
        </w:rPr>
        <w:fldChar w:fldCharType="end"/>
      </w:r>
    </w:p>
    <w:p w:rsidR="000A570B" w:rsidRPr="00945BD2" w:rsidRDefault="000A570B" w:rsidP="000A570B">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rsidR="000A570B" w:rsidRPr="00945BD2" w:rsidRDefault="006E381D" w:rsidP="000A570B">
      <w:pPr>
        <w:pStyle w:val="PURBody"/>
        <w:rPr>
          <w:lang w:val="es-ES"/>
        </w:rPr>
      </w:pPr>
      <w:r w:rsidRPr="00945BD2">
        <w:rPr>
          <w:b/>
          <w:lang w:val="es-ES"/>
        </w:rPr>
        <w:t>Sólo para uso en Islandia y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945BD2" w:rsidTr="00AE7BEF">
        <w:tc>
          <w:tcPr>
            <w:tcW w:w="2477" w:type="pct"/>
          </w:tcPr>
          <w:p w:rsidR="000A570B" w:rsidRPr="00945BD2" w:rsidRDefault="005E52C7" w:rsidP="00AE7BEF">
            <w:pPr>
              <w:pStyle w:val="PURLMSH"/>
              <w:rPr>
                <w:lang w:val="es-ES"/>
              </w:rPr>
            </w:pPr>
            <w:r w:rsidRPr="00945BD2">
              <w:rPr>
                <w:lang w:val="es-ES"/>
              </w:rPr>
              <w:t xml:space="preserve">Movilidad de Licencias en Granjas de Servidores: </w:t>
            </w:r>
            <w:r w:rsidRPr="00945BD2">
              <w:rPr>
                <w:b/>
                <w:lang w:val="es-ES"/>
              </w:rPr>
              <w:t>No</w:t>
            </w:r>
            <w:r w:rsidRPr="00945BD2">
              <w:rPr>
                <w:lang w:val="es-ES"/>
              </w:rPr>
              <w:t xml:space="preserve"> </w:t>
            </w:r>
          </w:p>
        </w:tc>
        <w:tc>
          <w:tcPr>
            <w:tcW w:w="2523" w:type="pct"/>
          </w:tcPr>
          <w:p w:rsidR="000A570B" w:rsidRPr="00945BD2" w:rsidRDefault="000A570B" w:rsidP="00AE7BEF">
            <w:pPr>
              <w:pStyle w:val="PURLMSH"/>
              <w:rPr>
                <w:lang w:val="es-ES"/>
              </w:rPr>
            </w:pPr>
            <w:r w:rsidRPr="00945BD2">
              <w:rPr>
                <w:lang w:val="es-ES"/>
              </w:rPr>
              <w:t xml:space="preserve">Ver Notificación Aplicable: </w:t>
            </w:r>
            <w:r w:rsidRPr="00945BD2">
              <w:rPr>
                <w:b/>
                <w:lang w:val="es-ES"/>
              </w:rPr>
              <w:t>No</w:t>
            </w:r>
          </w:p>
        </w:tc>
      </w:tr>
      <w:tr w:rsidR="000A570B" w:rsidRPr="0002351D" w:rsidTr="00AE7BEF">
        <w:tc>
          <w:tcPr>
            <w:tcW w:w="2477" w:type="pct"/>
          </w:tcPr>
          <w:p w:rsidR="000A570B" w:rsidRPr="00945BD2" w:rsidRDefault="00624A7C" w:rsidP="00AE7BEF">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ppendix1" w:history="1">
                  <w:hyperlink w:anchor="Anexo1" w:history="1">
                    <w:hyperlink w:anchor="Appendix1" w:history="1">
                      <w:hyperlink w:anchor="Appendix1" w:history="1">
                        <w:r w:rsidR="005379AF" w:rsidRPr="00945BD2">
                          <w:rPr>
                            <w:rStyle w:val="Hyperlink"/>
                            <w:i/>
                            <w:lang w:val="es-ES"/>
                          </w:rPr>
                          <w:t>Anexo 1</w:t>
                        </w:r>
                      </w:hyperlink>
                    </w:hyperlink>
                  </w:hyperlink>
                </w:hyperlink>
              </w:hyperlink>
            </w:hyperlink>
            <w:r w:rsidRPr="00945BD2">
              <w:rPr>
                <w:i/>
                <w:lang w:val="es-ES"/>
              </w:rPr>
              <w:t>)</w:t>
            </w:r>
          </w:p>
        </w:tc>
        <w:tc>
          <w:tcPr>
            <w:tcW w:w="2523" w:type="pct"/>
          </w:tcPr>
          <w:p w:rsidR="000A570B" w:rsidRPr="00945BD2" w:rsidRDefault="000A570B" w:rsidP="00AE7BEF">
            <w:pPr>
              <w:pStyle w:val="PURLMSH"/>
              <w:rPr>
                <w:lang w:val="es-ES"/>
              </w:rPr>
            </w:pPr>
          </w:p>
        </w:tc>
      </w:tr>
    </w:tbl>
    <w:p w:rsidR="000A570B" w:rsidRPr="00945BD2" w:rsidRDefault="000A570B" w:rsidP="000A570B">
      <w:pPr>
        <w:pStyle w:val="PURADDITIONALTERMSHEADERMB"/>
        <w:rPr>
          <w:lang w:val="es-ES"/>
        </w:rPr>
      </w:pPr>
      <w:r w:rsidRPr="00945BD2">
        <w:rPr>
          <w:lang w:val="es-ES"/>
        </w:rPr>
        <w:t>Términos Adicionales:</w:t>
      </w:r>
    </w:p>
    <w:p w:rsidR="000A570B" w:rsidRPr="00945BD2" w:rsidRDefault="000A570B" w:rsidP="000A570B">
      <w:pPr>
        <w:pStyle w:val="PURBlueStrong"/>
        <w:rPr>
          <w:lang w:val="es-ES"/>
        </w:rPr>
      </w:pPr>
      <w:r w:rsidRPr="00945BD2">
        <w:rPr>
          <w:lang w:val="es-ES"/>
        </w:rPr>
        <w:t>Componentes</w:t>
      </w:r>
    </w:p>
    <w:p w:rsidR="000A570B" w:rsidRPr="00945BD2" w:rsidRDefault="000A570B" w:rsidP="000A570B">
      <w:pPr>
        <w:pStyle w:val="PURBody-Indented"/>
        <w:rPr>
          <w:lang w:val="es-ES"/>
        </w:rPr>
      </w:pPr>
      <w:r w:rsidRPr="00945BD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945BD2">
        <w:rPr>
          <w:rStyle w:val="Hyperlink"/>
          <w:lang w:val="es-ES"/>
        </w:rPr>
        <w:t>http://</w:t>
      </w:r>
      <w:hyperlink r:id="rId84" w:history="1">
        <w:r w:rsidRPr="00945BD2">
          <w:rPr>
            <w:rStyle w:val="Hyperlink"/>
            <w:lang w:val="es-ES"/>
          </w:rPr>
          <w:t>www.explore.ms</w:t>
        </w:r>
      </w:hyperlink>
      <w:r w:rsidRPr="00945BD2">
        <w:rPr>
          <w:lang w:val="es-ES"/>
        </w:rPr>
        <w:t xml:space="preserve">. </w:t>
      </w:r>
    </w:p>
    <w:p w:rsidR="000A570B" w:rsidRPr="00945BD2" w:rsidRDefault="000A570B" w:rsidP="000A570B">
      <w:pPr>
        <w:pStyle w:val="PURBody-Indented"/>
        <w:rPr>
          <w:lang w:val="es-ES"/>
        </w:rPr>
      </w:pPr>
      <w:r w:rsidRPr="00945BD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rsidR="000A570B" w:rsidRPr="00945BD2" w:rsidRDefault="000A570B" w:rsidP="000A570B">
      <w:pPr>
        <w:pStyle w:val="PURBlueStrong"/>
        <w:rPr>
          <w:lang w:val="es-ES"/>
        </w:rPr>
      </w:pPr>
      <w:r w:rsidRPr="00945BD2">
        <w:rPr>
          <w:lang w:val="es-ES"/>
        </w:rPr>
        <w:t>Localizaciones y traducciones</w:t>
      </w:r>
    </w:p>
    <w:p w:rsidR="000A570B" w:rsidRPr="00945BD2" w:rsidRDefault="000A570B" w:rsidP="000A570B">
      <w:pPr>
        <w:pStyle w:val="PURBody-Indented"/>
        <w:rPr>
          <w:lang w:val="es-ES"/>
        </w:rPr>
      </w:pPr>
      <w:r w:rsidRPr="00945BD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rsidR="000A570B" w:rsidRPr="00945BD2" w:rsidRDefault="000A570B" w:rsidP="000A570B">
      <w:pPr>
        <w:pStyle w:val="PURBody-Indented"/>
        <w:rPr>
          <w:lang w:val="es-ES"/>
        </w:rPr>
      </w:pPr>
      <w:r w:rsidRPr="00945BD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85" w:history="1">
        <w:r w:rsidRPr="00945BD2">
          <w:rPr>
            <w:rStyle w:val="Hyperlink"/>
            <w:lang w:val="es-ES"/>
          </w:rPr>
          <w:t>https://mbs.microsoft.com/partnersource/partneressentials/pllp</w:t>
        </w:r>
      </w:hyperlink>
      <w:r w:rsidRPr="00945BD2">
        <w:rPr>
          <w:lang w:val="es-ES"/>
        </w:rPr>
        <w:t xml:space="preserve"> o póngase en contacto con su Gestor de cuentas de partner.</w:t>
      </w:r>
    </w:p>
    <w:p w:rsidR="000A570B" w:rsidRPr="00945BD2" w:rsidRDefault="004322F7" w:rsidP="000A570B">
      <w:pPr>
        <w:pStyle w:val="PURBreadcrumb"/>
        <w:rPr>
          <w:lang w:val="es-ES"/>
        </w:rPr>
      </w:pPr>
      <w:hyperlink w:anchor="TOC" w:history="1">
        <w:r w:rsidR="00507FD8" w:rsidRPr="00945BD2">
          <w:rPr>
            <w:rStyle w:val="Hyperlink"/>
            <w:rFonts w:ascii="Arial Narrow" w:hAnsi="Arial Narrow"/>
            <w:sz w:val="16"/>
            <w:lang w:val="es-ES"/>
          </w:rPr>
          <w:t>Tabla de contenido</w:t>
        </w:r>
      </w:hyperlink>
      <w:r w:rsidR="00507FD8" w:rsidRPr="00945BD2">
        <w:rPr>
          <w:rFonts w:ascii="Arial Narrow" w:hAnsi="Arial Narrow"/>
          <w:sz w:val="16"/>
          <w:lang w:val="es-ES"/>
        </w:rPr>
        <w:t xml:space="preserve"> / </w:t>
      </w:r>
      <w:hyperlink w:anchor="UniversalTerms" w:history="1">
        <w:r w:rsidR="00507FD8" w:rsidRPr="00945BD2">
          <w:rPr>
            <w:rStyle w:val="Hyperlink"/>
            <w:rFonts w:ascii="Arial Narrow" w:hAnsi="Arial Narrow"/>
            <w:sz w:val="16"/>
            <w:lang w:val="es-ES"/>
          </w:rPr>
          <w:t>Términos de Licencia Universales</w:t>
        </w:r>
      </w:hyperlink>
    </w:p>
    <w:p w:rsidR="000A570B" w:rsidRPr="00945BD2" w:rsidRDefault="000A570B" w:rsidP="000A570B">
      <w:pPr>
        <w:pStyle w:val="PURProductName"/>
        <w:rPr>
          <w:lang w:val="es-ES"/>
        </w:rPr>
      </w:pPr>
      <w:bookmarkStart w:id="120" w:name="_Toc299524955"/>
      <w:bookmarkStart w:id="121" w:name="_Toc299531307"/>
      <w:bookmarkStart w:id="122" w:name="_Toc299531415"/>
      <w:bookmarkStart w:id="123" w:name="_Toc299531523"/>
      <w:bookmarkStart w:id="124" w:name="_Toc299957132"/>
      <w:bookmarkStart w:id="125" w:name="_Toc346536838"/>
      <w:bookmarkStart w:id="126" w:name="_Toc339280305"/>
      <w:bookmarkStart w:id="127" w:name="_Toc339280367"/>
      <w:bookmarkStart w:id="128" w:name="_Toc363552776"/>
      <w:bookmarkStart w:id="129" w:name="_Toc363552841"/>
      <w:bookmarkStart w:id="130" w:name="_Toc371268320"/>
      <w:bookmarkStart w:id="131" w:name="_Toc372118282"/>
      <w:r w:rsidRPr="00945BD2">
        <w:rPr>
          <w:lang w:val="es-ES"/>
        </w:rPr>
        <w:t xml:space="preserve">Microsoft Dynamics GP </w:t>
      </w:r>
      <w:bookmarkEnd w:id="120"/>
      <w:bookmarkEnd w:id="121"/>
      <w:bookmarkEnd w:id="122"/>
      <w:bookmarkEnd w:id="123"/>
      <w:bookmarkEnd w:id="124"/>
      <w:r w:rsidRPr="00945BD2">
        <w:rPr>
          <w:lang w:val="es-ES"/>
        </w:rPr>
        <w:t>2013</w:t>
      </w:r>
      <w:bookmarkEnd w:id="125"/>
      <w:bookmarkEnd w:id="126"/>
      <w:bookmarkEnd w:id="127"/>
      <w:bookmarkEnd w:id="128"/>
      <w:bookmarkEnd w:id="129"/>
      <w:bookmarkEnd w:id="130"/>
      <w:bookmarkEnd w:id="131"/>
      <w:r w:rsidRPr="00945BD2">
        <w:rPr>
          <w:lang w:val="es-ES"/>
        </w:rPr>
        <w:fldChar w:fldCharType="begin"/>
      </w:r>
      <w:r w:rsidRPr="00945BD2">
        <w:rPr>
          <w:lang w:val="es-ES"/>
        </w:rPr>
        <w:instrText>XE "Microsoft Dynamics GP 2013"</w:instrText>
      </w:r>
      <w:r w:rsidRPr="00945BD2">
        <w:rPr>
          <w:lang w:val="es-ES"/>
        </w:rPr>
        <w:fldChar w:fldCharType="end"/>
      </w:r>
    </w:p>
    <w:p w:rsidR="000A570B" w:rsidRPr="00945BD2" w:rsidRDefault="000A570B" w:rsidP="000A570B">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945BD2" w:rsidTr="00AE7BEF">
        <w:tc>
          <w:tcPr>
            <w:tcW w:w="2477" w:type="pct"/>
          </w:tcPr>
          <w:p w:rsidR="000A570B" w:rsidRPr="00945BD2" w:rsidRDefault="005E52C7" w:rsidP="00AE7BEF">
            <w:pPr>
              <w:pStyle w:val="PURLMSH"/>
              <w:rPr>
                <w:lang w:val="es-ES"/>
              </w:rPr>
            </w:pPr>
            <w:r w:rsidRPr="00945BD2">
              <w:rPr>
                <w:lang w:val="es-ES"/>
              </w:rPr>
              <w:t xml:space="preserve">Movilidad de Licencias en Granjas de Servidores: </w:t>
            </w:r>
            <w:r w:rsidRPr="00945BD2">
              <w:rPr>
                <w:b/>
                <w:lang w:val="es-ES"/>
              </w:rPr>
              <w:t>No</w:t>
            </w:r>
            <w:r w:rsidRPr="00945BD2">
              <w:rPr>
                <w:lang w:val="es-ES"/>
              </w:rPr>
              <w:t xml:space="preserve"> </w:t>
            </w:r>
          </w:p>
        </w:tc>
        <w:tc>
          <w:tcPr>
            <w:tcW w:w="2523" w:type="pct"/>
          </w:tcPr>
          <w:p w:rsidR="000A570B" w:rsidRPr="00945BD2" w:rsidRDefault="000A570B" w:rsidP="00AE7BEF">
            <w:pPr>
              <w:pStyle w:val="PURLMSH"/>
              <w:rPr>
                <w:lang w:val="es-ES"/>
              </w:rPr>
            </w:pPr>
            <w:r w:rsidRPr="00945BD2">
              <w:rPr>
                <w:lang w:val="es-ES"/>
              </w:rPr>
              <w:t xml:space="preserve">Ver Notificación Aplicable: </w:t>
            </w:r>
            <w:r w:rsidRPr="00945BD2">
              <w:rPr>
                <w:b/>
                <w:lang w:val="es-ES"/>
              </w:rPr>
              <w:t>No</w:t>
            </w:r>
          </w:p>
        </w:tc>
      </w:tr>
      <w:tr w:rsidR="000A570B" w:rsidRPr="0002351D" w:rsidTr="00AE7BEF">
        <w:tc>
          <w:tcPr>
            <w:tcW w:w="2477" w:type="pct"/>
          </w:tcPr>
          <w:p w:rsidR="000A570B" w:rsidRPr="00945BD2" w:rsidRDefault="00624A7C" w:rsidP="00AE7BEF">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ppendix1" w:history="1">
                  <w:hyperlink w:anchor="Anexo1" w:history="1">
                    <w:hyperlink w:anchor="Appendix1" w:history="1">
                      <w:hyperlink w:anchor="Appendix1" w:history="1">
                        <w:r w:rsidR="005379AF" w:rsidRPr="00945BD2">
                          <w:rPr>
                            <w:rStyle w:val="Hyperlink"/>
                            <w:i/>
                            <w:lang w:val="es-ES"/>
                          </w:rPr>
                          <w:t>Anexo 1</w:t>
                        </w:r>
                      </w:hyperlink>
                    </w:hyperlink>
                  </w:hyperlink>
                </w:hyperlink>
              </w:hyperlink>
            </w:hyperlink>
            <w:r w:rsidRPr="00945BD2">
              <w:rPr>
                <w:i/>
                <w:lang w:val="es-ES"/>
              </w:rPr>
              <w:t>)</w:t>
            </w:r>
          </w:p>
        </w:tc>
        <w:tc>
          <w:tcPr>
            <w:tcW w:w="2523" w:type="pct"/>
          </w:tcPr>
          <w:p w:rsidR="000A570B" w:rsidRPr="00945BD2" w:rsidRDefault="000A570B" w:rsidP="00AE7BEF">
            <w:pPr>
              <w:pStyle w:val="PURLMSH"/>
              <w:rPr>
                <w:lang w:val="es-ES"/>
              </w:rPr>
            </w:pPr>
          </w:p>
        </w:tc>
      </w:tr>
    </w:tbl>
    <w:p w:rsidR="000A570B" w:rsidRPr="00945BD2" w:rsidRDefault="000A570B" w:rsidP="000A570B">
      <w:pPr>
        <w:pStyle w:val="PURADDITIONALTERMSHEADERMB"/>
        <w:rPr>
          <w:lang w:val="es-ES"/>
        </w:rPr>
      </w:pPr>
      <w:r w:rsidRPr="00945BD2">
        <w:rPr>
          <w:lang w:val="es-ES"/>
        </w:rPr>
        <w:t>Términos Adicionales:</w:t>
      </w:r>
    </w:p>
    <w:p w:rsidR="000A570B" w:rsidRPr="00945BD2" w:rsidRDefault="000A570B" w:rsidP="000A570B">
      <w:pPr>
        <w:pStyle w:val="PURBlueStrong"/>
        <w:rPr>
          <w:lang w:val="es-ES"/>
        </w:rPr>
      </w:pPr>
      <w:r w:rsidRPr="00945BD2">
        <w:rPr>
          <w:lang w:val="es-ES"/>
        </w:rPr>
        <w:t>Componentes</w:t>
      </w:r>
    </w:p>
    <w:p w:rsidR="000A570B" w:rsidRPr="00945BD2" w:rsidRDefault="000A570B" w:rsidP="000A570B">
      <w:pPr>
        <w:pStyle w:val="PURBody-Indented"/>
        <w:rPr>
          <w:lang w:val="es-ES"/>
        </w:rPr>
      </w:pPr>
      <w:r w:rsidRPr="00945BD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945BD2">
        <w:rPr>
          <w:rStyle w:val="Hyperlink"/>
          <w:lang w:val="es-ES"/>
        </w:rPr>
        <w:t>http://</w:t>
      </w:r>
      <w:hyperlink r:id="rId86" w:history="1">
        <w:r w:rsidRPr="00945BD2">
          <w:rPr>
            <w:rStyle w:val="Hyperlink"/>
            <w:lang w:val="es-ES"/>
          </w:rPr>
          <w:t>www.explore.ms</w:t>
        </w:r>
      </w:hyperlink>
      <w:r w:rsidRPr="00945BD2">
        <w:rPr>
          <w:lang w:val="es-ES"/>
        </w:rPr>
        <w:t xml:space="preserve">. </w:t>
      </w:r>
    </w:p>
    <w:p w:rsidR="000A570B" w:rsidRPr="00945BD2" w:rsidRDefault="000A570B" w:rsidP="000A570B">
      <w:pPr>
        <w:pStyle w:val="PURBody-Indented"/>
        <w:rPr>
          <w:lang w:val="es-ES"/>
        </w:rPr>
      </w:pPr>
      <w:r w:rsidRPr="00945BD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rsidR="000A570B" w:rsidRPr="00945BD2" w:rsidRDefault="000A570B" w:rsidP="000A570B">
      <w:pPr>
        <w:pStyle w:val="PURBlueStrong"/>
        <w:rPr>
          <w:lang w:val="es-ES"/>
        </w:rPr>
      </w:pPr>
      <w:r w:rsidRPr="00945BD2">
        <w:rPr>
          <w:lang w:val="es-ES"/>
        </w:rPr>
        <w:t>Localizaciones y traducciones</w:t>
      </w:r>
    </w:p>
    <w:p w:rsidR="000A570B" w:rsidRPr="00945BD2" w:rsidRDefault="000A570B" w:rsidP="000A570B">
      <w:pPr>
        <w:pStyle w:val="PURBody-Indented"/>
        <w:rPr>
          <w:lang w:val="es-ES"/>
        </w:rPr>
      </w:pPr>
      <w:r w:rsidRPr="00945BD2">
        <w:rPr>
          <w:lang w:val="es-ES"/>
        </w:rPr>
        <w:t xml:space="preserve">Para obtener una lista de regiones geográficas e idiomas que Microsoft ha localizado y pone a disposición comercial, visite </w:t>
      </w:r>
      <w:hyperlink r:id="rId87" w:history="1">
        <w:r w:rsidRPr="00945BD2">
          <w:rPr>
            <w:rStyle w:val="Hyperlink"/>
            <w:lang w:val="es-ES"/>
          </w:rPr>
          <w:t>http://www.microsoft.com/dynamics/en/us/products/gp-availability.aspx</w:t>
        </w:r>
      </w:hyperlink>
      <w:r w:rsidRPr="00945BD2">
        <w:rPr>
          <w:lang w:val="es-ES"/>
        </w:rPr>
        <w:t>.</w:t>
      </w:r>
    </w:p>
    <w:p w:rsidR="000A570B" w:rsidRPr="00945BD2" w:rsidRDefault="000A570B" w:rsidP="00605074">
      <w:pPr>
        <w:pStyle w:val="PURBody-Indented"/>
        <w:spacing w:after="80"/>
        <w:ind w:left="274"/>
        <w:rPr>
          <w:lang w:val="es-ES"/>
        </w:rPr>
      </w:pPr>
      <w:r w:rsidRPr="00945BD2">
        <w:rPr>
          <w:lang w:val="es-ES"/>
        </w:rPr>
        <w:t xml:space="preserve">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w:t>
      </w:r>
      <w:r w:rsidRPr="00945BD2">
        <w:rPr>
          <w:lang w:val="es-ES"/>
        </w:rPr>
        <w:lastRenderedPageBreak/>
        <w:t>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rsidR="000A570B" w:rsidRPr="00945BD2" w:rsidRDefault="000A570B" w:rsidP="00605074">
      <w:pPr>
        <w:pStyle w:val="PURBody-Indented"/>
        <w:spacing w:after="80"/>
        <w:ind w:left="274"/>
        <w:rPr>
          <w:lang w:val="es-ES"/>
        </w:rPr>
      </w:pPr>
      <w:r w:rsidRPr="00945BD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88" w:history="1">
        <w:r w:rsidRPr="00945BD2">
          <w:rPr>
            <w:rStyle w:val="Hyperlink"/>
            <w:lang w:val="es-ES"/>
          </w:rPr>
          <w:t>https://mbs.microsoft.com/partnersource/partneressentials/pllp</w:t>
        </w:r>
      </w:hyperlink>
      <w:r w:rsidRPr="00945BD2">
        <w:rPr>
          <w:lang w:val="es-ES"/>
        </w:rPr>
        <w:t xml:space="preserve"> o póngase en contacto con su Gestor de cuentas de partner.</w:t>
      </w:r>
    </w:p>
    <w:p w:rsidR="000A570B" w:rsidRPr="00945BD2" w:rsidRDefault="004322F7" w:rsidP="00605074">
      <w:pPr>
        <w:pStyle w:val="PURBreadcrumb"/>
        <w:spacing w:before="200" w:after="200"/>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0A570B" w:rsidRPr="00945BD2" w:rsidRDefault="000A570B" w:rsidP="00605074">
      <w:pPr>
        <w:pStyle w:val="PURProductName"/>
        <w:spacing w:before="200"/>
        <w:rPr>
          <w:lang w:val="es-ES"/>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1268321"/>
      <w:bookmarkStart w:id="143" w:name="_Toc372118283"/>
      <w:r w:rsidRPr="00945BD2">
        <w:rPr>
          <w:lang w:val="es-ES"/>
        </w:rPr>
        <w:t xml:space="preserve">Microsoft Dynamics NAV </w:t>
      </w:r>
      <w:bookmarkEnd w:id="132"/>
      <w:bookmarkEnd w:id="133"/>
      <w:bookmarkEnd w:id="134"/>
      <w:bookmarkEnd w:id="135"/>
      <w:bookmarkEnd w:id="136"/>
      <w:r w:rsidRPr="00945BD2">
        <w:rPr>
          <w:lang w:val="es-ES"/>
        </w:rPr>
        <w:t>2013</w:t>
      </w:r>
      <w:bookmarkEnd w:id="137"/>
      <w:bookmarkEnd w:id="138"/>
      <w:bookmarkEnd w:id="139"/>
      <w:bookmarkEnd w:id="140"/>
      <w:bookmarkEnd w:id="141"/>
      <w:r w:rsidRPr="00945BD2">
        <w:rPr>
          <w:lang w:val="es-ES"/>
        </w:rPr>
        <w:t xml:space="preserve"> R2</w:t>
      </w:r>
      <w:bookmarkEnd w:id="142"/>
      <w:bookmarkEnd w:id="143"/>
      <w:r w:rsidRPr="00945BD2">
        <w:rPr>
          <w:lang w:val="es-ES"/>
        </w:rPr>
        <w:fldChar w:fldCharType="begin"/>
      </w:r>
      <w:r w:rsidRPr="00945BD2">
        <w:rPr>
          <w:lang w:val="es-ES"/>
        </w:rPr>
        <w:instrText>XE "Microsoft Dynamics NAV 2013 R2"</w:instrText>
      </w:r>
      <w:r w:rsidRPr="00945BD2">
        <w:rPr>
          <w:lang w:val="es-ES"/>
        </w:rPr>
        <w:fldChar w:fldCharType="end"/>
      </w:r>
    </w:p>
    <w:p w:rsidR="000A570B" w:rsidRPr="00945BD2" w:rsidRDefault="000A570B" w:rsidP="00605074">
      <w:pPr>
        <w:pStyle w:val="PURLicenseTerm"/>
        <w:spacing w:after="80" w:line="220" w:lineRule="exact"/>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945BD2" w:rsidTr="00AE7BEF">
        <w:tc>
          <w:tcPr>
            <w:tcW w:w="2477" w:type="pct"/>
          </w:tcPr>
          <w:p w:rsidR="000A570B" w:rsidRPr="00945BD2" w:rsidRDefault="005E52C7" w:rsidP="00AE7BEF">
            <w:pPr>
              <w:pStyle w:val="PURLMSH"/>
              <w:rPr>
                <w:lang w:val="es-ES"/>
              </w:rPr>
            </w:pPr>
            <w:r w:rsidRPr="00945BD2">
              <w:rPr>
                <w:lang w:val="es-ES"/>
              </w:rPr>
              <w:t xml:space="preserve">Movilidad de Licencias en Granjas de Servidores: </w:t>
            </w:r>
            <w:r w:rsidRPr="00945BD2">
              <w:rPr>
                <w:b/>
                <w:lang w:val="es-ES"/>
              </w:rPr>
              <w:t>No</w:t>
            </w:r>
            <w:r w:rsidRPr="00945BD2">
              <w:rPr>
                <w:lang w:val="es-ES"/>
              </w:rPr>
              <w:t xml:space="preserve"> </w:t>
            </w:r>
          </w:p>
        </w:tc>
        <w:tc>
          <w:tcPr>
            <w:tcW w:w="2523" w:type="pct"/>
          </w:tcPr>
          <w:p w:rsidR="000A570B" w:rsidRPr="00945BD2" w:rsidRDefault="000A570B" w:rsidP="00AE7BEF">
            <w:pPr>
              <w:pStyle w:val="PURLMSH"/>
              <w:rPr>
                <w:lang w:val="es-ES"/>
              </w:rPr>
            </w:pPr>
            <w:r w:rsidRPr="00945BD2">
              <w:rPr>
                <w:lang w:val="es-ES"/>
              </w:rPr>
              <w:t xml:space="preserve">Ver Notificación Aplicable: </w:t>
            </w:r>
            <w:r w:rsidRPr="00945BD2">
              <w:rPr>
                <w:b/>
                <w:lang w:val="es-ES"/>
              </w:rPr>
              <w:t>No</w:t>
            </w:r>
          </w:p>
        </w:tc>
      </w:tr>
      <w:tr w:rsidR="000A570B" w:rsidRPr="0002351D" w:rsidTr="00AE7BEF">
        <w:tc>
          <w:tcPr>
            <w:tcW w:w="2477" w:type="pct"/>
          </w:tcPr>
          <w:p w:rsidR="000A570B" w:rsidRPr="00945BD2" w:rsidRDefault="00624A7C" w:rsidP="00AE7BEF">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ppendix1" w:history="1">
                  <w:hyperlink w:anchor="Anexo1" w:history="1">
                    <w:hyperlink w:anchor="Appendix1" w:history="1">
                      <w:hyperlink w:anchor="Appendix1" w:history="1">
                        <w:r w:rsidR="005379AF" w:rsidRPr="00945BD2">
                          <w:rPr>
                            <w:rStyle w:val="Hyperlink"/>
                            <w:i/>
                            <w:lang w:val="es-ES"/>
                          </w:rPr>
                          <w:t>Anexo 1</w:t>
                        </w:r>
                      </w:hyperlink>
                    </w:hyperlink>
                  </w:hyperlink>
                </w:hyperlink>
              </w:hyperlink>
            </w:hyperlink>
            <w:r w:rsidRPr="00945BD2">
              <w:rPr>
                <w:i/>
                <w:lang w:val="es-ES"/>
              </w:rPr>
              <w:t>)</w:t>
            </w:r>
          </w:p>
        </w:tc>
        <w:tc>
          <w:tcPr>
            <w:tcW w:w="2523" w:type="pct"/>
          </w:tcPr>
          <w:p w:rsidR="000A570B" w:rsidRPr="00945BD2" w:rsidRDefault="000A570B" w:rsidP="00AE7BEF">
            <w:pPr>
              <w:pStyle w:val="PURLMSH"/>
              <w:rPr>
                <w:lang w:val="es-ES"/>
              </w:rPr>
            </w:pPr>
          </w:p>
        </w:tc>
      </w:tr>
    </w:tbl>
    <w:p w:rsidR="000A570B" w:rsidRPr="00945BD2" w:rsidRDefault="000A570B" w:rsidP="00605074">
      <w:pPr>
        <w:pStyle w:val="PURADDITIONALTERMSHEADERMB"/>
        <w:spacing w:after="80"/>
        <w:rPr>
          <w:lang w:val="es-ES"/>
        </w:rPr>
      </w:pPr>
      <w:r w:rsidRPr="00945BD2">
        <w:rPr>
          <w:lang w:val="es-ES"/>
        </w:rPr>
        <w:t>Términos Adicionales:</w:t>
      </w:r>
    </w:p>
    <w:p w:rsidR="000A570B" w:rsidRPr="00945BD2" w:rsidRDefault="000A570B" w:rsidP="000A570B">
      <w:pPr>
        <w:pStyle w:val="PURBlueStrong"/>
        <w:rPr>
          <w:lang w:val="es-ES"/>
        </w:rPr>
      </w:pPr>
      <w:r w:rsidRPr="00945BD2">
        <w:rPr>
          <w:lang w:val="es-ES"/>
        </w:rPr>
        <w:t>Componentes</w:t>
      </w:r>
    </w:p>
    <w:p w:rsidR="000A570B" w:rsidRPr="00945BD2" w:rsidRDefault="000A570B" w:rsidP="00605074">
      <w:pPr>
        <w:pStyle w:val="PURBody-Indented"/>
        <w:spacing w:after="100"/>
        <w:ind w:left="274"/>
        <w:rPr>
          <w:lang w:val="es-ES"/>
        </w:rPr>
      </w:pPr>
      <w:r w:rsidRPr="00945BD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945BD2">
        <w:rPr>
          <w:rStyle w:val="Hyperlink"/>
          <w:lang w:val="es-ES"/>
        </w:rPr>
        <w:t>http://</w:t>
      </w:r>
      <w:hyperlink r:id="rId89" w:history="1">
        <w:r w:rsidRPr="00945BD2">
          <w:rPr>
            <w:rStyle w:val="Hyperlink"/>
            <w:lang w:val="es-ES"/>
          </w:rPr>
          <w:t>www.explore.ms</w:t>
        </w:r>
      </w:hyperlink>
      <w:r w:rsidRPr="00945BD2">
        <w:rPr>
          <w:lang w:val="es-ES"/>
        </w:rPr>
        <w:t xml:space="preserve">. </w:t>
      </w:r>
    </w:p>
    <w:p w:rsidR="000A570B" w:rsidRPr="00945BD2" w:rsidRDefault="000A570B" w:rsidP="00605074">
      <w:pPr>
        <w:pStyle w:val="PURBody-Indented"/>
        <w:spacing w:after="100"/>
        <w:ind w:left="274"/>
        <w:rPr>
          <w:lang w:val="es-ES"/>
        </w:rPr>
      </w:pPr>
      <w:r w:rsidRPr="00945BD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rsidR="000A570B" w:rsidRPr="00945BD2" w:rsidRDefault="000A570B" w:rsidP="000A570B">
      <w:pPr>
        <w:pStyle w:val="PURBlueStrong"/>
        <w:rPr>
          <w:lang w:val="es-ES"/>
        </w:rPr>
      </w:pPr>
      <w:r w:rsidRPr="00945BD2">
        <w:rPr>
          <w:lang w:val="es-ES"/>
        </w:rPr>
        <w:t>Localizaciones y traducciones</w:t>
      </w:r>
    </w:p>
    <w:p w:rsidR="000A570B" w:rsidRPr="00945BD2" w:rsidRDefault="000A570B" w:rsidP="00605074">
      <w:pPr>
        <w:pStyle w:val="PURBody-Indented"/>
        <w:spacing w:after="100"/>
        <w:ind w:left="274"/>
        <w:rPr>
          <w:lang w:val="es-ES"/>
        </w:rPr>
      </w:pPr>
      <w:r w:rsidRPr="00945BD2">
        <w:rPr>
          <w:lang w:val="es-ES"/>
        </w:rPr>
        <w:t xml:space="preserve">Para obtener una lista de regiones geográficas e idiomas que Microsoft ha localizado y pone a disposición comercial, visite </w:t>
      </w:r>
      <w:hyperlink r:id="rId90" w:history="1">
        <w:r w:rsidRPr="00945BD2">
          <w:rPr>
            <w:rStyle w:val="Hyperlink"/>
            <w:lang w:val="es-ES"/>
          </w:rPr>
          <w:t>http://www.microsoft.com/dynamics/en/us/products/nav-availability.aspx</w:t>
        </w:r>
      </w:hyperlink>
    </w:p>
    <w:p w:rsidR="000A570B" w:rsidRPr="00945BD2" w:rsidRDefault="000A570B" w:rsidP="00605074">
      <w:pPr>
        <w:pStyle w:val="PURBody-Indented"/>
        <w:spacing w:after="100"/>
        <w:ind w:left="274"/>
        <w:rPr>
          <w:lang w:val="es-ES"/>
        </w:rPr>
      </w:pPr>
      <w:r w:rsidRPr="00945BD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rsidR="000A570B" w:rsidRPr="00945BD2" w:rsidRDefault="000A570B" w:rsidP="00605074">
      <w:pPr>
        <w:pStyle w:val="PURBody-Indented"/>
        <w:spacing w:after="100"/>
        <w:ind w:left="274"/>
        <w:rPr>
          <w:lang w:val="es-ES"/>
        </w:rPr>
      </w:pPr>
      <w:r w:rsidRPr="00945BD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91" w:history="1">
        <w:r w:rsidRPr="00945BD2">
          <w:rPr>
            <w:rStyle w:val="Hyperlink"/>
            <w:lang w:val="es-ES"/>
          </w:rPr>
          <w:t>https://mbs.microsoft.com/partnersource/partneressentials/pllp</w:t>
        </w:r>
      </w:hyperlink>
      <w:r w:rsidRPr="00945BD2">
        <w:rPr>
          <w:lang w:val="es-ES"/>
        </w:rPr>
        <w:t xml:space="preserve"> o póngase en contacto con su Gestor de cuentas de partner.</w:t>
      </w:r>
    </w:p>
    <w:p w:rsidR="000A570B" w:rsidRPr="00945BD2" w:rsidRDefault="004322F7" w:rsidP="000A570B">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0A570B" w:rsidRPr="00945BD2" w:rsidRDefault="000A570B" w:rsidP="00605074">
      <w:pPr>
        <w:pStyle w:val="PURProductName"/>
        <w:spacing w:before="200"/>
        <w:rPr>
          <w:lang w:val="es-ES"/>
        </w:rPr>
      </w:pPr>
      <w:bookmarkStart w:id="144" w:name="_Toc299524957"/>
      <w:bookmarkStart w:id="145" w:name="_Toc299531309"/>
      <w:bookmarkStart w:id="146" w:name="_Toc299531417"/>
      <w:bookmarkStart w:id="147" w:name="_Toc299531525"/>
      <w:bookmarkStart w:id="148" w:name="_Toc299957134"/>
      <w:bookmarkStart w:id="149" w:name="_Toc346536840"/>
      <w:bookmarkStart w:id="150" w:name="_Toc339280307"/>
      <w:bookmarkStart w:id="151" w:name="_Toc339280369"/>
      <w:bookmarkStart w:id="152" w:name="_Toc363552778"/>
      <w:bookmarkStart w:id="153" w:name="_Toc363552843"/>
      <w:bookmarkStart w:id="154" w:name="_Toc371268322"/>
      <w:bookmarkStart w:id="155" w:name="_Toc372118284"/>
      <w:r w:rsidRPr="00945BD2">
        <w:rPr>
          <w:lang w:val="es-ES"/>
        </w:rPr>
        <w:t>Microsoft Dynamics SL 2011</w:t>
      </w:r>
      <w:bookmarkEnd w:id="144"/>
      <w:bookmarkEnd w:id="145"/>
      <w:bookmarkEnd w:id="146"/>
      <w:bookmarkEnd w:id="147"/>
      <w:bookmarkEnd w:id="148"/>
      <w:bookmarkEnd w:id="149"/>
      <w:bookmarkEnd w:id="150"/>
      <w:bookmarkEnd w:id="151"/>
      <w:bookmarkEnd w:id="152"/>
      <w:bookmarkEnd w:id="153"/>
      <w:bookmarkEnd w:id="154"/>
      <w:bookmarkEnd w:id="155"/>
      <w:r w:rsidRPr="00945BD2">
        <w:rPr>
          <w:lang w:val="es-ES"/>
        </w:rPr>
        <w:fldChar w:fldCharType="begin"/>
      </w:r>
      <w:r w:rsidRPr="00945BD2">
        <w:rPr>
          <w:lang w:val="es-ES"/>
        </w:rPr>
        <w:instrText>XE "Microsoft Dynamics SL 2011"</w:instrText>
      </w:r>
      <w:r w:rsidRPr="00945BD2">
        <w:rPr>
          <w:lang w:val="es-ES"/>
        </w:rPr>
        <w:fldChar w:fldCharType="end"/>
      </w:r>
    </w:p>
    <w:p w:rsidR="000A570B" w:rsidRPr="00945BD2" w:rsidRDefault="000A570B" w:rsidP="000A570B">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945BD2" w:rsidTr="00AE7BEF">
        <w:tc>
          <w:tcPr>
            <w:tcW w:w="2477" w:type="pct"/>
          </w:tcPr>
          <w:p w:rsidR="000A570B" w:rsidRPr="00945BD2" w:rsidRDefault="005E52C7" w:rsidP="00AE7BEF">
            <w:pPr>
              <w:pStyle w:val="PURLMSH"/>
              <w:rPr>
                <w:lang w:val="es-ES"/>
              </w:rPr>
            </w:pPr>
            <w:r w:rsidRPr="00945BD2">
              <w:rPr>
                <w:lang w:val="es-ES"/>
              </w:rPr>
              <w:t xml:space="preserve">Movilidad de Licencias en Granjas de Servidores: </w:t>
            </w:r>
            <w:r w:rsidRPr="00945BD2">
              <w:rPr>
                <w:b/>
                <w:lang w:val="es-ES"/>
              </w:rPr>
              <w:t>No</w:t>
            </w:r>
            <w:r w:rsidRPr="00945BD2">
              <w:rPr>
                <w:lang w:val="es-ES"/>
              </w:rPr>
              <w:t xml:space="preserve"> </w:t>
            </w:r>
          </w:p>
        </w:tc>
        <w:tc>
          <w:tcPr>
            <w:tcW w:w="2523" w:type="pct"/>
          </w:tcPr>
          <w:p w:rsidR="000A570B" w:rsidRPr="00945BD2" w:rsidRDefault="000A570B" w:rsidP="00AE7BEF">
            <w:pPr>
              <w:pStyle w:val="PURLMSH"/>
              <w:rPr>
                <w:lang w:val="es-ES"/>
              </w:rPr>
            </w:pPr>
            <w:r w:rsidRPr="00945BD2">
              <w:rPr>
                <w:lang w:val="es-ES"/>
              </w:rPr>
              <w:t xml:space="preserve">Ver Notificación Aplicable: </w:t>
            </w:r>
            <w:r w:rsidRPr="00945BD2">
              <w:rPr>
                <w:b/>
                <w:lang w:val="es-ES"/>
              </w:rPr>
              <w:t>No</w:t>
            </w:r>
          </w:p>
        </w:tc>
      </w:tr>
      <w:tr w:rsidR="000A570B" w:rsidRPr="0002351D" w:rsidTr="00AE7BEF">
        <w:tc>
          <w:tcPr>
            <w:tcW w:w="2477" w:type="pct"/>
          </w:tcPr>
          <w:p w:rsidR="000A570B" w:rsidRPr="00945BD2" w:rsidRDefault="00624A7C" w:rsidP="00AE7BEF">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ppendix1" w:history="1">
                  <w:hyperlink w:anchor="Anexo1" w:history="1">
                    <w:hyperlink w:anchor="Appendix1" w:history="1">
                      <w:hyperlink w:anchor="Appendix1" w:history="1">
                        <w:r w:rsidR="005379AF" w:rsidRPr="00945BD2">
                          <w:rPr>
                            <w:rStyle w:val="Hyperlink"/>
                            <w:i/>
                            <w:lang w:val="es-ES"/>
                          </w:rPr>
                          <w:t>Anexo 1</w:t>
                        </w:r>
                      </w:hyperlink>
                    </w:hyperlink>
                  </w:hyperlink>
                </w:hyperlink>
              </w:hyperlink>
            </w:hyperlink>
            <w:r w:rsidRPr="00945BD2">
              <w:rPr>
                <w:i/>
                <w:lang w:val="es-ES"/>
              </w:rPr>
              <w:t>)</w:t>
            </w:r>
          </w:p>
        </w:tc>
        <w:tc>
          <w:tcPr>
            <w:tcW w:w="2523" w:type="pct"/>
          </w:tcPr>
          <w:p w:rsidR="000A570B" w:rsidRPr="00945BD2" w:rsidRDefault="000A570B" w:rsidP="00AE7BEF">
            <w:pPr>
              <w:pStyle w:val="PURLMSH"/>
              <w:rPr>
                <w:lang w:val="es-ES"/>
              </w:rPr>
            </w:pPr>
          </w:p>
        </w:tc>
      </w:tr>
    </w:tbl>
    <w:p w:rsidR="000A570B" w:rsidRPr="00945BD2" w:rsidRDefault="000A570B" w:rsidP="000A570B">
      <w:pPr>
        <w:pStyle w:val="PURADDITIONALTERMSHEADERMB"/>
        <w:rPr>
          <w:lang w:val="es-ES"/>
        </w:rPr>
      </w:pPr>
      <w:r w:rsidRPr="00945BD2">
        <w:rPr>
          <w:lang w:val="es-ES"/>
        </w:rPr>
        <w:t>Términos Adicionales:</w:t>
      </w:r>
    </w:p>
    <w:p w:rsidR="000A570B" w:rsidRPr="00945BD2" w:rsidRDefault="000A570B" w:rsidP="000A570B">
      <w:pPr>
        <w:pStyle w:val="PURBlueStrong"/>
        <w:rPr>
          <w:lang w:val="es-ES"/>
        </w:rPr>
      </w:pPr>
      <w:r w:rsidRPr="00945BD2">
        <w:rPr>
          <w:lang w:val="es-ES"/>
        </w:rPr>
        <w:t>Componentes</w:t>
      </w:r>
    </w:p>
    <w:p w:rsidR="000A570B" w:rsidRPr="00945BD2" w:rsidRDefault="000A570B" w:rsidP="000A570B">
      <w:pPr>
        <w:pStyle w:val="PURBody-Indented"/>
        <w:rPr>
          <w:lang w:val="es-ES"/>
        </w:rPr>
      </w:pPr>
      <w:r w:rsidRPr="00945BD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945BD2">
        <w:rPr>
          <w:rStyle w:val="Hyperlink"/>
          <w:lang w:val="es-ES"/>
        </w:rPr>
        <w:t>http://</w:t>
      </w:r>
      <w:hyperlink r:id="rId92" w:history="1">
        <w:r w:rsidRPr="00945BD2">
          <w:rPr>
            <w:rStyle w:val="Hyperlink"/>
            <w:lang w:val="es-ES"/>
          </w:rPr>
          <w:t>www.explore.ms</w:t>
        </w:r>
      </w:hyperlink>
      <w:r w:rsidRPr="00945BD2">
        <w:rPr>
          <w:lang w:val="es-ES"/>
        </w:rPr>
        <w:t>.</w:t>
      </w:r>
    </w:p>
    <w:p w:rsidR="000A570B" w:rsidRPr="00945BD2" w:rsidRDefault="000A570B" w:rsidP="000A570B">
      <w:pPr>
        <w:pStyle w:val="PURBody-Indented"/>
        <w:rPr>
          <w:lang w:val="es-ES"/>
        </w:rPr>
      </w:pPr>
      <w:r w:rsidRPr="00945BD2">
        <w:rPr>
          <w:lang w:val="es-ES"/>
        </w:rPr>
        <w:lastRenderedPageBreak/>
        <w:t>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w:t>
      </w:r>
    </w:p>
    <w:p w:rsidR="000A570B" w:rsidRPr="00945BD2" w:rsidRDefault="000A570B" w:rsidP="000A570B">
      <w:pPr>
        <w:pStyle w:val="PURBlueStrong"/>
        <w:rPr>
          <w:lang w:val="es-ES"/>
        </w:rPr>
      </w:pPr>
      <w:r w:rsidRPr="00945BD2">
        <w:rPr>
          <w:lang w:val="es-ES"/>
        </w:rPr>
        <w:t>Localizaciones y traducciones</w:t>
      </w:r>
    </w:p>
    <w:p w:rsidR="000A570B" w:rsidRPr="00945BD2" w:rsidRDefault="000A570B" w:rsidP="000A570B">
      <w:pPr>
        <w:pStyle w:val="PURBody-Indented"/>
        <w:rPr>
          <w:lang w:val="es-ES"/>
        </w:rPr>
      </w:pPr>
      <w:r w:rsidRPr="00945BD2">
        <w:rPr>
          <w:lang w:val="es-ES"/>
        </w:rPr>
        <w:t xml:space="preserve">Para obtener una lista de regiones geográficas e idiomas que Microsoft ha localizado y pone a disposición comercial, visite </w:t>
      </w:r>
      <w:hyperlink r:id="rId93" w:history="1">
        <w:r w:rsidRPr="00945BD2">
          <w:rPr>
            <w:rStyle w:val="Hyperlink"/>
            <w:lang w:val="es-ES"/>
          </w:rPr>
          <w:t>http://www.microsoft.com/dynamics/en/us/products/sl-availability.aspx</w:t>
        </w:r>
      </w:hyperlink>
      <w:r w:rsidRPr="00945BD2">
        <w:rPr>
          <w:lang w:val="es-ES"/>
        </w:rPr>
        <w:t xml:space="preserve"> </w:t>
      </w:r>
    </w:p>
    <w:p w:rsidR="000A570B" w:rsidRPr="00945BD2" w:rsidRDefault="000A570B" w:rsidP="000A570B">
      <w:pPr>
        <w:pStyle w:val="PURBody-Indented"/>
        <w:rPr>
          <w:lang w:val="es-ES"/>
        </w:rPr>
      </w:pPr>
      <w:r w:rsidRPr="00945BD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rsidR="000A570B" w:rsidRPr="00945BD2" w:rsidRDefault="000A570B" w:rsidP="000A570B">
      <w:pPr>
        <w:pStyle w:val="PURBody-Indented"/>
        <w:rPr>
          <w:lang w:val="es-ES"/>
        </w:rPr>
      </w:pPr>
      <w:r w:rsidRPr="00945BD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94" w:history="1">
        <w:r w:rsidRPr="00945BD2">
          <w:rPr>
            <w:rStyle w:val="Hyperlink"/>
            <w:lang w:val="es-ES"/>
          </w:rPr>
          <w:t>https://mbs.microsoft.com/partnersource/partneressentials/pllp</w:t>
        </w:r>
      </w:hyperlink>
      <w:r w:rsidRPr="00945BD2">
        <w:rPr>
          <w:lang w:val="es-ES"/>
        </w:rPr>
        <w:t xml:space="preserve"> o póngase en contacto con su Gestor de cuentas de partner.</w:t>
      </w:r>
    </w:p>
    <w:p w:rsidR="000A570B" w:rsidRPr="00945BD2" w:rsidRDefault="004322F7" w:rsidP="000A570B">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0A570B" w:rsidRPr="00945BD2" w:rsidRDefault="000A570B" w:rsidP="000A570B">
      <w:pPr>
        <w:pStyle w:val="PURProductName"/>
        <w:rPr>
          <w:lang w:val="es-ES"/>
        </w:rPr>
      </w:pPr>
      <w:bookmarkStart w:id="156" w:name="_Toc297828702"/>
      <w:bookmarkStart w:id="157" w:name="_Toc297883457"/>
      <w:bookmarkStart w:id="158" w:name="_Toc299524958"/>
      <w:bookmarkStart w:id="159" w:name="_Toc299531310"/>
      <w:bookmarkStart w:id="160" w:name="_Toc299531418"/>
      <w:bookmarkStart w:id="161" w:name="_Toc299531526"/>
      <w:bookmarkStart w:id="162" w:name="_Toc299957135"/>
      <w:bookmarkStart w:id="163" w:name="_Toc346536841"/>
      <w:bookmarkStart w:id="164" w:name="_Toc339280308"/>
      <w:bookmarkStart w:id="165" w:name="_Toc339280370"/>
      <w:bookmarkStart w:id="166" w:name="_Toc363552779"/>
      <w:bookmarkStart w:id="167" w:name="_Toc363552844"/>
      <w:bookmarkStart w:id="168" w:name="_Toc371268323"/>
      <w:bookmarkStart w:id="169" w:name="_Toc372118285"/>
      <w:r w:rsidRPr="00945BD2">
        <w:rPr>
          <w:lang w:val="es-ES"/>
        </w:rPr>
        <w:t>Provisioning System</w:t>
      </w:r>
      <w:bookmarkEnd w:id="156"/>
      <w:bookmarkEnd w:id="157"/>
      <w:bookmarkEnd w:id="158"/>
      <w:bookmarkEnd w:id="159"/>
      <w:bookmarkEnd w:id="160"/>
      <w:bookmarkEnd w:id="161"/>
      <w:bookmarkEnd w:id="162"/>
      <w:bookmarkEnd w:id="163"/>
      <w:bookmarkEnd w:id="164"/>
      <w:bookmarkEnd w:id="165"/>
      <w:bookmarkEnd w:id="166"/>
      <w:bookmarkEnd w:id="167"/>
      <w:bookmarkEnd w:id="168"/>
      <w:bookmarkEnd w:id="169"/>
      <w:r w:rsidRPr="00945BD2">
        <w:rPr>
          <w:lang w:val="es-ES"/>
        </w:rPr>
        <w:t xml:space="preserve"> </w:t>
      </w:r>
      <w:r w:rsidRPr="00945BD2">
        <w:rPr>
          <w:lang w:val="es-ES"/>
        </w:rPr>
        <w:fldChar w:fldCharType="begin"/>
      </w:r>
      <w:r w:rsidRPr="00945BD2">
        <w:rPr>
          <w:lang w:val="es-ES"/>
        </w:rPr>
        <w:instrText>XE "Provisioning System"</w:instrText>
      </w:r>
      <w:r w:rsidRPr="00945BD2">
        <w:rPr>
          <w:lang w:val="es-ES"/>
        </w:rPr>
        <w:fldChar w:fldCharType="end"/>
      </w:r>
    </w:p>
    <w:p w:rsidR="000A570B" w:rsidRPr="00945BD2" w:rsidRDefault="000A570B" w:rsidP="000A570B">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945BD2" w:rsidTr="00AE7BEF">
        <w:tc>
          <w:tcPr>
            <w:tcW w:w="2477" w:type="pct"/>
          </w:tcPr>
          <w:p w:rsidR="000A570B" w:rsidRPr="00945BD2" w:rsidRDefault="005E52C7" w:rsidP="00AE7BEF">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Movilidad de Licencias en Granjas de Servidores: </w:t>
            </w:r>
            <w:r w:rsidRPr="00945BD2">
              <w:rPr>
                <w:rFonts w:ascii="Arial Narrow" w:hAnsi="Arial Narrow"/>
                <w:b/>
                <w:color w:val="404040" w:themeColor="text1" w:themeTint="BF"/>
                <w:sz w:val="18"/>
                <w:lang w:val="es-ES"/>
              </w:rPr>
              <w:t>No</w:t>
            </w:r>
            <w:r w:rsidRPr="00945BD2">
              <w:rPr>
                <w:rFonts w:ascii="Arial Narrow" w:hAnsi="Arial Narrow"/>
                <w:color w:val="404040" w:themeColor="text1" w:themeTint="BF"/>
                <w:sz w:val="18"/>
                <w:lang w:val="es-ES"/>
              </w:rPr>
              <w:t xml:space="preserve"> </w:t>
            </w:r>
          </w:p>
        </w:tc>
        <w:tc>
          <w:tcPr>
            <w:tcW w:w="2523" w:type="pct"/>
          </w:tcPr>
          <w:p w:rsidR="000A570B" w:rsidRPr="00945BD2" w:rsidRDefault="000A570B" w:rsidP="00AE7BEF">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Ver Notificación Aplicable: </w:t>
            </w:r>
            <w:r w:rsidRPr="00945BD2">
              <w:rPr>
                <w:rFonts w:ascii="Arial Narrow" w:hAnsi="Arial Narrow"/>
                <w:b/>
                <w:color w:val="404040" w:themeColor="text1" w:themeTint="BF"/>
                <w:sz w:val="18"/>
                <w:lang w:val="es-ES"/>
              </w:rPr>
              <w:t>No</w:t>
            </w:r>
          </w:p>
        </w:tc>
      </w:tr>
      <w:tr w:rsidR="000A570B" w:rsidRPr="00945BD2" w:rsidTr="00AE7BEF">
        <w:tc>
          <w:tcPr>
            <w:tcW w:w="2477" w:type="pct"/>
          </w:tcPr>
          <w:p w:rsidR="000A570B" w:rsidRPr="00945BD2" w:rsidRDefault="000A570B" w:rsidP="00AE7BEF">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Software Adicional/Cliente: </w:t>
            </w:r>
            <w:r w:rsidRPr="00945BD2">
              <w:rPr>
                <w:rFonts w:ascii="Arial Narrow" w:hAnsi="Arial Narrow"/>
                <w:b/>
                <w:color w:val="404040" w:themeColor="text1" w:themeTint="BF"/>
                <w:sz w:val="18"/>
                <w:lang w:val="es-ES"/>
              </w:rPr>
              <w:t>No</w:t>
            </w:r>
            <w:r w:rsidRPr="00945BD2">
              <w:rPr>
                <w:rFonts w:ascii="Arial Narrow" w:hAnsi="Arial Narrow"/>
                <w:color w:val="404040" w:themeColor="text1" w:themeTint="BF"/>
                <w:sz w:val="18"/>
                <w:lang w:val="es-ES"/>
              </w:rPr>
              <w:t xml:space="preserve"> </w:t>
            </w:r>
          </w:p>
        </w:tc>
        <w:tc>
          <w:tcPr>
            <w:tcW w:w="2523" w:type="pct"/>
          </w:tcPr>
          <w:p w:rsidR="000A570B" w:rsidRPr="00945BD2" w:rsidRDefault="000A570B" w:rsidP="00AE7BEF">
            <w:pPr>
              <w:spacing w:after="0"/>
              <w:rPr>
                <w:rFonts w:ascii="Arial Narrow" w:hAnsi="Arial Narrow"/>
                <w:color w:val="404040" w:themeColor="text1" w:themeTint="BF"/>
                <w:sz w:val="18"/>
                <w:lang w:val="es-ES"/>
              </w:rPr>
            </w:pPr>
          </w:p>
        </w:tc>
      </w:tr>
    </w:tbl>
    <w:p w:rsidR="000A570B" w:rsidRPr="00945BD2" w:rsidRDefault="000A570B" w:rsidP="000A570B">
      <w:pPr>
        <w:spacing w:after="0"/>
        <w:rPr>
          <w:lang w:val="es-ES"/>
        </w:rPr>
      </w:pPr>
    </w:p>
    <w:p w:rsidR="000A570B" w:rsidRPr="00945BD2" w:rsidRDefault="000A570B" w:rsidP="000A570B">
      <w:pPr>
        <w:pStyle w:val="PURADDITIONALTERMSHEADERMB"/>
        <w:rPr>
          <w:lang w:val="es-ES"/>
        </w:rPr>
      </w:pPr>
      <w:r w:rsidRPr="00945BD2">
        <w:rPr>
          <w:lang w:val="es-ES"/>
        </w:rPr>
        <w:t>Términos Adicionales:</w:t>
      </w:r>
    </w:p>
    <w:p w:rsidR="000A570B" w:rsidRPr="00945BD2" w:rsidRDefault="000A570B" w:rsidP="000A570B">
      <w:pPr>
        <w:pStyle w:val="PURBlueStrong"/>
        <w:rPr>
          <w:lang w:val="es-ES"/>
        </w:rPr>
      </w:pPr>
      <w:r w:rsidRPr="00945BD2">
        <w:rPr>
          <w:lang w:val="es-ES"/>
        </w:rPr>
        <w:t>Ejecución de instancias del software de servidor</w:t>
      </w:r>
    </w:p>
    <w:p w:rsidR="000A570B" w:rsidRPr="00945BD2" w:rsidRDefault="000A570B" w:rsidP="000A570B">
      <w:pPr>
        <w:pStyle w:val="PURBody-Indented"/>
        <w:rPr>
          <w:lang w:val="es-ES"/>
        </w:rPr>
      </w:pPr>
      <w:r w:rsidRPr="00945BD2">
        <w:rPr>
          <w:lang w:val="es-ES"/>
        </w:rPr>
        <w:t>Puede ejecutar la cantidad necesaria de instancias del software de servidor en un servidor que ejecute las ediciones de Windows Server 2003. No puede separar los componentes del software de servidor para su uso en más de un servidor.</w:t>
      </w:r>
    </w:p>
    <w:p w:rsidR="000A570B" w:rsidRPr="00945BD2" w:rsidRDefault="000A570B" w:rsidP="000A570B">
      <w:pPr>
        <w:pStyle w:val="PURBlueStrong"/>
        <w:rPr>
          <w:lang w:val="es-ES"/>
        </w:rPr>
      </w:pPr>
      <w:r w:rsidRPr="00945BD2">
        <w:rPr>
          <w:lang w:val="es-ES"/>
        </w:rPr>
        <w:t>Modificación</w:t>
      </w:r>
    </w:p>
    <w:p w:rsidR="000A570B" w:rsidRPr="00945BD2" w:rsidRDefault="000A570B" w:rsidP="000A570B">
      <w:pPr>
        <w:pStyle w:val="PURBody-Indented"/>
        <w:rPr>
          <w:lang w:val="es-ES"/>
        </w:rPr>
      </w:pPr>
      <w:r w:rsidRPr="00945BD2">
        <w:rPr>
          <w:lang w:val="es-ES"/>
        </w:rPr>
        <w:t xml:space="preserve">Con el fin exclusivo de integrar sus otros sistemas de servidor e informáticos internos, sólo podrá modificar los archivos del producto (i) con la extensión .xml o .asp, o (ii) que no estén instalados en el servidor como parte del programa de instalación del producto. Cualquier modificación permitida que realice en el producto no estará cubierta por la garantía limitada del contrato de licencia de proveedor de servicios. </w:t>
      </w:r>
    </w:p>
    <w:p w:rsidR="000A570B" w:rsidRPr="00945BD2" w:rsidRDefault="004322F7" w:rsidP="000A570B">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0A570B" w:rsidRPr="00945BD2" w:rsidRDefault="000A570B" w:rsidP="000A570B">
      <w:pPr>
        <w:pStyle w:val="PURProductName"/>
        <w:rPr>
          <w:lang w:val="es-ES"/>
        </w:rPr>
      </w:pPr>
      <w:bookmarkStart w:id="170" w:name="_Toc297828704"/>
      <w:bookmarkStart w:id="171" w:name="_Toc297883459"/>
      <w:bookmarkStart w:id="172" w:name="_Toc299524960"/>
      <w:bookmarkStart w:id="173" w:name="_Toc299531312"/>
      <w:bookmarkStart w:id="174" w:name="_Toc299531420"/>
      <w:bookmarkStart w:id="175" w:name="_Toc299531528"/>
      <w:bookmarkStart w:id="176" w:name="_Toc299957137"/>
      <w:bookmarkStart w:id="177" w:name="_Toc346536842"/>
      <w:bookmarkStart w:id="178" w:name="_Toc339280309"/>
      <w:bookmarkStart w:id="179" w:name="_Toc339280371"/>
      <w:bookmarkStart w:id="180" w:name="_Toc363552780"/>
      <w:bookmarkStart w:id="181" w:name="_Toc363552845"/>
      <w:bookmarkStart w:id="182" w:name="_Toc371268324"/>
      <w:bookmarkStart w:id="183" w:name="_Toc372118286"/>
      <w:r w:rsidRPr="00945BD2">
        <w:rPr>
          <w:lang w:val="es-ES"/>
        </w:rPr>
        <w:t xml:space="preserve">SharePoint </w:t>
      </w:r>
      <w:bookmarkEnd w:id="170"/>
      <w:bookmarkEnd w:id="171"/>
      <w:bookmarkEnd w:id="172"/>
      <w:bookmarkEnd w:id="173"/>
      <w:bookmarkEnd w:id="174"/>
      <w:bookmarkEnd w:id="175"/>
      <w:bookmarkEnd w:id="176"/>
      <w:r w:rsidRPr="00945BD2">
        <w:rPr>
          <w:lang w:val="es-ES"/>
        </w:rPr>
        <w:t>2013 Hosting</w:t>
      </w:r>
      <w:bookmarkEnd w:id="177"/>
      <w:bookmarkEnd w:id="178"/>
      <w:bookmarkEnd w:id="179"/>
      <w:bookmarkEnd w:id="180"/>
      <w:bookmarkEnd w:id="181"/>
      <w:bookmarkEnd w:id="182"/>
      <w:bookmarkEnd w:id="183"/>
      <w:r w:rsidRPr="00945BD2">
        <w:rPr>
          <w:lang w:val="es-ES"/>
        </w:rPr>
        <w:fldChar w:fldCharType="begin"/>
      </w:r>
      <w:r w:rsidRPr="00945BD2">
        <w:rPr>
          <w:lang w:val="es-ES"/>
        </w:rPr>
        <w:instrText>XE "SharePoint 2013 Hosting"</w:instrText>
      </w:r>
      <w:r w:rsidRPr="00945BD2">
        <w:rPr>
          <w:lang w:val="es-ES"/>
        </w:rPr>
        <w:fldChar w:fldCharType="end"/>
      </w:r>
    </w:p>
    <w:p w:rsidR="000A570B" w:rsidRPr="00945BD2" w:rsidRDefault="000A570B" w:rsidP="000A570B">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945BD2" w:rsidTr="00AE7BEF">
        <w:trPr>
          <w:trHeight w:val="19"/>
        </w:trPr>
        <w:tc>
          <w:tcPr>
            <w:tcW w:w="2477" w:type="pct"/>
          </w:tcPr>
          <w:p w:rsidR="00827D1D" w:rsidRPr="00945BD2" w:rsidRDefault="00827D1D" w:rsidP="00AE7BEF">
            <w:pPr>
              <w:spacing w:after="0"/>
              <w:rPr>
                <w:rFonts w:ascii="Arial Narrow" w:hAnsi="Arial Narrow"/>
                <w:color w:val="404040" w:themeColor="text1" w:themeTint="BF"/>
                <w:sz w:val="18"/>
                <w:szCs w:val="18"/>
                <w:lang w:val="es-ES"/>
              </w:rPr>
            </w:pPr>
            <w:r w:rsidRPr="00945BD2">
              <w:rPr>
                <w:rFonts w:ascii="Arial Narrow" w:hAnsi="Arial Narrow"/>
                <w:color w:val="404040" w:themeColor="text1" w:themeTint="BF"/>
                <w:sz w:val="18"/>
                <w:szCs w:val="18"/>
                <w:lang w:val="es-ES"/>
              </w:rPr>
              <w:t xml:space="preserve">Movilidad de Licencias en Granjas de Servidores: </w:t>
            </w:r>
            <w:r w:rsidRPr="00945BD2">
              <w:rPr>
                <w:rFonts w:ascii="Arial Narrow" w:hAnsi="Arial Narrow"/>
                <w:b/>
                <w:color w:val="404040" w:themeColor="text1" w:themeTint="BF"/>
                <w:sz w:val="18"/>
                <w:szCs w:val="18"/>
                <w:lang w:val="es-ES"/>
              </w:rPr>
              <w:t>Sí</w:t>
            </w:r>
            <w:r w:rsidRPr="00945BD2">
              <w:rPr>
                <w:rFonts w:ascii="Arial Narrow" w:hAnsi="Arial Narrow"/>
                <w:color w:val="404040" w:themeColor="text1" w:themeTint="BF"/>
                <w:sz w:val="18"/>
                <w:szCs w:val="18"/>
                <w:lang w:val="es-ES"/>
              </w:rPr>
              <w:t xml:space="preserve"> </w:t>
            </w:r>
            <w:r w:rsidRPr="00945BD2">
              <w:rPr>
                <w:rFonts w:ascii="Arial Narrow" w:hAnsi="Arial Narrow"/>
                <w:i/>
                <w:color w:val="404040" w:themeColor="text1" w:themeTint="BF"/>
                <w:sz w:val="18"/>
                <w:szCs w:val="18"/>
                <w:lang w:val="es-ES"/>
              </w:rPr>
              <w:t xml:space="preserve">(ver </w:t>
            </w:r>
            <w:hyperlink w:anchor="Movilidad" w:history="1">
              <w:r w:rsidRPr="00945BD2">
                <w:rPr>
                  <w:rStyle w:val="Hyperlink"/>
                  <w:rFonts w:ascii="Arial Narrow" w:hAnsi="Arial Narrow"/>
                  <w:i/>
                  <w:sz w:val="18"/>
                  <w:szCs w:val="18"/>
                  <w:lang w:val="es-ES"/>
                </w:rPr>
                <w:t>Términos Generales</w:t>
              </w:r>
            </w:hyperlink>
            <w:r w:rsidRPr="00945BD2">
              <w:rPr>
                <w:rFonts w:ascii="Arial Narrow" w:hAnsi="Arial Narrow"/>
                <w:i/>
                <w:color w:val="404040" w:themeColor="text1" w:themeTint="BF"/>
                <w:sz w:val="18"/>
                <w:szCs w:val="18"/>
                <w:lang w:val="es-ES"/>
              </w:rPr>
              <w:t>)</w:t>
            </w:r>
          </w:p>
        </w:tc>
        <w:tc>
          <w:tcPr>
            <w:tcW w:w="2523" w:type="pct"/>
          </w:tcPr>
          <w:p w:rsidR="00827D1D" w:rsidRPr="00945BD2" w:rsidRDefault="00827D1D" w:rsidP="00AE7BEF">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Ver Notificación Aplicable: </w:t>
            </w:r>
            <w:r w:rsidRPr="00945BD2">
              <w:rPr>
                <w:rFonts w:ascii="Arial Narrow" w:hAnsi="Arial Narrow"/>
                <w:b/>
                <w:color w:val="404040" w:themeColor="text1" w:themeTint="BF"/>
                <w:sz w:val="18"/>
                <w:lang w:val="es-ES"/>
              </w:rPr>
              <w:t>No</w:t>
            </w:r>
          </w:p>
        </w:tc>
      </w:tr>
      <w:tr w:rsidR="000A570B" w:rsidRPr="0002351D" w:rsidTr="00AE7BEF">
        <w:tc>
          <w:tcPr>
            <w:tcW w:w="2477" w:type="pct"/>
          </w:tcPr>
          <w:p w:rsidR="000A570B" w:rsidRPr="005379AF" w:rsidRDefault="000A570B" w:rsidP="00AE7BEF">
            <w:pPr>
              <w:spacing w:after="0"/>
              <w:rPr>
                <w:rFonts w:ascii="Arial Narrow" w:hAnsi="Arial Narrow"/>
                <w:color w:val="404040" w:themeColor="text1" w:themeTint="BF"/>
                <w:sz w:val="18"/>
                <w:szCs w:val="18"/>
                <w:lang w:val="es-ES"/>
              </w:rPr>
            </w:pPr>
            <w:r w:rsidRPr="005379AF">
              <w:rPr>
                <w:rFonts w:ascii="Arial Narrow" w:hAnsi="Arial Narrow"/>
                <w:color w:val="404040" w:themeColor="text1" w:themeTint="BF"/>
                <w:sz w:val="18"/>
                <w:szCs w:val="18"/>
                <w:lang w:val="es-ES"/>
              </w:rPr>
              <w:t xml:space="preserve">Software Adicional/Cliente: </w:t>
            </w:r>
            <w:r w:rsidRPr="005379AF">
              <w:rPr>
                <w:rFonts w:ascii="Arial Narrow" w:hAnsi="Arial Narrow"/>
                <w:b/>
                <w:color w:val="404040" w:themeColor="text1" w:themeTint="BF"/>
                <w:sz w:val="18"/>
                <w:szCs w:val="18"/>
                <w:lang w:val="es-ES"/>
              </w:rPr>
              <w:t>Sí</w:t>
            </w:r>
            <w:r w:rsidRPr="005379AF">
              <w:rPr>
                <w:rFonts w:ascii="Arial Narrow" w:hAnsi="Arial Narrow"/>
                <w:color w:val="404040" w:themeColor="text1" w:themeTint="BF"/>
                <w:sz w:val="18"/>
                <w:szCs w:val="18"/>
                <w:lang w:val="es-ES"/>
              </w:rPr>
              <w:t xml:space="preserve"> </w:t>
            </w:r>
            <w:r w:rsidRPr="005379AF">
              <w:rPr>
                <w:rFonts w:ascii="Arial Narrow" w:hAnsi="Arial Narrow"/>
                <w:i/>
                <w:color w:val="404040" w:themeColor="text1" w:themeTint="BF"/>
                <w:sz w:val="18"/>
                <w:szCs w:val="18"/>
                <w:lang w:val="es-ES"/>
              </w:rPr>
              <w:t xml:space="preserve">(ver </w:t>
            </w:r>
            <w:hyperlink w:anchor="Anexo1" w:history="1">
              <w:hyperlink w:anchor="Appendix1" w:history="1">
                <w:hyperlink w:anchor="Anexo1" w:history="1">
                  <w:hyperlink w:anchor="Appendix1" w:history="1">
                    <w:hyperlink w:anchor="Appendix1" w:history="1">
                      <w:r w:rsidR="005379AF" w:rsidRPr="005379AF">
                        <w:rPr>
                          <w:rStyle w:val="Hyperlink"/>
                          <w:rFonts w:ascii="Arial Narrow" w:hAnsi="Arial Narrow"/>
                          <w:i/>
                          <w:sz w:val="18"/>
                          <w:szCs w:val="18"/>
                          <w:lang w:val="es-ES"/>
                        </w:rPr>
                        <w:t>Anexo 1</w:t>
                      </w:r>
                    </w:hyperlink>
                  </w:hyperlink>
                </w:hyperlink>
              </w:hyperlink>
            </w:hyperlink>
            <w:r w:rsidRPr="005379AF">
              <w:rPr>
                <w:rFonts w:ascii="Arial Narrow" w:hAnsi="Arial Narrow"/>
                <w:i/>
                <w:color w:val="404040" w:themeColor="text1" w:themeTint="BF"/>
                <w:sz w:val="18"/>
                <w:szCs w:val="18"/>
                <w:lang w:val="es-ES"/>
              </w:rPr>
              <w:t>)</w:t>
            </w:r>
          </w:p>
        </w:tc>
        <w:tc>
          <w:tcPr>
            <w:tcW w:w="2523" w:type="pct"/>
          </w:tcPr>
          <w:p w:rsidR="000A570B" w:rsidRPr="00945BD2" w:rsidRDefault="000A570B" w:rsidP="00AE7BEF">
            <w:pPr>
              <w:spacing w:after="0"/>
              <w:rPr>
                <w:rFonts w:ascii="Arial Narrow" w:hAnsi="Arial Narrow"/>
                <w:color w:val="404040" w:themeColor="text1" w:themeTint="BF"/>
                <w:sz w:val="18"/>
                <w:lang w:val="es-ES"/>
              </w:rPr>
            </w:pPr>
          </w:p>
        </w:tc>
      </w:tr>
    </w:tbl>
    <w:p w:rsidR="000A570B" w:rsidRPr="00945BD2" w:rsidRDefault="000A570B" w:rsidP="000A570B">
      <w:pPr>
        <w:pStyle w:val="PURADDITIONALTERMSHEADERMB"/>
        <w:rPr>
          <w:lang w:val="es-ES"/>
        </w:rPr>
      </w:pPr>
      <w:r w:rsidRPr="00945BD2">
        <w:rPr>
          <w:lang w:val="es-ES"/>
        </w:rPr>
        <w:t>Términos Adicionales:</w:t>
      </w:r>
    </w:p>
    <w:p w:rsidR="000A570B" w:rsidRPr="00945BD2" w:rsidRDefault="000A570B" w:rsidP="000A570B">
      <w:pPr>
        <w:pStyle w:val="PURBody-Indented"/>
        <w:rPr>
          <w:lang w:val="es-ES"/>
        </w:rPr>
      </w:pPr>
      <w:r w:rsidRPr="00945BD2">
        <w:rPr>
          <w:lang w:val="es-ES"/>
        </w:rPr>
        <w:t>Los usuarios externos también deben acceder a la totalidad del contenido, información y aplicaciones a los que acceden los usuarios internos. El acceso a los servidores que ofrecen contenido, información y aplicaciones que están limitados a usuarios internos, debe estar licenciado según las licencias SAL de SharePoint Server 2013. Por “usuarios externos” se entiende a usuarios que (i) no son empleados de su cliente ni (ii) contratistas o representantes que trabajan en las instalaciones de su cliente. El resto de usuarios son “usuarios internos”:</w:t>
      </w:r>
    </w:p>
    <w:p w:rsidR="004F6F1D" w:rsidRPr="00945BD2" w:rsidRDefault="004F6F1D" w:rsidP="004F6F1D">
      <w:pPr>
        <w:pStyle w:val="PURBlueStrong"/>
        <w:rPr>
          <w:lang w:val="es-ES"/>
        </w:rPr>
      </w:pPr>
      <w:r w:rsidRPr="00945BD2">
        <w:rPr>
          <w:lang w:val="es-ES"/>
        </w:rPr>
        <w:lastRenderedPageBreak/>
        <w:t>Ejecución de instancias del software de servidor</w:t>
      </w:r>
    </w:p>
    <w:p w:rsidR="000A570B" w:rsidRPr="00945BD2" w:rsidRDefault="000A570B" w:rsidP="000A570B">
      <w:pPr>
        <w:pStyle w:val="PURBody-Indented"/>
        <w:rPr>
          <w:lang w:val="es-ES"/>
        </w:rPr>
      </w:pPr>
      <w:r w:rsidRPr="00945BD2">
        <w:rPr>
          <w:lang w:val="es-ES"/>
        </w:rPr>
        <w:t>Aunque se establezca lo contrario en los Términos Generales de Licencia, SharePoint 2013 Hosting para sitios de Internet no es idóneo para tener licencias bajo la opción Virtualización Ilimitada (descrita como opción (1)). Debe utilizar la opción Licencias basadas en los procesadores utilizados (descrita como opción (2)) para obtener la licencia de SharePoint 2013 Hosting.</w:t>
      </w:r>
    </w:p>
    <w:p w:rsidR="000A570B" w:rsidRPr="00945BD2" w:rsidRDefault="004322F7" w:rsidP="000A570B">
      <w:pPr>
        <w:keepNext/>
        <w:keepLines/>
        <w:spacing w:before="240" w:after="240"/>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2B550E" w:rsidRPr="00945BD2" w:rsidRDefault="002B550E" w:rsidP="002B550E">
      <w:pPr>
        <w:pStyle w:val="PURProductName"/>
        <w:rPr>
          <w:lang w:val="es-ES"/>
        </w:rPr>
      </w:pPr>
      <w:bookmarkStart w:id="184" w:name="_Toc299524961"/>
      <w:bookmarkStart w:id="185" w:name="_Toc299531313"/>
      <w:bookmarkStart w:id="186" w:name="_Toc299531421"/>
      <w:bookmarkStart w:id="187" w:name="_Toc299531529"/>
      <w:bookmarkStart w:id="188" w:name="_Toc299957138"/>
      <w:bookmarkStart w:id="189" w:name="_Toc314129583"/>
      <w:bookmarkStart w:id="190" w:name="_Toc346536843"/>
      <w:bookmarkStart w:id="191" w:name="_Toc339280310"/>
      <w:bookmarkStart w:id="192" w:name="_Toc339280372"/>
      <w:bookmarkStart w:id="193" w:name="_Toc363552781"/>
      <w:bookmarkStart w:id="194" w:name="_Toc363552846"/>
      <w:bookmarkStart w:id="195" w:name="_Toc371268325"/>
      <w:bookmarkStart w:id="196" w:name="_Toc372118287"/>
      <w:bookmarkStart w:id="197" w:name="_Toc297828711"/>
      <w:bookmarkStart w:id="198" w:name="_Toc297893281"/>
      <w:bookmarkStart w:id="199" w:name="_Toc299524967"/>
      <w:bookmarkStart w:id="200" w:name="_Toc299531319"/>
      <w:bookmarkStart w:id="201" w:name="_Toc299531427"/>
      <w:bookmarkStart w:id="202" w:name="_Toc299531535"/>
      <w:bookmarkStart w:id="203" w:name="_Toc299957143"/>
      <w:bookmarkEnd w:id="184"/>
      <w:bookmarkEnd w:id="185"/>
      <w:bookmarkEnd w:id="186"/>
      <w:bookmarkEnd w:id="187"/>
      <w:bookmarkEnd w:id="188"/>
      <w:bookmarkEnd w:id="189"/>
      <w:r w:rsidRPr="00945BD2">
        <w:rPr>
          <w:lang w:val="es-ES"/>
        </w:rPr>
        <w:t>System Center 2012 R2 Datacenter</w:t>
      </w:r>
      <w:bookmarkEnd w:id="190"/>
      <w:bookmarkEnd w:id="191"/>
      <w:bookmarkEnd w:id="192"/>
      <w:bookmarkEnd w:id="193"/>
      <w:bookmarkEnd w:id="194"/>
      <w:bookmarkEnd w:id="195"/>
      <w:bookmarkEnd w:id="196"/>
      <w:r w:rsidRPr="00945BD2">
        <w:rPr>
          <w:lang w:val="es-ES"/>
        </w:rPr>
        <w:fldChar w:fldCharType="begin"/>
      </w:r>
      <w:r w:rsidRPr="00945BD2">
        <w:rPr>
          <w:lang w:val="es-ES"/>
        </w:rPr>
        <w:instrText>XE "System Center 2012 R2 Datacenter"</w:instrText>
      </w:r>
      <w:r w:rsidRPr="00945BD2">
        <w:rPr>
          <w:lang w:val="es-ES"/>
        </w:rPr>
        <w:fldChar w:fldCharType="end"/>
      </w:r>
    </w:p>
    <w:p w:rsidR="002B550E" w:rsidRPr="00945BD2" w:rsidRDefault="002B550E" w:rsidP="002B550E">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945BD2" w:rsidTr="00A50403">
        <w:tc>
          <w:tcPr>
            <w:tcW w:w="2477" w:type="pct"/>
          </w:tcPr>
          <w:p w:rsidR="002B550E" w:rsidRPr="00945BD2" w:rsidRDefault="002B550E" w:rsidP="000351E1">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Movilidad de Licencias en Granjas de Servidores: </w:t>
            </w:r>
            <w:r w:rsidRPr="00945BD2">
              <w:rPr>
                <w:rFonts w:ascii="Arial Narrow" w:hAnsi="Arial Narrow"/>
                <w:b/>
                <w:color w:val="404040" w:themeColor="text1" w:themeTint="BF"/>
                <w:sz w:val="18"/>
                <w:lang w:val="es-ES"/>
              </w:rPr>
              <w:t>No</w:t>
            </w:r>
            <w:r w:rsidRPr="00945BD2">
              <w:rPr>
                <w:rFonts w:ascii="Arial Narrow" w:hAnsi="Arial Narrow"/>
                <w:color w:val="404040" w:themeColor="text1" w:themeTint="BF"/>
                <w:sz w:val="18"/>
                <w:lang w:val="es-ES"/>
              </w:rPr>
              <w:t xml:space="preserve"> </w:t>
            </w:r>
          </w:p>
        </w:tc>
        <w:tc>
          <w:tcPr>
            <w:tcW w:w="2523" w:type="pct"/>
          </w:tcPr>
          <w:p w:rsidR="002B550E" w:rsidRPr="00945BD2" w:rsidRDefault="002B550E" w:rsidP="000351E1">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Ver Notificación Aplicable: </w:t>
            </w:r>
            <w:r w:rsidRPr="00945BD2">
              <w:rPr>
                <w:rFonts w:ascii="Arial Narrow" w:hAnsi="Arial Narrow"/>
                <w:b/>
                <w:color w:val="404040" w:themeColor="text1" w:themeTint="BF"/>
                <w:sz w:val="18"/>
                <w:lang w:val="es-ES"/>
              </w:rPr>
              <w:t>No</w:t>
            </w:r>
          </w:p>
        </w:tc>
      </w:tr>
      <w:tr w:rsidR="002B550E" w:rsidRPr="0002351D" w:rsidTr="00A50403">
        <w:tc>
          <w:tcPr>
            <w:tcW w:w="2477" w:type="pct"/>
          </w:tcPr>
          <w:p w:rsidR="002B550E" w:rsidRPr="00945BD2" w:rsidRDefault="002B550E" w:rsidP="000F540A">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Software Adicional/Cliente: </w:t>
            </w:r>
            <w:r w:rsidRPr="00945BD2">
              <w:rPr>
                <w:rFonts w:ascii="Arial Narrow" w:hAnsi="Arial Narrow"/>
                <w:b/>
                <w:color w:val="404040" w:themeColor="text1" w:themeTint="BF"/>
                <w:sz w:val="18"/>
                <w:lang w:val="es-ES"/>
              </w:rPr>
              <w:t>No</w:t>
            </w:r>
            <w:r w:rsidRPr="00945BD2">
              <w:rPr>
                <w:rFonts w:ascii="Arial Narrow" w:hAnsi="Arial Narrow"/>
                <w:color w:val="404040" w:themeColor="text1" w:themeTint="BF"/>
                <w:sz w:val="18"/>
                <w:lang w:val="es-ES"/>
              </w:rPr>
              <w:t xml:space="preserve"> </w:t>
            </w:r>
          </w:p>
        </w:tc>
        <w:tc>
          <w:tcPr>
            <w:tcW w:w="2523" w:type="pct"/>
          </w:tcPr>
          <w:p w:rsidR="002B550E" w:rsidRPr="00945BD2" w:rsidRDefault="00E42CBD" w:rsidP="00E9269A">
            <w:pPr>
              <w:tabs>
                <w:tab w:val="left" w:pos="4232"/>
              </w:tabs>
              <w:spacing w:after="0"/>
              <w:rPr>
                <w:rFonts w:ascii="Arial Narrow" w:eastAsia="Calibri" w:hAnsi="Arial Narrow" w:cs="Tahoma"/>
                <w:color w:val="404040" w:themeColor="text1" w:themeTint="BF"/>
                <w:sz w:val="18"/>
                <w:szCs w:val="19"/>
                <w:lang w:val="es-ES"/>
              </w:rPr>
            </w:pPr>
            <w:r w:rsidRPr="00945BD2">
              <w:rPr>
                <w:rFonts w:ascii="Arial Narrow" w:hAnsi="Arial Narrow"/>
                <w:color w:val="404040" w:themeColor="text1" w:themeTint="BF"/>
                <w:sz w:val="18"/>
                <w:lang w:val="es-ES"/>
              </w:rPr>
              <w:t xml:space="preserve">Tecnologías incluidas: </w:t>
            </w:r>
            <w:r w:rsidRPr="00945BD2">
              <w:rPr>
                <w:rFonts w:ascii="Arial Narrow" w:hAnsi="Arial Narrow"/>
                <w:b/>
                <w:color w:val="404040" w:themeColor="text1" w:themeTint="BF"/>
                <w:sz w:val="18"/>
                <w:lang w:val="es-ES"/>
              </w:rPr>
              <w:t>Sí</w:t>
            </w:r>
            <w:r w:rsidRPr="00945BD2">
              <w:rPr>
                <w:rFonts w:ascii="Arial Narrow" w:hAnsi="Arial Narrow"/>
                <w:color w:val="404040" w:themeColor="text1" w:themeTint="BF"/>
                <w:sz w:val="18"/>
                <w:lang w:val="es-ES"/>
              </w:rPr>
              <w:t xml:space="preserve"> </w:t>
            </w:r>
            <w:r w:rsidRPr="00945BD2">
              <w:rPr>
                <w:rFonts w:ascii="Arial Narrow" w:hAnsi="Arial Narrow"/>
                <w:i/>
                <w:color w:val="404040" w:themeColor="text1" w:themeTint="BF"/>
                <w:sz w:val="18"/>
                <w:lang w:val="es-ES"/>
              </w:rPr>
              <w:t xml:space="preserve">(consultar </w:t>
            </w:r>
            <w:r w:rsidR="00F70C6D" w:rsidRPr="00945BD2">
              <w:rPr>
                <w:lang w:val="es-ES"/>
              </w:rPr>
              <w:fldChar w:fldCharType="begin"/>
            </w:r>
            <w:r w:rsidR="00F70C6D" w:rsidRPr="00945BD2">
              <w:rPr>
                <w:lang w:val="es-ES"/>
              </w:rPr>
              <w:instrText xml:space="preserve"> REF  SQLServerTechnology \h  \* MERGEFORMAT </w:instrText>
            </w:r>
            <w:r w:rsidR="00F70C6D" w:rsidRPr="00945BD2">
              <w:rPr>
                <w:lang w:val="es-ES"/>
              </w:rPr>
            </w:r>
            <w:r w:rsidR="00F70C6D" w:rsidRPr="00945BD2">
              <w:rPr>
                <w:lang w:val="es-ES"/>
              </w:rPr>
              <w:fldChar w:fldCharType="separate"/>
            </w:r>
            <w:r w:rsidR="00E81AE4" w:rsidRPr="00E81AE4">
              <w:rPr>
                <w:rFonts w:ascii="Arial Narrow" w:hAnsi="Arial Narrow"/>
                <w:i/>
                <w:color w:val="00467F"/>
                <w:sz w:val="18"/>
                <w:u w:val="single"/>
                <w:lang w:val="es-ES"/>
              </w:rPr>
              <w:t>Tecnología de</w:t>
            </w:r>
            <w:r w:rsidR="00E81AE4" w:rsidRPr="00E81AE4">
              <w:rPr>
                <w:rFonts w:ascii="Arial Narrow" w:hAnsi="Arial Narrow"/>
                <w:i/>
                <w:color w:val="00467F"/>
                <w:sz w:val="18"/>
                <w:u w:val="single"/>
              </w:rPr>
              <w:t xml:space="preserve"> SQL</w:t>
            </w:r>
            <w:r w:rsidR="00E81AE4" w:rsidRPr="00945BD2">
              <w:rPr>
                <w:rStyle w:val="Strong"/>
                <w:lang w:val="es-ES"/>
              </w:rPr>
              <w:t xml:space="preserve"> Server</w:t>
            </w:r>
            <w:r w:rsidR="00F70C6D" w:rsidRPr="00945BD2">
              <w:rPr>
                <w:lang w:val="es-ES"/>
              </w:rPr>
              <w:fldChar w:fldCharType="end"/>
            </w:r>
            <w:r w:rsidRPr="00945BD2">
              <w:rPr>
                <w:lang w:val="es-ES"/>
              </w:rPr>
              <w:t>)</w:t>
            </w:r>
          </w:p>
        </w:tc>
      </w:tr>
    </w:tbl>
    <w:p w:rsidR="002B550E" w:rsidRPr="00945BD2" w:rsidRDefault="002B550E" w:rsidP="002B550E">
      <w:pPr>
        <w:pStyle w:val="PURADDITIONALTERMSHEADERMB"/>
        <w:rPr>
          <w:lang w:val="es-ES"/>
        </w:rPr>
      </w:pPr>
      <w:r w:rsidRPr="00945BD2">
        <w:rPr>
          <w:lang w:val="es-ES"/>
        </w:rPr>
        <w:t>Términos Adicionales:</w:t>
      </w:r>
    </w:p>
    <w:p w:rsidR="002B550E" w:rsidRPr="00945BD2" w:rsidRDefault="002B550E" w:rsidP="002B550E">
      <w:pPr>
        <w:pStyle w:val="PURBody-Indented"/>
        <w:rPr>
          <w:lang w:val="es-ES"/>
        </w:rPr>
      </w:pPr>
      <w:r w:rsidRPr="00945BD2">
        <w:rPr>
          <w:lang w:val="es-ES"/>
        </w:rPr>
        <w:t>Esta licencia es aplicable solo para administrar los OSE que ejecutan software de sistemas operativos de servidor. Necesita una licencia para System Center 2012 R2 Datacenter por cada procesador físico en el dispositivo. Cuando ceda estas licencias puede administrar cualquier número de OSEs de servidor que se ejecuten en el dispositivo al que se cedieron las licencias de System Center 2012 R2 Datacenter. Las licencias para System Center 2012 R2 Datacenter permiten administrar versiones anteriores del software de servidor de System Center.</w:t>
      </w:r>
    </w:p>
    <w:p w:rsidR="002B550E" w:rsidRPr="00945BD2" w:rsidRDefault="002B550E" w:rsidP="002B550E">
      <w:pPr>
        <w:pStyle w:val="PURBody-Indented"/>
        <w:rPr>
          <w:lang w:val="es-ES"/>
        </w:rPr>
      </w:pPr>
      <w:r w:rsidRPr="00945BD2">
        <w:rPr>
          <w:lang w:val="es-ES"/>
        </w:rPr>
        <w:t>System Center 2012 R2 Datacenter incluye el derecho a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w:t>
      </w:r>
    </w:p>
    <w:p w:rsidR="002B550E" w:rsidRPr="00945BD2" w:rsidRDefault="002B550E" w:rsidP="002448BE">
      <w:pPr>
        <w:pStyle w:val="PURBlueStrong-Indented"/>
        <w:rPr>
          <w:lang w:val="es-ES"/>
        </w:rPr>
      </w:pPr>
      <w:r w:rsidRPr="00945BD2">
        <w:rPr>
          <w:lang w:val="es-ES"/>
        </w:rPr>
        <w:t>.NET Framework Software</w:t>
      </w:r>
    </w:p>
    <w:p w:rsidR="002B550E" w:rsidRPr="00945BD2" w:rsidRDefault="002B550E" w:rsidP="002B550E">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2B550E" w:rsidRPr="00945BD2" w:rsidRDefault="002B550E" w:rsidP="002B550E">
      <w:pPr>
        <w:pStyle w:val="PURBlueStrong-Indented"/>
        <w:rPr>
          <w:lang w:val="es-ES"/>
        </w:rPr>
      </w:pPr>
      <w:r w:rsidRPr="00945BD2">
        <w:rPr>
          <w:lang w:val="es-ES"/>
        </w:rPr>
        <w:t>Sin Copia ni Distribución de Conjuntos de Datos</w:t>
      </w:r>
    </w:p>
    <w:p w:rsidR="002B550E" w:rsidRPr="00945BD2" w:rsidRDefault="002B550E" w:rsidP="002B550E">
      <w:pPr>
        <w:pStyle w:val="PURBody-Indented"/>
        <w:rPr>
          <w:lang w:val="es-ES"/>
        </w:rPr>
      </w:pPr>
      <w:r w:rsidRPr="00945BD2">
        <w:rPr>
          <w:lang w:val="es-ES"/>
        </w:rPr>
        <w:t>No puede copiar ni distribuir ningún conjunto de datos (ni ninguna parte de un conjunto de datos) incluido en el software.</w:t>
      </w:r>
    </w:p>
    <w:p w:rsidR="002B550E" w:rsidRPr="00945BD2" w:rsidRDefault="002B550E" w:rsidP="002B550E">
      <w:pPr>
        <w:pStyle w:val="PURBlueStrong-Indented"/>
        <w:rPr>
          <w:lang w:val="es-ES"/>
        </w:rPr>
      </w:pPr>
      <w:r w:rsidRPr="00945BD2">
        <w:rPr>
          <w:lang w:val="es-ES"/>
        </w:rPr>
        <w:t>Kit de Instalación Automatizada de Windows</w:t>
      </w:r>
    </w:p>
    <w:p w:rsidR="002B550E" w:rsidRPr="00945BD2" w:rsidRDefault="002B550E" w:rsidP="002B550E">
      <w:pPr>
        <w:pStyle w:val="PURBody-Indented"/>
        <w:rPr>
          <w:lang w:val="es-ES"/>
        </w:rPr>
      </w:pPr>
      <w:r w:rsidRPr="00945BD2">
        <w:rPr>
          <w:lang w:val="es-ES"/>
        </w:rPr>
        <w:t>El software de servidor podrá incluir el Kit de Instalación Automatizada de Windows (WAIK). Si es así, los términos de licencia a continuación se aplican al uso que haga de él.</w:t>
      </w:r>
    </w:p>
    <w:p w:rsidR="002B550E" w:rsidRPr="00945BD2" w:rsidRDefault="002B550E" w:rsidP="002B550E">
      <w:pPr>
        <w:pStyle w:val="PURBody-Indented"/>
        <w:rPr>
          <w:lang w:val="es-ES"/>
        </w:rPr>
      </w:pPr>
      <w:r w:rsidRPr="00945BD2">
        <w:rPr>
          <w:b/>
          <w:lang w:val="es-ES"/>
        </w:rPr>
        <w:t>Entorno de preinstalación de Windows:</w:t>
      </w:r>
      <w:r w:rsidRPr="00945BD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rsidR="002B550E" w:rsidRPr="00945BD2" w:rsidRDefault="002B550E" w:rsidP="002B550E">
      <w:pPr>
        <w:pStyle w:val="PURBody-Indented"/>
        <w:rPr>
          <w:lang w:val="es-ES"/>
        </w:rPr>
      </w:pPr>
      <w:r w:rsidRPr="00945BD2">
        <w:rPr>
          <w:b/>
          <w:lang w:val="es-ES"/>
        </w:rPr>
        <w:t>ImageX.exe, Wimgapi.dll, Wimfilter y Administrador de Paquetes:</w:t>
      </w:r>
      <w:r w:rsidRPr="00945BD2">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rsidR="002B550E" w:rsidRPr="00945BD2" w:rsidRDefault="002B550E" w:rsidP="002B550E">
      <w:pPr>
        <w:pStyle w:val="PURBlueStrong-Indented"/>
        <w:rPr>
          <w:lang w:val="es-ES"/>
        </w:rPr>
      </w:pPr>
      <w:r w:rsidRPr="00945BD2">
        <w:rPr>
          <w:lang w:val="es-ES"/>
        </w:rPr>
        <w:t>Jerarquía del sitio – Vista geográfica</w:t>
      </w:r>
    </w:p>
    <w:p w:rsidR="002B550E" w:rsidRPr="00945BD2" w:rsidRDefault="002B550E" w:rsidP="002B550E">
      <w:pPr>
        <w:pStyle w:val="PURBody-Indented"/>
        <w:rPr>
          <w:lang w:val="es-ES"/>
        </w:rPr>
      </w:pPr>
      <w:r w:rsidRPr="00945BD2">
        <w:rPr>
          <w:lang w:val="es-ES"/>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rsidR="002B550E" w:rsidRPr="00945BD2" w:rsidRDefault="002B550E" w:rsidP="003B5A77">
      <w:pPr>
        <w:pStyle w:val="PURBullet-Indented"/>
        <w:numPr>
          <w:ilvl w:val="0"/>
          <w:numId w:val="11"/>
        </w:numPr>
        <w:rPr>
          <w:lang w:val="es-ES"/>
        </w:rPr>
      </w:pPr>
      <w:r w:rsidRPr="00945BD2">
        <w:rPr>
          <w:lang w:val="es-ES"/>
        </w:rPr>
        <w:t>la API Bing Maps para proporcionar guía/enrutamiento basados en sensores,</w:t>
      </w:r>
    </w:p>
    <w:p w:rsidR="002B550E" w:rsidRPr="00945BD2" w:rsidRDefault="002B550E" w:rsidP="003B5A77">
      <w:pPr>
        <w:pStyle w:val="PURBullet-Indented"/>
        <w:numPr>
          <w:ilvl w:val="0"/>
          <w:numId w:val="11"/>
        </w:numPr>
        <w:rPr>
          <w:lang w:val="es-ES"/>
        </w:rPr>
      </w:pPr>
      <w:r w:rsidRPr="00945BD2">
        <w:rPr>
          <w:lang w:val="es-ES"/>
        </w:rPr>
        <w:t>cualquier dato de tráfico de caminos o imágenes de vista aérea (o metadatos asociados).</w:t>
      </w:r>
    </w:p>
    <w:p w:rsidR="002B550E" w:rsidRPr="00945BD2" w:rsidRDefault="002B550E" w:rsidP="002B550E">
      <w:pPr>
        <w:pStyle w:val="PURBody-Indented"/>
        <w:rPr>
          <w:lang w:val="es-ES"/>
        </w:rPr>
      </w:pPr>
      <w:r w:rsidRPr="00945BD2">
        <w:rPr>
          <w:lang w:val="es-ES"/>
        </w:rPr>
        <w:t>No puede eliminar, minimizar, bloquear o modificar cualquiera de los siguientes que se incluyen en el software, incluido cualquier contenido puesto a su disposición a través del software:</w:t>
      </w:r>
    </w:p>
    <w:p w:rsidR="002B550E" w:rsidRPr="00945BD2" w:rsidRDefault="002B550E" w:rsidP="003B5A77">
      <w:pPr>
        <w:pStyle w:val="PURBullet-Indented"/>
        <w:numPr>
          <w:ilvl w:val="0"/>
          <w:numId w:val="11"/>
        </w:numPr>
        <w:rPr>
          <w:lang w:val="es-ES"/>
        </w:rPr>
      </w:pPr>
      <w:r w:rsidRPr="00945BD2">
        <w:rPr>
          <w:lang w:val="es-ES"/>
        </w:rPr>
        <w:t>logotipos,</w:t>
      </w:r>
    </w:p>
    <w:p w:rsidR="002B550E" w:rsidRPr="00945BD2" w:rsidRDefault="002B550E" w:rsidP="003B5A77">
      <w:pPr>
        <w:pStyle w:val="PURBullet-Indented"/>
        <w:numPr>
          <w:ilvl w:val="0"/>
          <w:numId w:val="11"/>
        </w:numPr>
        <w:rPr>
          <w:lang w:val="es-ES"/>
        </w:rPr>
      </w:pPr>
      <w:r w:rsidRPr="00945BD2">
        <w:rPr>
          <w:lang w:val="es-ES"/>
        </w:rPr>
        <w:lastRenderedPageBreak/>
        <w:t>marcas,</w:t>
      </w:r>
    </w:p>
    <w:p w:rsidR="002B550E" w:rsidRPr="00945BD2" w:rsidRDefault="002B550E" w:rsidP="003B5A77">
      <w:pPr>
        <w:pStyle w:val="PURBullet-Indented"/>
        <w:numPr>
          <w:ilvl w:val="0"/>
          <w:numId w:val="11"/>
        </w:numPr>
        <w:rPr>
          <w:lang w:val="es-ES"/>
        </w:rPr>
      </w:pPr>
      <w:r w:rsidRPr="00945BD2">
        <w:rPr>
          <w:lang w:val="es-ES"/>
        </w:rPr>
        <w:t>propiedad intelectual,</w:t>
      </w:r>
    </w:p>
    <w:p w:rsidR="002B550E" w:rsidRPr="00945BD2" w:rsidRDefault="002B550E" w:rsidP="003B5A77">
      <w:pPr>
        <w:pStyle w:val="PURBullet-Indented"/>
        <w:numPr>
          <w:ilvl w:val="0"/>
          <w:numId w:val="11"/>
        </w:numPr>
        <w:rPr>
          <w:lang w:val="es-ES"/>
        </w:rPr>
      </w:pPr>
      <w:r w:rsidRPr="00945BD2">
        <w:rPr>
          <w:lang w:val="es-ES"/>
        </w:rPr>
        <w:t>marcas de agua digitales, u</w:t>
      </w:r>
    </w:p>
    <w:p w:rsidR="002B550E" w:rsidRPr="00945BD2" w:rsidRDefault="002B550E" w:rsidP="003B5A77">
      <w:pPr>
        <w:pStyle w:val="PURBullet-Indented"/>
        <w:numPr>
          <w:ilvl w:val="0"/>
          <w:numId w:val="11"/>
        </w:numPr>
        <w:rPr>
          <w:lang w:val="es-ES"/>
        </w:rPr>
      </w:pPr>
      <w:r w:rsidRPr="00945BD2">
        <w:rPr>
          <w:lang w:val="es-ES"/>
        </w:rPr>
        <w:t>otros avisos de Microsoft o sus proveedores.</w:t>
      </w:r>
    </w:p>
    <w:p w:rsidR="002B550E" w:rsidRPr="00945BD2" w:rsidRDefault="002B550E" w:rsidP="002B550E">
      <w:pPr>
        <w:pStyle w:val="PURBody-Indented"/>
        <w:rPr>
          <w:lang w:val="es-ES"/>
        </w:rPr>
      </w:pPr>
      <w:r w:rsidRPr="00945BD2">
        <w:rPr>
          <w:lang w:val="es-ES"/>
        </w:rPr>
        <w:t xml:space="preserve">Su uso de la API Bing Maps y el contenido asociado también está sujeto a los términos y condiciones adicionales en </w:t>
      </w:r>
      <w:hyperlink r:id="rId95" w:tgtFrame="_blank" w:history="1">
        <w:r w:rsidRPr="00945BD2">
          <w:rPr>
            <w:rStyle w:val="Hyperlink"/>
            <w:lang w:val="es-ES"/>
          </w:rPr>
          <w:t>http://go.microsoft.com/?linkid=9710837</w:t>
        </w:r>
      </w:hyperlink>
      <w:r w:rsidRPr="00945BD2">
        <w:rPr>
          <w:lang w:val="es-ES"/>
        </w:rPr>
        <w:t>.</w:t>
      </w:r>
    </w:p>
    <w:p w:rsidR="002B550E" w:rsidRPr="00945BD2" w:rsidRDefault="004322F7" w:rsidP="002B550E">
      <w:pPr>
        <w:keepNext/>
        <w:keepLines/>
        <w:spacing w:before="240" w:after="240"/>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2B550E" w:rsidRPr="00945BD2" w:rsidRDefault="002B550E" w:rsidP="002B550E">
      <w:pPr>
        <w:pStyle w:val="PURProductName"/>
        <w:rPr>
          <w:lang w:val="es-ES"/>
        </w:rPr>
      </w:pPr>
      <w:bookmarkStart w:id="204" w:name="_Toc346536844"/>
      <w:bookmarkStart w:id="205" w:name="_Toc339280311"/>
      <w:bookmarkStart w:id="206" w:name="_Toc339280373"/>
      <w:bookmarkStart w:id="207" w:name="_Toc363552782"/>
      <w:bookmarkStart w:id="208" w:name="_Toc363552847"/>
      <w:bookmarkStart w:id="209" w:name="_Toc371268326"/>
      <w:bookmarkStart w:id="210" w:name="_Toc372118288"/>
      <w:r w:rsidRPr="00945BD2">
        <w:rPr>
          <w:lang w:val="es-ES"/>
        </w:rPr>
        <w:t>System Center 2012 R2 Standard</w:t>
      </w:r>
      <w:bookmarkEnd w:id="204"/>
      <w:bookmarkEnd w:id="205"/>
      <w:bookmarkEnd w:id="206"/>
      <w:bookmarkEnd w:id="207"/>
      <w:bookmarkEnd w:id="208"/>
      <w:bookmarkEnd w:id="209"/>
      <w:bookmarkEnd w:id="210"/>
      <w:r w:rsidRPr="00945BD2">
        <w:rPr>
          <w:lang w:val="es-ES"/>
        </w:rPr>
        <w:fldChar w:fldCharType="begin"/>
      </w:r>
      <w:r w:rsidRPr="00945BD2">
        <w:rPr>
          <w:lang w:val="es-ES"/>
        </w:rPr>
        <w:instrText>XE "System Center 2012 R2 Standard"</w:instrText>
      </w:r>
      <w:r w:rsidRPr="00945BD2">
        <w:rPr>
          <w:lang w:val="es-ES"/>
        </w:rPr>
        <w:fldChar w:fldCharType="end"/>
      </w:r>
    </w:p>
    <w:p w:rsidR="002B550E" w:rsidRPr="00945BD2" w:rsidRDefault="002B550E" w:rsidP="002B550E">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945BD2" w:rsidTr="000351E1">
        <w:tc>
          <w:tcPr>
            <w:tcW w:w="2477" w:type="pct"/>
          </w:tcPr>
          <w:p w:rsidR="002B550E" w:rsidRPr="00945BD2" w:rsidRDefault="002B550E" w:rsidP="000351E1">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Movilidad de Licencias en Granjas de Servidores: </w:t>
            </w:r>
            <w:r w:rsidRPr="00945BD2">
              <w:rPr>
                <w:rFonts w:ascii="Arial Narrow" w:hAnsi="Arial Narrow"/>
                <w:b/>
                <w:color w:val="404040" w:themeColor="text1" w:themeTint="BF"/>
                <w:sz w:val="18"/>
                <w:lang w:val="es-ES"/>
              </w:rPr>
              <w:t>No</w:t>
            </w:r>
            <w:r w:rsidRPr="00945BD2">
              <w:rPr>
                <w:rFonts w:ascii="Arial Narrow" w:hAnsi="Arial Narrow"/>
                <w:color w:val="404040" w:themeColor="text1" w:themeTint="BF"/>
                <w:sz w:val="18"/>
                <w:lang w:val="es-ES"/>
              </w:rPr>
              <w:t xml:space="preserve"> </w:t>
            </w:r>
          </w:p>
        </w:tc>
        <w:tc>
          <w:tcPr>
            <w:tcW w:w="2523" w:type="pct"/>
          </w:tcPr>
          <w:p w:rsidR="002B550E" w:rsidRPr="00945BD2" w:rsidRDefault="002B550E" w:rsidP="000351E1">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Ver Notificación Aplicable: </w:t>
            </w:r>
            <w:r w:rsidRPr="00945BD2">
              <w:rPr>
                <w:rFonts w:ascii="Arial Narrow" w:hAnsi="Arial Narrow"/>
                <w:b/>
                <w:color w:val="404040" w:themeColor="text1" w:themeTint="BF"/>
                <w:sz w:val="18"/>
                <w:lang w:val="es-ES"/>
              </w:rPr>
              <w:t>No</w:t>
            </w:r>
          </w:p>
        </w:tc>
      </w:tr>
      <w:tr w:rsidR="002B550E" w:rsidRPr="0002351D" w:rsidTr="000351E1">
        <w:tc>
          <w:tcPr>
            <w:tcW w:w="2477" w:type="pct"/>
          </w:tcPr>
          <w:p w:rsidR="002B550E" w:rsidRPr="00945BD2" w:rsidRDefault="002B550E" w:rsidP="000F540A">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Software Adicional/Cliente: </w:t>
            </w:r>
            <w:r w:rsidRPr="00945BD2">
              <w:rPr>
                <w:rFonts w:ascii="Arial Narrow" w:hAnsi="Arial Narrow"/>
                <w:b/>
                <w:color w:val="404040" w:themeColor="text1" w:themeTint="BF"/>
                <w:sz w:val="18"/>
                <w:lang w:val="es-ES"/>
              </w:rPr>
              <w:t>No</w:t>
            </w:r>
            <w:r w:rsidRPr="00945BD2">
              <w:rPr>
                <w:rFonts w:ascii="Arial Narrow" w:hAnsi="Arial Narrow"/>
                <w:color w:val="404040" w:themeColor="text1" w:themeTint="BF"/>
                <w:sz w:val="18"/>
                <w:lang w:val="es-ES"/>
              </w:rPr>
              <w:t xml:space="preserve"> </w:t>
            </w:r>
          </w:p>
        </w:tc>
        <w:tc>
          <w:tcPr>
            <w:tcW w:w="2523" w:type="pct"/>
          </w:tcPr>
          <w:p w:rsidR="002B550E" w:rsidRPr="00945BD2" w:rsidRDefault="004F6F1D" w:rsidP="000351E1">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Tecnologías incluidas: </w:t>
            </w:r>
            <w:r w:rsidRPr="00945BD2">
              <w:rPr>
                <w:rFonts w:ascii="Arial Narrow" w:hAnsi="Arial Narrow"/>
                <w:b/>
                <w:color w:val="404040" w:themeColor="text1" w:themeTint="BF"/>
                <w:sz w:val="18"/>
                <w:lang w:val="es-ES"/>
              </w:rPr>
              <w:t>Sí</w:t>
            </w:r>
            <w:r w:rsidRPr="00945BD2">
              <w:rPr>
                <w:rFonts w:ascii="Arial Narrow" w:hAnsi="Arial Narrow"/>
                <w:color w:val="404040" w:themeColor="text1" w:themeTint="BF"/>
                <w:sz w:val="18"/>
                <w:lang w:val="es-ES"/>
              </w:rPr>
              <w:t xml:space="preserve"> </w:t>
            </w:r>
            <w:r w:rsidRPr="00945BD2">
              <w:rPr>
                <w:rFonts w:ascii="Arial Narrow" w:hAnsi="Arial Narrow"/>
                <w:i/>
                <w:color w:val="404040" w:themeColor="text1" w:themeTint="BF"/>
                <w:sz w:val="18"/>
                <w:lang w:val="es-ES"/>
              </w:rPr>
              <w:t xml:space="preserve">(consultar </w:t>
            </w:r>
            <w:r w:rsidR="00F70C6D" w:rsidRPr="00945BD2">
              <w:rPr>
                <w:lang w:val="es-ES"/>
              </w:rPr>
              <w:fldChar w:fldCharType="begin"/>
            </w:r>
            <w:r w:rsidR="00F70C6D" w:rsidRPr="00945BD2">
              <w:rPr>
                <w:lang w:val="es-ES"/>
              </w:rPr>
              <w:instrText xml:space="preserve"> REF  SQLServerTechnology \h  \* MERGEFORMAT </w:instrText>
            </w:r>
            <w:r w:rsidR="00F70C6D" w:rsidRPr="00945BD2">
              <w:rPr>
                <w:lang w:val="es-ES"/>
              </w:rPr>
            </w:r>
            <w:r w:rsidR="00F70C6D" w:rsidRPr="00945BD2">
              <w:rPr>
                <w:lang w:val="es-ES"/>
              </w:rPr>
              <w:fldChar w:fldCharType="separate"/>
            </w:r>
            <w:r w:rsidR="00E81AE4" w:rsidRPr="00E81AE4">
              <w:rPr>
                <w:rFonts w:ascii="Arial Narrow" w:hAnsi="Arial Narrow"/>
                <w:i/>
                <w:color w:val="00467F"/>
                <w:sz w:val="18"/>
                <w:u w:val="single"/>
                <w:lang w:val="es-ES"/>
              </w:rPr>
              <w:t>Tecnología de</w:t>
            </w:r>
            <w:r w:rsidR="00E81AE4" w:rsidRPr="00E81AE4">
              <w:rPr>
                <w:rFonts w:ascii="Arial Narrow" w:hAnsi="Arial Narrow"/>
                <w:i/>
                <w:color w:val="00467F"/>
                <w:sz w:val="18"/>
                <w:u w:val="single"/>
              </w:rPr>
              <w:t xml:space="preserve"> SQL</w:t>
            </w:r>
            <w:r w:rsidR="00E81AE4" w:rsidRPr="00945BD2">
              <w:rPr>
                <w:rStyle w:val="Strong"/>
                <w:lang w:val="es-ES"/>
              </w:rPr>
              <w:t xml:space="preserve"> Server</w:t>
            </w:r>
            <w:r w:rsidR="00F70C6D" w:rsidRPr="00945BD2">
              <w:rPr>
                <w:lang w:val="es-ES"/>
              </w:rPr>
              <w:fldChar w:fldCharType="end"/>
            </w:r>
            <w:r w:rsidRPr="00945BD2">
              <w:rPr>
                <w:lang w:val="es-ES"/>
              </w:rPr>
              <w:t>)</w:t>
            </w:r>
          </w:p>
        </w:tc>
      </w:tr>
    </w:tbl>
    <w:p w:rsidR="002B550E" w:rsidRPr="00945BD2" w:rsidRDefault="002B550E" w:rsidP="002B550E">
      <w:pPr>
        <w:pStyle w:val="PURADDITIONALTERMSHEADERMB"/>
        <w:rPr>
          <w:lang w:val="es-ES"/>
        </w:rPr>
      </w:pPr>
      <w:r w:rsidRPr="00945BD2">
        <w:rPr>
          <w:lang w:val="es-ES"/>
        </w:rPr>
        <w:t>Términos Adicionales:</w:t>
      </w:r>
    </w:p>
    <w:p w:rsidR="002B550E" w:rsidRPr="00945BD2" w:rsidRDefault="002B550E" w:rsidP="00C31A5E">
      <w:pPr>
        <w:pStyle w:val="PURBody-Indented"/>
        <w:rPr>
          <w:lang w:val="es-ES"/>
        </w:rPr>
      </w:pPr>
      <w:r w:rsidRPr="00945BD2">
        <w:rPr>
          <w:lang w:val="es-ES"/>
        </w:rPr>
        <w:t>Esta licencia es aplicable solo para administrar los OSE que ejecutan software de sistemas operativos de servidor. Necesita una licencia de System Center 2012 R2 Standard por cada procesador físico en el dispositivo. Cuando ceda estas licencias podrá administrar un OSE de servidor que se ejecute en el dispositivo al que se cedieron las licencias de System Center 2012 R2 Standard. Si administra un OSE virtual en el dispositivo con licencia y el OSE físico solo se utiliza para ejecutar software de virtualización de hardware, proporcionar servicios de virtualización de hardware y para ejecutar software a fin de administrar y dar servicio a los OSE en dicho dispositivo, podrá administrar dicho OSE virtual y el OSE físico en el servidor con licencia. Las licencias de System Center 2012 R2 Standard permiten administrar versiones anteriores del software de servidor de System Center.</w:t>
      </w:r>
    </w:p>
    <w:p w:rsidR="002B550E" w:rsidRPr="00945BD2" w:rsidRDefault="00104535" w:rsidP="00C31A5E">
      <w:pPr>
        <w:pStyle w:val="PURBody-Indented"/>
        <w:rPr>
          <w:lang w:val="es-ES"/>
        </w:rPr>
      </w:pPr>
      <w:r w:rsidRPr="00945BD2">
        <w:rPr>
          <w:lang w:val="es-ES"/>
        </w:rPr>
        <w:t xml:space="preserve">System Center 2012 R2 Standard incluye el derecho de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 </w:t>
      </w:r>
    </w:p>
    <w:p w:rsidR="002B550E" w:rsidRPr="00945BD2" w:rsidRDefault="002B550E" w:rsidP="002448BE">
      <w:pPr>
        <w:pStyle w:val="PURBlueStrong-Indented"/>
        <w:rPr>
          <w:lang w:val="es-ES"/>
        </w:rPr>
      </w:pPr>
      <w:r w:rsidRPr="00945BD2">
        <w:rPr>
          <w:lang w:val="es-ES"/>
        </w:rPr>
        <w:t>.NET Framework Software</w:t>
      </w:r>
    </w:p>
    <w:p w:rsidR="002B550E" w:rsidRPr="00945BD2" w:rsidRDefault="002B550E" w:rsidP="002B550E">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2B550E" w:rsidRPr="00945BD2" w:rsidRDefault="002B550E" w:rsidP="002B550E">
      <w:pPr>
        <w:pStyle w:val="PURBlueStrong-Indented"/>
        <w:rPr>
          <w:lang w:val="es-ES"/>
        </w:rPr>
      </w:pPr>
      <w:r w:rsidRPr="00945BD2">
        <w:rPr>
          <w:lang w:val="es-ES"/>
        </w:rPr>
        <w:t>Sin Copia ni Distribución de Conjuntos de Datos</w:t>
      </w:r>
    </w:p>
    <w:p w:rsidR="002B550E" w:rsidRPr="00945BD2" w:rsidRDefault="002B550E" w:rsidP="002B550E">
      <w:pPr>
        <w:pStyle w:val="PURBody-Indented"/>
        <w:rPr>
          <w:lang w:val="es-ES"/>
        </w:rPr>
      </w:pPr>
      <w:r w:rsidRPr="00945BD2">
        <w:rPr>
          <w:lang w:val="es-ES"/>
        </w:rPr>
        <w:t>No puede copiar ni distribuir ningún conjunto de datos (ni ninguna parte de un conjunto de datos) incluido en el software.</w:t>
      </w:r>
    </w:p>
    <w:p w:rsidR="002B550E" w:rsidRPr="00945BD2" w:rsidRDefault="002B550E" w:rsidP="002B550E">
      <w:pPr>
        <w:pStyle w:val="PURBlueStrong-Indented"/>
        <w:rPr>
          <w:lang w:val="es-ES"/>
        </w:rPr>
      </w:pPr>
      <w:r w:rsidRPr="00945BD2">
        <w:rPr>
          <w:lang w:val="es-ES"/>
        </w:rPr>
        <w:t>Kit de Instalación Automatizada de Windows</w:t>
      </w:r>
    </w:p>
    <w:p w:rsidR="002B550E" w:rsidRPr="00945BD2" w:rsidRDefault="002B550E" w:rsidP="00261416">
      <w:pPr>
        <w:pStyle w:val="PURBody-Indented"/>
        <w:rPr>
          <w:lang w:val="es-ES"/>
        </w:rPr>
      </w:pPr>
      <w:r w:rsidRPr="00945BD2">
        <w:rPr>
          <w:lang w:val="es-ES"/>
        </w:rPr>
        <w:t>El software de servidor podrá incluir el Kit de Instalación Automatizada de Windows (WAIK). Si es así, los términos de licencia a</w:t>
      </w:r>
      <w:r w:rsidR="00261416">
        <w:rPr>
          <w:lang w:val="es-ES"/>
        </w:rPr>
        <w:t> </w:t>
      </w:r>
      <w:r w:rsidRPr="00945BD2">
        <w:rPr>
          <w:lang w:val="es-ES"/>
        </w:rPr>
        <w:t>continuación se aplican al uso que haga de él.</w:t>
      </w:r>
    </w:p>
    <w:p w:rsidR="002B550E" w:rsidRPr="00945BD2" w:rsidRDefault="002B550E" w:rsidP="002B550E">
      <w:pPr>
        <w:pStyle w:val="PURBody-Indented"/>
        <w:rPr>
          <w:lang w:val="es-ES"/>
        </w:rPr>
      </w:pPr>
      <w:r w:rsidRPr="00945BD2">
        <w:rPr>
          <w:b/>
          <w:lang w:val="es-ES"/>
        </w:rPr>
        <w:t>Entorno de preinstalación de Windows:</w:t>
      </w:r>
      <w:r w:rsidRPr="00945BD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rsidR="002B550E" w:rsidRPr="00945BD2" w:rsidRDefault="002B550E" w:rsidP="002B550E">
      <w:pPr>
        <w:pStyle w:val="PURBody-Indented"/>
        <w:rPr>
          <w:lang w:val="es-ES"/>
        </w:rPr>
      </w:pPr>
      <w:r w:rsidRPr="00945BD2">
        <w:rPr>
          <w:b/>
          <w:lang w:val="es-ES"/>
        </w:rPr>
        <w:t>ImageX.exe, Wimgapi.dll, Wimfilter y Administrador de Paquetes:</w:t>
      </w:r>
      <w:r w:rsidRPr="00945BD2">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rsidR="002B550E" w:rsidRPr="00945BD2" w:rsidRDefault="002B550E" w:rsidP="002B550E">
      <w:pPr>
        <w:pStyle w:val="PURBlueStrong-Indented"/>
        <w:rPr>
          <w:lang w:val="es-ES"/>
        </w:rPr>
      </w:pPr>
      <w:r w:rsidRPr="00945BD2">
        <w:rPr>
          <w:lang w:val="es-ES"/>
        </w:rPr>
        <w:t>Jerarquía del sitio – Vista geográfica</w:t>
      </w:r>
    </w:p>
    <w:p w:rsidR="002B550E" w:rsidRPr="00945BD2" w:rsidRDefault="002B550E" w:rsidP="002B550E">
      <w:pPr>
        <w:pStyle w:val="PURBody-Indented"/>
        <w:rPr>
          <w:lang w:val="es-ES"/>
        </w:rPr>
      </w:pPr>
      <w:r w:rsidRPr="00945BD2">
        <w:rPr>
          <w:lang w:val="es-ES"/>
        </w:rPr>
        <w:t>El Software de System Center 2012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rsidR="002B550E" w:rsidRPr="00945BD2" w:rsidRDefault="002B550E" w:rsidP="003B5A77">
      <w:pPr>
        <w:pStyle w:val="PURBullet-Indented"/>
        <w:numPr>
          <w:ilvl w:val="0"/>
          <w:numId w:val="11"/>
        </w:numPr>
        <w:rPr>
          <w:lang w:val="es-ES"/>
        </w:rPr>
      </w:pPr>
      <w:r w:rsidRPr="00945BD2">
        <w:rPr>
          <w:lang w:val="es-ES"/>
        </w:rPr>
        <w:t>la API Bing Maps para proporcionar guía/enrutamiento basados en sensores,</w:t>
      </w:r>
    </w:p>
    <w:p w:rsidR="002B550E" w:rsidRPr="00945BD2" w:rsidRDefault="002B550E" w:rsidP="003B5A77">
      <w:pPr>
        <w:pStyle w:val="PURBullet-Indented"/>
        <w:numPr>
          <w:ilvl w:val="0"/>
          <w:numId w:val="11"/>
        </w:numPr>
        <w:rPr>
          <w:lang w:val="es-ES"/>
        </w:rPr>
      </w:pPr>
      <w:r w:rsidRPr="00945BD2">
        <w:rPr>
          <w:lang w:val="es-ES"/>
        </w:rPr>
        <w:t>cualquier dato de tráfico de caminos o imágenes de vista aérea (o metadatos asociados).</w:t>
      </w:r>
    </w:p>
    <w:p w:rsidR="002B550E" w:rsidRPr="00945BD2" w:rsidRDefault="002B550E" w:rsidP="002B550E">
      <w:pPr>
        <w:pStyle w:val="PURBody-Indented"/>
        <w:rPr>
          <w:lang w:val="es-ES"/>
        </w:rPr>
      </w:pPr>
      <w:r w:rsidRPr="00945BD2">
        <w:rPr>
          <w:lang w:val="es-ES"/>
        </w:rPr>
        <w:lastRenderedPageBreak/>
        <w:t>No puede eliminar, minimizar, bloquear o modificar cualquiera de los siguientes que se incluyen en el software, incluido cualquier contenido puesto a su disposición a través del software:</w:t>
      </w:r>
    </w:p>
    <w:p w:rsidR="002B550E" w:rsidRPr="00945BD2" w:rsidRDefault="002B550E" w:rsidP="003B5A77">
      <w:pPr>
        <w:pStyle w:val="PURBullet-Indented"/>
        <w:numPr>
          <w:ilvl w:val="0"/>
          <w:numId w:val="11"/>
        </w:numPr>
        <w:rPr>
          <w:lang w:val="es-ES"/>
        </w:rPr>
      </w:pPr>
      <w:r w:rsidRPr="00945BD2">
        <w:rPr>
          <w:lang w:val="es-ES"/>
        </w:rPr>
        <w:t>logotipos,</w:t>
      </w:r>
    </w:p>
    <w:p w:rsidR="002B550E" w:rsidRPr="00945BD2" w:rsidRDefault="002B550E" w:rsidP="003B5A77">
      <w:pPr>
        <w:pStyle w:val="PURBullet-Indented"/>
        <w:numPr>
          <w:ilvl w:val="0"/>
          <w:numId w:val="11"/>
        </w:numPr>
        <w:rPr>
          <w:lang w:val="es-ES"/>
        </w:rPr>
      </w:pPr>
      <w:r w:rsidRPr="00945BD2">
        <w:rPr>
          <w:lang w:val="es-ES"/>
        </w:rPr>
        <w:t>marcas,</w:t>
      </w:r>
    </w:p>
    <w:p w:rsidR="002B550E" w:rsidRPr="00945BD2" w:rsidRDefault="002B550E" w:rsidP="003B5A77">
      <w:pPr>
        <w:pStyle w:val="PURBullet-Indented"/>
        <w:numPr>
          <w:ilvl w:val="0"/>
          <w:numId w:val="11"/>
        </w:numPr>
        <w:rPr>
          <w:lang w:val="es-ES"/>
        </w:rPr>
      </w:pPr>
      <w:r w:rsidRPr="00945BD2">
        <w:rPr>
          <w:lang w:val="es-ES"/>
        </w:rPr>
        <w:t>propiedad intelectual,</w:t>
      </w:r>
    </w:p>
    <w:p w:rsidR="002B550E" w:rsidRPr="00945BD2" w:rsidRDefault="002B550E" w:rsidP="003B5A77">
      <w:pPr>
        <w:pStyle w:val="PURBullet-Indented"/>
        <w:numPr>
          <w:ilvl w:val="0"/>
          <w:numId w:val="11"/>
        </w:numPr>
        <w:rPr>
          <w:lang w:val="es-ES"/>
        </w:rPr>
      </w:pPr>
      <w:r w:rsidRPr="00945BD2">
        <w:rPr>
          <w:lang w:val="es-ES"/>
        </w:rPr>
        <w:t>marcas de agua digitales, u</w:t>
      </w:r>
    </w:p>
    <w:p w:rsidR="002B550E" w:rsidRPr="00945BD2" w:rsidRDefault="002B550E" w:rsidP="003B5A77">
      <w:pPr>
        <w:pStyle w:val="PURBullet-Indented"/>
        <w:numPr>
          <w:ilvl w:val="0"/>
          <w:numId w:val="11"/>
        </w:numPr>
        <w:rPr>
          <w:lang w:val="es-ES"/>
        </w:rPr>
      </w:pPr>
      <w:r w:rsidRPr="00945BD2">
        <w:rPr>
          <w:lang w:val="es-ES"/>
        </w:rPr>
        <w:t>otros avisos de Microsoft o sus proveedores.</w:t>
      </w:r>
    </w:p>
    <w:p w:rsidR="002B550E" w:rsidRPr="00945BD2" w:rsidRDefault="002B550E" w:rsidP="002B550E">
      <w:pPr>
        <w:pStyle w:val="PURBody-Indented"/>
        <w:rPr>
          <w:lang w:val="es-ES"/>
        </w:rPr>
      </w:pPr>
      <w:r w:rsidRPr="00945BD2">
        <w:rPr>
          <w:lang w:val="es-ES"/>
        </w:rPr>
        <w:t xml:space="preserve">Su uso de la API Bing Maps y el contenido asociado también está sujeto a los términos y condiciones adicionales en </w:t>
      </w:r>
      <w:hyperlink r:id="rId96" w:tgtFrame="_blank" w:history="1">
        <w:r w:rsidRPr="00945BD2">
          <w:rPr>
            <w:rStyle w:val="Hyperlink"/>
            <w:lang w:val="es-ES"/>
          </w:rPr>
          <w:t>http://go.microsoft.com/?linkid=9710837</w:t>
        </w:r>
      </w:hyperlink>
      <w:r w:rsidRPr="00945BD2">
        <w:rPr>
          <w:lang w:val="es-ES"/>
        </w:rPr>
        <w:t>.</w:t>
      </w:r>
    </w:p>
    <w:bookmarkStart w:id="211" w:name="_Toc299524968"/>
    <w:bookmarkStart w:id="212" w:name="_Toc299531320"/>
    <w:bookmarkStart w:id="213" w:name="_Toc299531428"/>
    <w:bookmarkStart w:id="214" w:name="_Toc299531536"/>
    <w:bookmarkStart w:id="215" w:name="_Toc299957144"/>
    <w:bookmarkEnd w:id="197"/>
    <w:bookmarkEnd w:id="198"/>
    <w:bookmarkEnd w:id="199"/>
    <w:bookmarkEnd w:id="200"/>
    <w:bookmarkEnd w:id="201"/>
    <w:bookmarkEnd w:id="202"/>
    <w:bookmarkEnd w:id="203"/>
    <w:p w:rsidR="00830DCA" w:rsidRPr="00945BD2" w:rsidRDefault="002909FF" w:rsidP="00830DCA">
      <w:pPr>
        <w:keepNext/>
        <w:keepLines/>
        <w:spacing w:before="240" w:after="240"/>
        <w:jc w:val="right"/>
        <w:rPr>
          <w:lang w:val="es-ES"/>
        </w:rPr>
      </w:pPr>
      <w:r w:rsidRPr="00945BD2">
        <w:fldChar w:fldCharType="begin"/>
      </w:r>
      <w:r w:rsidRPr="00945BD2">
        <w:rPr>
          <w:lang w:val="es-ES"/>
        </w:rPr>
        <w:instrText xml:space="preserve"> HYPERLINK \l "TOC" </w:instrText>
      </w:r>
      <w:r w:rsidRPr="00945BD2">
        <w:fldChar w:fldCharType="separate"/>
      </w:r>
      <w:r w:rsidRPr="00945BD2">
        <w:rPr>
          <w:rStyle w:val="Hyperlink"/>
          <w:rFonts w:ascii="Arial Narrow" w:hAnsi="Arial Narrow"/>
          <w:sz w:val="16"/>
          <w:lang w:val="es-ES"/>
        </w:rPr>
        <w:t>Tabla de contenido</w:t>
      </w:r>
      <w:r w:rsidRPr="00945BD2">
        <w:rPr>
          <w:rStyle w:val="Hyperlink"/>
          <w:rFonts w:ascii="Arial Narrow" w:hAnsi="Arial Narrow"/>
          <w:sz w:val="16"/>
          <w:lang w:val="es-ES"/>
        </w:rPr>
        <w:fldChar w:fldCharType="end"/>
      </w:r>
      <w:r w:rsidRPr="00945BD2">
        <w:rPr>
          <w:rFonts w:ascii="Arial Narrow" w:hAnsi="Arial Narrow"/>
          <w:sz w:val="16"/>
          <w:lang w:val="es-ES"/>
        </w:rPr>
        <w:t xml:space="preserve"> / </w:t>
      </w:r>
      <w:hyperlink w:anchor="UniversalTerms" w:history="1">
        <w:r w:rsidRPr="00945BD2">
          <w:rPr>
            <w:rStyle w:val="Hyperlink"/>
            <w:rFonts w:ascii="Arial Narrow" w:hAnsi="Arial Narrow"/>
            <w:sz w:val="16"/>
            <w:lang w:val="es-ES"/>
          </w:rPr>
          <w:t>Términos de Licencia Universales</w:t>
        </w:r>
      </w:hyperlink>
    </w:p>
    <w:p w:rsidR="000A570B" w:rsidRPr="00945BD2" w:rsidRDefault="000A570B" w:rsidP="00830DCA">
      <w:pPr>
        <w:pStyle w:val="PURProductName"/>
        <w:rPr>
          <w:lang w:val="es-ES"/>
        </w:rPr>
      </w:pPr>
      <w:bookmarkStart w:id="216" w:name="_Toc346536845"/>
      <w:bookmarkStart w:id="217" w:name="_Toc339280312"/>
      <w:bookmarkStart w:id="218" w:name="_Toc339280374"/>
      <w:bookmarkStart w:id="219" w:name="_Toc363552783"/>
      <w:bookmarkStart w:id="220" w:name="_Toc363552848"/>
      <w:bookmarkStart w:id="221" w:name="_Toc371268327"/>
      <w:bookmarkStart w:id="222" w:name="_Toc372118289"/>
      <w:r w:rsidRPr="00945BD2">
        <w:rPr>
          <w:lang w:val="es-ES"/>
        </w:rPr>
        <w:t>Windows Server 2012 R2 Datacenter</w:t>
      </w:r>
      <w:bookmarkEnd w:id="211"/>
      <w:bookmarkEnd w:id="212"/>
      <w:bookmarkEnd w:id="213"/>
      <w:bookmarkEnd w:id="214"/>
      <w:bookmarkEnd w:id="215"/>
      <w:bookmarkEnd w:id="216"/>
      <w:bookmarkEnd w:id="217"/>
      <w:bookmarkEnd w:id="218"/>
      <w:bookmarkEnd w:id="219"/>
      <w:bookmarkEnd w:id="220"/>
      <w:bookmarkEnd w:id="221"/>
      <w:bookmarkEnd w:id="222"/>
      <w:r w:rsidRPr="00945BD2">
        <w:rPr>
          <w:lang w:val="es-ES"/>
        </w:rPr>
        <w:fldChar w:fldCharType="begin"/>
      </w:r>
      <w:r w:rsidRPr="00945BD2">
        <w:rPr>
          <w:lang w:val="es-ES"/>
        </w:rPr>
        <w:instrText>XE "Windows Server 2012 R2 Datacenter"</w:instrText>
      </w:r>
      <w:r w:rsidRPr="00945BD2">
        <w:rPr>
          <w:lang w:val="es-ES"/>
        </w:rPr>
        <w:fldChar w:fldCharType="end"/>
      </w:r>
    </w:p>
    <w:p w:rsidR="000A570B" w:rsidRPr="00945BD2" w:rsidRDefault="000A570B" w:rsidP="000A570B">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rsidRPr="0002351D" w:rsidTr="00AE7BEF">
        <w:tc>
          <w:tcPr>
            <w:tcW w:w="2477" w:type="pct"/>
          </w:tcPr>
          <w:p w:rsidR="00624A7C" w:rsidRPr="00945BD2" w:rsidRDefault="005E52C7" w:rsidP="00AE7BEF">
            <w:pPr>
              <w:pStyle w:val="PURLMSH"/>
              <w:rPr>
                <w:lang w:val="es-ES"/>
              </w:rPr>
            </w:pPr>
            <w:r w:rsidRPr="00945BD2">
              <w:rPr>
                <w:lang w:val="es-ES"/>
              </w:rPr>
              <w:t xml:space="preserve">Movilidad de Licencias en Granjas de Servidores: </w:t>
            </w:r>
            <w:r w:rsidRPr="00945BD2">
              <w:rPr>
                <w:b/>
                <w:lang w:val="es-ES"/>
              </w:rPr>
              <w:t>No</w:t>
            </w:r>
          </w:p>
        </w:tc>
        <w:tc>
          <w:tcPr>
            <w:tcW w:w="2523" w:type="pct"/>
            <w:vMerge w:val="restart"/>
          </w:tcPr>
          <w:p w:rsidR="00624A7C" w:rsidRPr="00945BD2" w:rsidRDefault="00624A7C" w:rsidP="0003633E">
            <w:pPr>
              <w:pStyle w:val="PURLMSH"/>
              <w:rPr>
                <w:lang w:val="es-ES"/>
              </w:rPr>
            </w:pPr>
            <w:r w:rsidRPr="00945BD2">
              <w:rPr>
                <w:lang w:val="es-ES"/>
              </w:rPr>
              <w:t xml:space="preserve">Ver Notificación Aplicable: </w:t>
            </w:r>
            <w:r w:rsidRPr="00945BD2">
              <w:rPr>
                <w:b/>
                <w:lang w:val="es-ES"/>
              </w:rPr>
              <w:t xml:space="preserve">Software potencialmente no deseado, MPEG4, VC-1 </w:t>
            </w:r>
            <w:r w:rsidRPr="00945BD2">
              <w:rPr>
                <w:i/>
                <w:lang w:val="es-ES"/>
              </w:rPr>
              <w:t xml:space="preserve">(ver </w:t>
            </w:r>
            <w:hyperlink w:anchor="Appendix2" w:history="1">
              <w:r w:rsidRPr="00945BD2">
                <w:rPr>
                  <w:rStyle w:val="Hyperlink"/>
                  <w:i/>
                  <w:lang w:val="es-ES"/>
                </w:rPr>
                <w:t>Anexo 2</w:t>
              </w:r>
            </w:hyperlink>
            <w:r w:rsidRPr="00945BD2">
              <w:rPr>
                <w:i/>
                <w:lang w:val="es-ES"/>
              </w:rPr>
              <w:t>)</w:t>
            </w:r>
          </w:p>
        </w:tc>
      </w:tr>
      <w:tr w:rsidR="00624A7C" w:rsidRPr="0002351D" w:rsidTr="00AE7BEF">
        <w:tc>
          <w:tcPr>
            <w:tcW w:w="2477" w:type="pct"/>
          </w:tcPr>
          <w:p w:rsidR="00624A7C" w:rsidRPr="00945BD2" w:rsidRDefault="00624A7C" w:rsidP="00AE7BEF">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r w:rsidR="001D2794" w:rsidRPr="00550D14">
                <w:rPr>
                  <w:lang w:val="es-ES"/>
                </w:rPr>
                <w:t xml:space="preserve"> </w:t>
              </w:r>
              <w:hyperlink w:anchor="Anexo1" w:history="1">
                <w:hyperlink w:anchor="Appendix1" w:history="1">
                  <w:hyperlink w:anchor="Anexo1" w:history="1">
                    <w:hyperlink w:anchor="Appendix1" w:history="1">
                      <w:hyperlink w:anchor="Appendix1" w:history="1">
                        <w:r w:rsidR="008C2D63" w:rsidRPr="00945BD2">
                          <w:rPr>
                            <w:rStyle w:val="Hyperlink"/>
                            <w:i/>
                            <w:lang w:val="es-ES"/>
                          </w:rPr>
                          <w:t>Anexo 1</w:t>
                        </w:r>
                      </w:hyperlink>
                    </w:hyperlink>
                  </w:hyperlink>
                </w:hyperlink>
              </w:hyperlink>
            </w:hyperlink>
            <w:r w:rsidRPr="00945BD2">
              <w:rPr>
                <w:i/>
                <w:lang w:val="es-ES"/>
              </w:rPr>
              <w:t>)</w:t>
            </w:r>
          </w:p>
        </w:tc>
        <w:tc>
          <w:tcPr>
            <w:tcW w:w="2523" w:type="pct"/>
            <w:vMerge/>
          </w:tcPr>
          <w:p w:rsidR="00624A7C" w:rsidRPr="00945BD2" w:rsidRDefault="00624A7C" w:rsidP="00AE7BEF">
            <w:pPr>
              <w:pStyle w:val="PURLMSH"/>
              <w:rPr>
                <w:lang w:val="es-ES"/>
              </w:rPr>
            </w:pPr>
          </w:p>
        </w:tc>
      </w:tr>
    </w:tbl>
    <w:p w:rsidR="000A570B" w:rsidRPr="00945BD2" w:rsidRDefault="000A570B" w:rsidP="000A570B">
      <w:pPr>
        <w:pStyle w:val="PURADDITIONALTERMSHEADERMB"/>
        <w:rPr>
          <w:lang w:val="es-ES"/>
        </w:rPr>
      </w:pPr>
      <w:r w:rsidRPr="00945BD2">
        <w:rPr>
          <w:lang w:val="es-ES"/>
        </w:rPr>
        <w:t>Términos Adicionales:</w:t>
      </w:r>
    </w:p>
    <w:p w:rsidR="000A570B" w:rsidRPr="00945BD2" w:rsidRDefault="00830DCA" w:rsidP="000A570B">
      <w:pPr>
        <w:pStyle w:val="PURBlueStrong"/>
        <w:rPr>
          <w:lang w:val="es-ES"/>
        </w:rPr>
      </w:pPr>
      <w:r w:rsidRPr="00945BD2">
        <w:rPr>
          <w:lang w:val="es-ES"/>
        </w:rPr>
        <w:t>Número de Licencias Necesarias</w:t>
      </w:r>
    </w:p>
    <w:p w:rsidR="000A570B" w:rsidRPr="00945BD2" w:rsidRDefault="000A570B" w:rsidP="000A570B">
      <w:pPr>
        <w:pStyle w:val="PURBody-Indented"/>
        <w:rPr>
          <w:lang w:val="es-ES"/>
        </w:rPr>
      </w:pPr>
      <w:r w:rsidRPr="00945BD2">
        <w:rPr>
          <w:lang w:val="es-ES"/>
        </w:rPr>
        <w:t>Necesitará una licencia de software para cada procesador físico en un servidor, que permite ejecutarlo en ese servidor en cualquier momento.</w:t>
      </w:r>
    </w:p>
    <w:p w:rsidR="000A570B" w:rsidRPr="00945BD2" w:rsidRDefault="000A570B" w:rsidP="00752FE0">
      <w:pPr>
        <w:pStyle w:val="PURBullet-Indented"/>
        <w:rPr>
          <w:lang w:val="es-ES"/>
        </w:rPr>
      </w:pPr>
      <w:r w:rsidRPr="00945BD2">
        <w:rPr>
          <w:lang w:val="es-ES"/>
        </w:rPr>
        <w:t>Una instancia del software del servidor en un entorno de sistema operativo (u OSE) físico y</w:t>
      </w:r>
    </w:p>
    <w:p w:rsidR="000A570B" w:rsidRPr="00945BD2" w:rsidRDefault="000A570B" w:rsidP="00752FE0">
      <w:pPr>
        <w:pStyle w:val="PURBullet-Indented"/>
        <w:rPr>
          <w:lang w:val="es-ES"/>
        </w:rPr>
      </w:pPr>
      <w:r w:rsidRPr="00945BD2">
        <w:rPr>
          <w:lang w:val="es-ES"/>
        </w:rPr>
        <w:t>La cantidad necesaria de instancias del software del servidor en entornos de sistemas operativos (u OSEs) virtuales (sólo una instancia por entorno de sistema operativo (u OSE) virtual).</w:t>
      </w:r>
    </w:p>
    <w:p w:rsidR="000A570B" w:rsidRPr="00945BD2" w:rsidRDefault="000A570B" w:rsidP="000A570B">
      <w:pPr>
        <w:pStyle w:val="PURBody-Indented"/>
        <w:rPr>
          <w:lang w:val="es-ES"/>
        </w:rPr>
      </w:pPr>
      <w:r w:rsidRPr="00945BD2">
        <w:rPr>
          <w:lang w:val="es-ES"/>
        </w:rPr>
        <w:t>Puede ejecutar una instancia en el servidor con licencia de la edición Web, Standard o Enterprise (la misma o cualquier versión anterior) o versiones anteriores de Datacenter en lugar de la edición Datacenter en cualquier entorno de sistema operativo (u OSE).</w:t>
      </w:r>
    </w:p>
    <w:p w:rsidR="000A570B" w:rsidRPr="00945BD2" w:rsidRDefault="000A570B" w:rsidP="000A570B">
      <w:pPr>
        <w:pStyle w:val="PURBlueStrong"/>
        <w:rPr>
          <w:lang w:val="es-ES"/>
        </w:rPr>
      </w:pPr>
      <w:r w:rsidRPr="00945BD2">
        <w:rPr>
          <w:lang w:val="es-ES"/>
        </w:rPr>
        <w:t>Acceso a la realización de pruebas, mantenimiento y administración</w:t>
      </w:r>
    </w:p>
    <w:p w:rsidR="000A570B" w:rsidRPr="00945BD2" w:rsidRDefault="000A570B" w:rsidP="000A570B">
      <w:pPr>
        <w:pStyle w:val="PURBody-Indented"/>
        <w:rPr>
          <w:lang w:val="es-ES"/>
        </w:rPr>
      </w:pPr>
      <w:r w:rsidRPr="00945BD2">
        <w:rPr>
          <w:lang w:val="es-ES"/>
        </w:rPr>
        <w:t>Para cada instancia que se ejecute en un entorno de sistema operativo (u OSE), también podrá permitir que hasta dos (2) usuarios adicionales utilicen o accedan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los productos con licencia. Estos usuarios no necesitan obtener licencia SAL de Servicios de Escritorio Remoto para Windows Server 2012 R2.</w:t>
      </w:r>
    </w:p>
    <w:p w:rsidR="000A570B" w:rsidRPr="00945BD2" w:rsidRDefault="000A570B" w:rsidP="000A570B">
      <w:pPr>
        <w:pStyle w:val="PURBlueStrong"/>
        <w:rPr>
          <w:lang w:val="es-ES"/>
        </w:rPr>
      </w:pPr>
      <w:r w:rsidRPr="00945BD2">
        <w:rPr>
          <w:lang w:val="es-ES"/>
        </w:rPr>
        <w:t>Tecnología de Almacenamiento de Datos</w:t>
      </w:r>
    </w:p>
    <w:p w:rsidR="000A570B" w:rsidRPr="00945BD2" w:rsidRDefault="000A570B" w:rsidP="004A4CE0">
      <w:pPr>
        <w:pStyle w:val="PURBody-Indented"/>
        <w:rPr>
          <w:lang w:val="es-ES"/>
        </w:rPr>
      </w:pPr>
      <w:r w:rsidRPr="00945BD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w:t>
      </w:r>
      <w:r w:rsidR="004A4CE0">
        <w:rPr>
          <w:lang w:val="es-ES"/>
        </w:rPr>
        <w:t> </w:t>
      </w:r>
      <w:r w:rsidRPr="00945BD2">
        <w:rPr>
          <w:lang w:val="es-ES"/>
        </w:rPr>
        <w:t>esta tecnología bajo el presente contrato.</w:t>
      </w:r>
    </w:p>
    <w:p w:rsidR="000A570B" w:rsidRPr="00550D14" w:rsidRDefault="000A570B" w:rsidP="000A570B">
      <w:pPr>
        <w:pStyle w:val="PURBlueStrong"/>
        <w:rPr>
          <w:lang w:val="pt-BR"/>
        </w:rPr>
      </w:pPr>
      <w:r w:rsidRPr="00550D14">
        <w:rPr>
          <w:lang w:val="pt-BR"/>
        </w:rPr>
        <w:t>Servicios de Escritorio Remoto de Windows Server 2012 R2</w:t>
      </w:r>
    </w:p>
    <w:p w:rsidR="007E7798" w:rsidRPr="00945BD2" w:rsidRDefault="007E7798" w:rsidP="007E7798">
      <w:pPr>
        <w:pStyle w:val="PURBody-Indented"/>
        <w:rPr>
          <w:lang w:val="es-ES"/>
        </w:rPr>
      </w:pPr>
      <w:r w:rsidRPr="00550D14">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945BD2">
        <w:rPr>
          <w:lang w:val="es-ES"/>
        </w:rPr>
        <w:t>Consulte la sección del modelo de licencia SAL para obtener una descripción de la licencia SAL.</w:t>
      </w:r>
    </w:p>
    <w:p w:rsidR="000A570B" w:rsidRDefault="000A570B" w:rsidP="000A570B">
      <w:pPr>
        <w:pStyle w:val="PURBody-Indented"/>
        <w:rPr>
          <w:lang w:val="es-ES"/>
        </w:rPr>
      </w:pPr>
      <w:r w:rsidRPr="00945BD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rsidR="0009114F" w:rsidRPr="00945BD2" w:rsidRDefault="0009114F" w:rsidP="000A570B">
      <w:pPr>
        <w:pStyle w:val="PURBody-Indented"/>
        <w:rPr>
          <w:lang w:val="es-ES"/>
        </w:rPr>
      </w:pPr>
      <w:r w:rsidRPr="00945BD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rsidR="000A570B" w:rsidRPr="00945BD2" w:rsidRDefault="000A570B" w:rsidP="000A570B">
      <w:pPr>
        <w:pStyle w:val="PURBlueStrong"/>
        <w:rPr>
          <w:lang w:val="es-ES"/>
        </w:rPr>
      </w:pPr>
      <w:r w:rsidRPr="00945BD2">
        <w:rPr>
          <w:lang w:val="es-ES"/>
        </w:rPr>
        <w:lastRenderedPageBreak/>
        <w:t>Servicios de Administración de Derechos de Active Directory de Windows Server 2012 R2</w:t>
      </w:r>
    </w:p>
    <w:p w:rsidR="000A570B" w:rsidRPr="00945BD2" w:rsidRDefault="000A570B" w:rsidP="000A570B">
      <w:pPr>
        <w:pStyle w:val="PURBody-Indented"/>
        <w:rPr>
          <w:lang w:val="es-ES"/>
        </w:rPr>
      </w:pPr>
      <w:r w:rsidRPr="00945BD2">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rsidR="000A570B" w:rsidRPr="00945BD2" w:rsidRDefault="000A570B" w:rsidP="000A570B">
      <w:pPr>
        <w:pStyle w:val="PURBlueStrong"/>
        <w:rPr>
          <w:lang w:val="es-ES"/>
        </w:rPr>
      </w:pPr>
      <w:r w:rsidRPr="00945BD2">
        <w:rPr>
          <w:lang w:val="es-ES"/>
        </w:rPr>
        <w:t>Microsoft Application Virtualization para Servicios de Escritorio remoto.</w:t>
      </w:r>
    </w:p>
    <w:p w:rsidR="000A570B" w:rsidRPr="00945BD2" w:rsidRDefault="000A570B" w:rsidP="000A570B">
      <w:pPr>
        <w:pStyle w:val="PURBody-Indented"/>
        <w:rPr>
          <w:lang w:val="es-ES"/>
        </w:rPr>
      </w:pPr>
      <w:r w:rsidRPr="00945BD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rsidR="000A570B" w:rsidRPr="00945BD2" w:rsidRDefault="004322F7" w:rsidP="000A570B">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0A570B" w:rsidRPr="00945BD2" w:rsidRDefault="000A570B" w:rsidP="000A570B">
      <w:pPr>
        <w:pStyle w:val="PURProductName"/>
        <w:rPr>
          <w:lang w:val="es-ES"/>
        </w:rPr>
      </w:pPr>
      <w:bookmarkStart w:id="223" w:name="_Toc297828718"/>
      <w:bookmarkStart w:id="224" w:name="_Toc297883473"/>
      <w:bookmarkStart w:id="225" w:name="_Toc299524974"/>
      <w:bookmarkStart w:id="226" w:name="_Toc299531326"/>
      <w:bookmarkStart w:id="227" w:name="_Toc299531434"/>
      <w:bookmarkStart w:id="228" w:name="_Toc299531542"/>
      <w:bookmarkStart w:id="229" w:name="_Toc299957149"/>
      <w:bookmarkStart w:id="230" w:name="_Toc314129596"/>
      <w:bookmarkStart w:id="231" w:name="_Toc346536846"/>
      <w:bookmarkStart w:id="232" w:name="_Toc339280313"/>
      <w:bookmarkStart w:id="233" w:name="_Toc339280375"/>
      <w:bookmarkStart w:id="234" w:name="_Toc363552784"/>
      <w:bookmarkStart w:id="235" w:name="_Toc363552849"/>
      <w:bookmarkStart w:id="236" w:name="_Toc371268328"/>
      <w:bookmarkStart w:id="237" w:name="_Toc372118290"/>
      <w:r w:rsidRPr="00945BD2">
        <w:rPr>
          <w:lang w:val="es-ES"/>
        </w:rPr>
        <w:t>Windows Server 2012 R2 Standard</w:t>
      </w:r>
      <w:bookmarkEnd w:id="223"/>
      <w:bookmarkEnd w:id="224"/>
      <w:bookmarkEnd w:id="225"/>
      <w:bookmarkEnd w:id="226"/>
      <w:bookmarkEnd w:id="227"/>
      <w:bookmarkEnd w:id="228"/>
      <w:bookmarkEnd w:id="229"/>
      <w:bookmarkEnd w:id="230"/>
      <w:bookmarkEnd w:id="231"/>
      <w:bookmarkEnd w:id="232"/>
      <w:bookmarkEnd w:id="233"/>
      <w:bookmarkEnd w:id="234"/>
      <w:bookmarkEnd w:id="235"/>
      <w:bookmarkEnd w:id="236"/>
      <w:bookmarkEnd w:id="237"/>
      <w:r w:rsidRPr="00945BD2">
        <w:rPr>
          <w:lang w:val="es-ES"/>
        </w:rPr>
        <w:fldChar w:fldCharType="begin"/>
      </w:r>
      <w:r w:rsidRPr="00945BD2">
        <w:rPr>
          <w:lang w:val="es-ES"/>
        </w:rPr>
        <w:instrText>XE "Windows Server 2012 R2 Standard"</w:instrText>
      </w:r>
      <w:r w:rsidRPr="00945BD2">
        <w:rPr>
          <w:lang w:val="es-ES"/>
        </w:rPr>
        <w:fldChar w:fldCharType="end"/>
      </w:r>
    </w:p>
    <w:p w:rsidR="000A570B" w:rsidRPr="00945BD2" w:rsidRDefault="000A570B" w:rsidP="000A570B">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02351D" w:rsidTr="007C7A84">
        <w:trPr>
          <w:trHeight w:val="112"/>
        </w:trPr>
        <w:tc>
          <w:tcPr>
            <w:tcW w:w="2477" w:type="pct"/>
          </w:tcPr>
          <w:p w:rsidR="007C7A84" w:rsidRPr="00945BD2" w:rsidRDefault="005E52C7" w:rsidP="00AE7BEF">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Movilidad de Licencias en Granjas de Servidores: </w:t>
            </w:r>
            <w:r w:rsidRPr="00945BD2">
              <w:rPr>
                <w:rFonts w:ascii="Arial Narrow" w:hAnsi="Arial Narrow"/>
                <w:b/>
                <w:color w:val="404040" w:themeColor="text1" w:themeTint="BF"/>
                <w:sz w:val="18"/>
                <w:lang w:val="es-ES"/>
              </w:rPr>
              <w:t>No</w:t>
            </w:r>
          </w:p>
        </w:tc>
        <w:tc>
          <w:tcPr>
            <w:tcW w:w="2523" w:type="pct"/>
            <w:vMerge w:val="restart"/>
          </w:tcPr>
          <w:p w:rsidR="007C7A84" w:rsidRPr="00691C36" w:rsidRDefault="007C7A84" w:rsidP="007C7A84">
            <w:pPr>
              <w:spacing w:after="0"/>
              <w:rPr>
                <w:rFonts w:ascii="Arial Narrow" w:hAnsi="Arial Narrow"/>
                <w:color w:val="404040" w:themeColor="text1" w:themeTint="BF"/>
                <w:sz w:val="18"/>
                <w:szCs w:val="18"/>
                <w:lang w:val="es-ES"/>
              </w:rPr>
            </w:pPr>
            <w:r w:rsidRPr="00691C36">
              <w:rPr>
                <w:rFonts w:ascii="Arial Narrow" w:hAnsi="Arial Narrow"/>
                <w:color w:val="404040" w:themeColor="text1" w:themeTint="BF"/>
                <w:sz w:val="18"/>
                <w:szCs w:val="18"/>
                <w:lang w:val="es-ES"/>
              </w:rPr>
              <w:t xml:space="preserve">Ver Notificación Aplicable: </w:t>
            </w:r>
            <w:r w:rsidRPr="00691C36">
              <w:rPr>
                <w:rFonts w:ascii="Arial Narrow" w:hAnsi="Arial Narrow"/>
                <w:b/>
                <w:color w:val="404040" w:themeColor="text1" w:themeTint="BF"/>
                <w:sz w:val="18"/>
                <w:szCs w:val="18"/>
                <w:lang w:val="es-ES"/>
              </w:rPr>
              <w:t xml:space="preserve">Software potencialmente no deseado, MPEG-4, VC-1 </w:t>
            </w:r>
            <w:r w:rsidRPr="00691C36">
              <w:rPr>
                <w:rFonts w:ascii="Arial Narrow" w:hAnsi="Arial Narrow"/>
                <w:i/>
                <w:color w:val="404040" w:themeColor="text1" w:themeTint="BF"/>
                <w:sz w:val="18"/>
                <w:szCs w:val="18"/>
                <w:lang w:val="es-ES"/>
              </w:rPr>
              <w:t xml:space="preserve">(ver </w:t>
            </w:r>
            <w:hyperlink w:anchor="Appendix2" w:history="1">
              <w:hyperlink w:anchor="Appendix2" w:history="1">
                <w:r w:rsidR="00691C36" w:rsidRPr="00691C36">
                  <w:rPr>
                    <w:rStyle w:val="Hyperlink"/>
                    <w:rFonts w:ascii="Arial Narrow" w:hAnsi="Arial Narrow"/>
                    <w:i/>
                    <w:sz w:val="18"/>
                    <w:szCs w:val="18"/>
                    <w:lang w:val="es-ES"/>
                  </w:rPr>
                  <w:t>Anexo 2</w:t>
                </w:r>
              </w:hyperlink>
            </w:hyperlink>
            <w:r w:rsidRPr="00691C36">
              <w:rPr>
                <w:rFonts w:ascii="Arial Narrow" w:hAnsi="Arial Narrow"/>
                <w:i/>
                <w:color w:val="404040" w:themeColor="text1" w:themeTint="BF"/>
                <w:sz w:val="18"/>
                <w:szCs w:val="18"/>
                <w:lang w:val="es-ES"/>
              </w:rPr>
              <w:t>)</w:t>
            </w:r>
          </w:p>
        </w:tc>
      </w:tr>
      <w:tr w:rsidR="007C7A84" w:rsidRPr="008C2D63" w:rsidTr="007C7A84">
        <w:trPr>
          <w:trHeight w:val="68"/>
        </w:trPr>
        <w:tc>
          <w:tcPr>
            <w:tcW w:w="2477" w:type="pct"/>
          </w:tcPr>
          <w:p w:rsidR="007C7A84" w:rsidRPr="008C2D63" w:rsidRDefault="007C7A84" w:rsidP="00AE7BEF">
            <w:pPr>
              <w:spacing w:after="0"/>
              <w:rPr>
                <w:rFonts w:ascii="Arial Narrow" w:hAnsi="Arial Narrow"/>
                <w:color w:val="404040" w:themeColor="text1" w:themeTint="BF"/>
                <w:sz w:val="18"/>
                <w:szCs w:val="18"/>
                <w:lang w:val="es-ES"/>
              </w:rPr>
            </w:pPr>
            <w:r w:rsidRPr="008C2D63">
              <w:rPr>
                <w:rFonts w:ascii="Arial Narrow" w:hAnsi="Arial Narrow"/>
                <w:color w:val="404040" w:themeColor="text1" w:themeTint="BF"/>
                <w:sz w:val="18"/>
                <w:szCs w:val="18"/>
                <w:lang w:val="es-ES"/>
              </w:rPr>
              <w:t xml:space="preserve">Software Adicional/Cliente: </w:t>
            </w:r>
            <w:r w:rsidRPr="008C2D63">
              <w:rPr>
                <w:rFonts w:ascii="Arial Narrow" w:hAnsi="Arial Narrow"/>
                <w:b/>
                <w:color w:val="404040" w:themeColor="text1" w:themeTint="BF"/>
                <w:sz w:val="18"/>
                <w:szCs w:val="18"/>
                <w:lang w:val="es-ES"/>
              </w:rPr>
              <w:t>Sí</w:t>
            </w:r>
            <w:r w:rsidRPr="008C2D63">
              <w:rPr>
                <w:rFonts w:ascii="Arial Narrow" w:hAnsi="Arial Narrow"/>
                <w:color w:val="404040" w:themeColor="text1" w:themeTint="BF"/>
                <w:sz w:val="18"/>
                <w:szCs w:val="18"/>
                <w:lang w:val="es-ES"/>
              </w:rPr>
              <w:t xml:space="preserve"> </w:t>
            </w:r>
            <w:r w:rsidRPr="008C2D63">
              <w:rPr>
                <w:rFonts w:ascii="Arial Narrow" w:hAnsi="Arial Narrow"/>
                <w:i/>
                <w:color w:val="404040" w:themeColor="text1" w:themeTint="BF"/>
                <w:sz w:val="18"/>
                <w:szCs w:val="18"/>
                <w:lang w:val="es-ES"/>
              </w:rPr>
              <w:t xml:space="preserve">(ver </w:t>
            </w:r>
            <w:hyperlink w:anchor="Appendix1" w:history="1">
              <w:r w:rsidR="001D2794" w:rsidRPr="008C2D63">
                <w:rPr>
                  <w:rFonts w:ascii="Arial Narrow" w:hAnsi="Arial Narrow"/>
                  <w:sz w:val="18"/>
                  <w:szCs w:val="18"/>
                  <w:lang w:val="es-ES"/>
                </w:rPr>
                <w:t xml:space="preserve"> </w:t>
              </w:r>
              <w:r w:rsidR="001D2794" w:rsidRPr="008C2D63">
                <w:rPr>
                  <w:rFonts w:ascii="Arial Narrow" w:hAnsi="Arial Narrow"/>
                  <w:i/>
                  <w:color w:val="00467F"/>
                  <w:sz w:val="18"/>
                  <w:szCs w:val="18"/>
                  <w:u w:val="single"/>
                  <w:lang w:val="es-ES"/>
                </w:rPr>
                <w:t>Anexo 1</w:t>
              </w:r>
            </w:hyperlink>
            <w:r w:rsidRPr="008C2D63">
              <w:rPr>
                <w:rFonts w:ascii="Arial Narrow" w:hAnsi="Arial Narrow"/>
                <w:i/>
                <w:color w:val="404040" w:themeColor="text1" w:themeTint="BF"/>
                <w:sz w:val="18"/>
                <w:szCs w:val="18"/>
                <w:lang w:val="es-ES"/>
              </w:rPr>
              <w:t>)</w:t>
            </w:r>
          </w:p>
        </w:tc>
        <w:tc>
          <w:tcPr>
            <w:tcW w:w="2523" w:type="pct"/>
            <w:vMerge/>
          </w:tcPr>
          <w:p w:rsidR="007C7A84" w:rsidRPr="00945BD2" w:rsidRDefault="007C7A84" w:rsidP="00AE7BEF">
            <w:pPr>
              <w:spacing w:after="0"/>
              <w:rPr>
                <w:rFonts w:ascii="Arial Narrow" w:hAnsi="Arial Narrow"/>
                <w:color w:val="404040" w:themeColor="text1" w:themeTint="BF"/>
                <w:sz w:val="18"/>
                <w:lang w:val="es-ES"/>
              </w:rPr>
            </w:pPr>
          </w:p>
        </w:tc>
      </w:tr>
    </w:tbl>
    <w:p w:rsidR="000A570B" w:rsidRPr="00945BD2" w:rsidRDefault="000A570B" w:rsidP="000A570B">
      <w:pPr>
        <w:pStyle w:val="PURADDITIONALTERMSHEADERMB"/>
        <w:rPr>
          <w:lang w:val="es-ES"/>
        </w:rPr>
      </w:pPr>
      <w:r w:rsidRPr="00945BD2">
        <w:rPr>
          <w:lang w:val="es-ES"/>
        </w:rPr>
        <w:t>Términos Adicionales:</w:t>
      </w:r>
    </w:p>
    <w:p w:rsidR="000A570B" w:rsidRPr="00945BD2" w:rsidRDefault="000A570B" w:rsidP="000A570B">
      <w:pPr>
        <w:pStyle w:val="PURBlueStrong"/>
        <w:rPr>
          <w:lang w:val="es-ES"/>
        </w:rPr>
      </w:pPr>
      <w:r w:rsidRPr="00945BD2">
        <w:rPr>
          <w:lang w:val="es-ES"/>
        </w:rPr>
        <w:t xml:space="preserve">Número de Licencias Necesarias </w:t>
      </w:r>
    </w:p>
    <w:p w:rsidR="000A570B" w:rsidRPr="00945BD2" w:rsidRDefault="000A570B" w:rsidP="000A570B">
      <w:pPr>
        <w:pStyle w:val="PURBody-Indented"/>
        <w:rPr>
          <w:lang w:val="es-ES"/>
        </w:rPr>
      </w:pPr>
      <w:r w:rsidRPr="00945BD2">
        <w:rPr>
          <w:lang w:val="es-ES"/>
        </w:rPr>
        <w:t>La cantidad total de licencias de software necesarias para un servidor es igual a la suma de licencias de software necesarias según los puntos i) e ii) a continuación.</w:t>
      </w:r>
    </w:p>
    <w:p w:rsidR="000A570B" w:rsidRPr="00945BD2" w:rsidRDefault="000A570B" w:rsidP="000A570B">
      <w:pPr>
        <w:pStyle w:val="PURBody-Indented"/>
        <w:rPr>
          <w:lang w:val="es-ES"/>
        </w:rPr>
      </w:pPr>
      <w:r w:rsidRPr="00945BD2">
        <w:rPr>
          <w:lang w:val="es-ES"/>
        </w:rPr>
        <w:t>i) Necesitará licencias para todos los procesadores físicos en el servidor, que permite ejecutarlo en ese servidor en cualquier momento:</w:t>
      </w:r>
    </w:p>
    <w:p w:rsidR="000A570B" w:rsidRPr="00945BD2" w:rsidRDefault="000A570B" w:rsidP="000C1827">
      <w:pPr>
        <w:pStyle w:val="PURBullet-Indented"/>
        <w:rPr>
          <w:lang w:val="es-ES"/>
        </w:rPr>
      </w:pPr>
      <w:r w:rsidRPr="00945BD2">
        <w:rPr>
          <w:lang w:val="es-ES"/>
        </w:rPr>
        <w:t>una instancia del software del servidor en un entorno de sistema operativo (u OSE) físico, y</w:t>
      </w:r>
    </w:p>
    <w:p w:rsidR="000A570B" w:rsidRPr="00945BD2" w:rsidRDefault="000A570B" w:rsidP="000C1827">
      <w:pPr>
        <w:pStyle w:val="PURBullet-Indented"/>
        <w:rPr>
          <w:lang w:val="es-ES"/>
        </w:rPr>
      </w:pPr>
      <w:r w:rsidRPr="00945BD2">
        <w:rPr>
          <w:lang w:val="es-ES"/>
        </w:rPr>
        <w:t>Una instancia del software del servidor en un entorno de sistema operativo (u OSE) virtual.</w:t>
      </w:r>
    </w:p>
    <w:p w:rsidR="000A570B" w:rsidRPr="00945BD2" w:rsidRDefault="000A570B" w:rsidP="000A570B">
      <w:pPr>
        <w:pStyle w:val="PURBody-Indented"/>
        <w:rPr>
          <w:lang w:val="es-ES"/>
        </w:rPr>
      </w:pPr>
      <w:r w:rsidRPr="00945BD2">
        <w:rPr>
          <w:lang w:val="es-ES"/>
        </w:rPr>
        <w:t>Si ejecuta una estancia en el entorno del sistema operativo (u OSE) virtual, la instancia del software de servidor que se ejecute en el entorno de sistema operativo (u OSE) físico podrá utilizarse exclusivamente para:</w:t>
      </w:r>
    </w:p>
    <w:p w:rsidR="000A570B" w:rsidRPr="00945BD2" w:rsidRDefault="000A570B" w:rsidP="000C1827">
      <w:pPr>
        <w:pStyle w:val="PURBullet-Indented"/>
        <w:rPr>
          <w:lang w:val="es-ES"/>
        </w:rPr>
      </w:pPr>
      <w:r w:rsidRPr="00945BD2">
        <w:rPr>
          <w:lang w:val="es-ES"/>
        </w:rPr>
        <w:t>Ejecutar software de virtualización de hardware.</w:t>
      </w:r>
    </w:p>
    <w:p w:rsidR="000A570B" w:rsidRPr="00945BD2" w:rsidRDefault="000A570B" w:rsidP="000C1827">
      <w:pPr>
        <w:pStyle w:val="PURBullet-Indented"/>
        <w:rPr>
          <w:lang w:val="es-ES"/>
        </w:rPr>
      </w:pPr>
      <w:r w:rsidRPr="00945BD2">
        <w:rPr>
          <w:lang w:val="es-ES"/>
        </w:rPr>
        <w:t>Proporcionar servicios de virtualización de hardware.</w:t>
      </w:r>
    </w:p>
    <w:p w:rsidR="000A570B" w:rsidRPr="00945BD2" w:rsidRDefault="000A570B" w:rsidP="000C1827">
      <w:pPr>
        <w:pStyle w:val="PURBullet-Indented"/>
        <w:rPr>
          <w:lang w:val="es-ES"/>
        </w:rPr>
      </w:pPr>
      <w:r w:rsidRPr="00945BD2">
        <w:rPr>
          <w:lang w:val="es-ES"/>
        </w:rPr>
        <w:t>ejecuta software para administrar y mantener los entornos de sistema operativo (u OSEs) en el servidor con licencia.</w:t>
      </w:r>
    </w:p>
    <w:p w:rsidR="000A570B" w:rsidRPr="00945BD2" w:rsidRDefault="000A570B" w:rsidP="000A570B">
      <w:pPr>
        <w:pStyle w:val="PURBody-Indented"/>
        <w:rPr>
          <w:lang w:val="es-ES"/>
        </w:rPr>
      </w:pPr>
      <w:r w:rsidRPr="00945BD2">
        <w:rPr>
          <w:lang w:val="es-ES"/>
        </w:rPr>
        <w:t>ii) Es necesaria una licencia de software</w:t>
      </w:r>
      <w:r w:rsidRPr="00945BD2">
        <w:rPr>
          <w:bCs/>
          <w:lang w:val="es-ES"/>
        </w:rPr>
        <w:t xml:space="preserve"> adicional </w:t>
      </w:r>
      <w:r w:rsidRPr="00945BD2">
        <w:rPr>
          <w:lang w:val="es-ES"/>
        </w:rPr>
        <w:t>para que cada procesador físico del servidor pueda ejecutar una instancia adicional del software de servidor en los entornos de sistema operativo (u OSEs) virtuales.</w:t>
      </w:r>
    </w:p>
    <w:p w:rsidR="00F5573B" w:rsidRPr="00945BD2" w:rsidRDefault="00156FC7" w:rsidP="00F5573B">
      <w:pPr>
        <w:pStyle w:val="PURBody-Indented"/>
        <w:rPr>
          <w:lang w:val="es-ES"/>
        </w:rPr>
      </w:pPr>
      <w:r w:rsidRPr="00945BD2">
        <w:rPr>
          <w:lang w:val="es-ES"/>
        </w:rPr>
        <w:t>iii) Puede ejecutar una instancia de la edición Web, Standard o Enterprise en el servidor licenciado (la misma o cualquier versión anterior) en lugar de la Standard en cualquier entorno de sistema operativo (u OSE).</w:t>
      </w:r>
    </w:p>
    <w:p w:rsidR="000A570B" w:rsidRPr="00945BD2" w:rsidRDefault="000A570B" w:rsidP="000A570B">
      <w:pPr>
        <w:pStyle w:val="PURBlueStrong"/>
        <w:rPr>
          <w:lang w:val="es-ES"/>
        </w:rPr>
      </w:pPr>
      <w:r w:rsidRPr="00945BD2">
        <w:rPr>
          <w:lang w:val="es-ES"/>
        </w:rPr>
        <w:t>Acceso a la realización de pruebas, mantenimiento y administración</w:t>
      </w:r>
    </w:p>
    <w:p w:rsidR="000A570B" w:rsidRPr="00945BD2" w:rsidRDefault="000A570B" w:rsidP="000A570B">
      <w:pPr>
        <w:pStyle w:val="PURBody-Indented"/>
        <w:rPr>
          <w:lang w:val="es-ES"/>
        </w:rPr>
      </w:pPr>
      <w:r w:rsidRPr="00945BD2">
        <w:rPr>
          <w:lang w:val="es-ES"/>
        </w:rPr>
        <w:t>Para cada instancia que se ejecute en un entorno de sistema operativo (u OSE), también podrá permitir que hasta dos (2) usuarios adicionales utilicen o accedan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los productos con licencia. Estos usuarios no necesitan obtener licencia SAL de Servicios de Escritorio Remoto para Windows Server 2012 R2.</w:t>
      </w:r>
    </w:p>
    <w:p w:rsidR="000A570B" w:rsidRPr="00945BD2" w:rsidRDefault="000A570B" w:rsidP="000A570B">
      <w:pPr>
        <w:pStyle w:val="PURBlueStrong"/>
        <w:rPr>
          <w:lang w:val="es-ES"/>
        </w:rPr>
      </w:pPr>
      <w:r w:rsidRPr="00945BD2">
        <w:rPr>
          <w:lang w:val="es-ES"/>
        </w:rPr>
        <w:t>Tecnología de Almacenamiento de Datos</w:t>
      </w:r>
    </w:p>
    <w:p w:rsidR="000A570B" w:rsidRDefault="000A570B" w:rsidP="004A4CE0">
      <w:pPr>
        <w:pStyle w:val="PURBody-Indented"/>
        <w:rPr>
          <w:lang w:val="es-ES"/>
        </w:rPr>
      </w:pPr>
      <w:r w:rsidRPr="00945BD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w:t>
      </w:r>
      <w:r w:rsidR="004A4CE0">
        <w:rPr>
          <w:lang w:val="es-ES"/>
        </w:rPr>
        <w:t> </w:t>
      </w:r>
      <w:r w:rsidRPr="00945BD2">
        <w:rPr>
          <w:lang w:val="es-ES"/>
        </w:rPr>
        <w:t>esta tecnología bajo el presente contrato.</w:t>
      </w:r>
    </w:p>
    <w:p w:rsidR="00CE4119" w:rsidRPr="00550D14" w:rsidRDefault="00CE4119" w:rsidP="00CE4119">
      <w:pPr>
        <w:pStyle w:val="PURBlueStrong"/>
        <w:rPr>
          <w:lang w:val="pt-BR"/>
        </w:rPr>
      </w:pPr>
      <w:r w:rsidRPr="00550D14">
        <w:rPr>
          <w:lang w:val="pt-BR"/>
        </w:rPr>
        <w:t>Servicios de Escritorio Remoto de Windows Server 2012 R2</w:t>
      </w:r>
    </w:p>
    <w:p w:rsidR="007E7798" w:rsidRPr="00945BD2" w:rsidRDefault="007E7798" w:rsidP="007E7798">
      <w:pPr>
        <w:pStyle w:val="PURBody-Indented"/>
        <w:rPr>
          <w:lang w:val="es-ES"/>
        </w:rPr>
      </w:pPr>
      <w:r w:rsidRPr="00550D14">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945BD2">
        <w:rPr>
          <w:lang w:val="es-ES"/>
        </w:rPr>
        <w:t>Consulte la sección del modelo de licencia SAL para obtener una descripción de la licencia SAL.</w:t>
      </w:r>
    </w:p>
    <w:p w:rsidR="0009114F" w:rsidRPr="00945BD2" w:rsidRDefault="00CE4119" w:rsidP="007E7798">
      <w:pPr>
        <w:pStyle w:val="PURBody-Indented"/>
        <w:rPr>
          <w:lang w:val="es-ES"/>
        </w:rPr>
      </w:pPr>
      <w:r w:rsidRPr="00945BD2">
        <w:rPr>
          <w:lang w:val="es-ES"/>
        </w:rPr>
        <w:lastRenderedPageBreak/>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rsidR="00CE4119" w:rsidRPr="00945BD2" w:rsidRDefault="0009114F" w:rsidP="00CE4119">
      <w:pPr>
        <w:pStyle w:val="PURBody-Indented"/>
        <w:rPr>
          <w:lang w:val="es-ES"/>
        </w:rPr>
      </w:pPr>
      <w:r w:rsidRPr="00945BD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rsidR="00CE4119" w:rsidRPr="00945BD2" w:rsidRDefault="00CE4119" w:rsidP="00CE4119">
      <w:pPr>
        <w:pStyle w:val="PURBlueStrong"/>
        <w:rPr>
          <w:lang w:val="es-ES"/>
        </w:rPr>
      </w:pPr>
      <w:r w:rsidRPr="00945BD2">
        <w:rPr>
          <w:lang w:val="es-ES"/>
        </w:rPr>
        <w:t>Servicios de Administración de Derechos de Active Directory de Windows Server 2012 R2</w:t>
      </w:r>
    </w:p>
    <w:p w:rsidR="00CE4119" w:rsidRPr="00945BD2" w:rsidRDefault="00CE4119" w:rsidP="00CE4119">
      <w:pPr>
        <w:pStyle w:val="PURBody-Indented"/>
        <w:rPr>
          <w:lang w:val="es-ES"/>
        </w:rPr>
      </w:pPr>
      <w:r w:rsidRPr="00945BD2">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rsidR="00CE4119" w:rsidRPr="00945BD2" w:rsidRDefault="00CE4119" w:rsidP="00CE4119">
      <w:pPr>
        <w:pStyle w:val="PURBlueStrong"/>
        <w:rPr>
          <w:lang w:val="es-ES"/>
        </w:rPr>
      </w:pPr>
      <w:r w:rsidRPr="00945BD2">
        <w:rPr>
          <w:lang w:val="es-ES"/>
        </w:rPr>
        <w:t>Microsoft Application Virtualization para Servicios de Escritorio remoto.</w:t>
      </w:r>
    </w:p>
    <w:p w:rsidR="000A570B" w:rsidRPr="00945BD2" w:rsidRDefault="00CE4119" w:rsidP="000A570B">
      <w:pPr>
        <w:pStyle w:val="PURBody-Indented"/>
        <w:rPr>
          <w:lang w:val="es-ES"/>
        </w:rPr>
      </w:pPr>
      <w:r w:rsidRPr="00945BD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rsidR="000C3222" w:rsidRPr="00945BD2" w:rsidRDefault="004322F7" w:rsidP="000C3222">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0C3222" w:rsidRPr="00945BD2" w:rsidRDefault="000C3222" w:rsidP="000C3222">
      <w:pPr>
        <w:pStyle w:val="PURProductName"/>
        <w:rPr>
          <w:lang w:val="es-ES"/>
        </w:rPr>
      </w:pPr>
      <w:bookmarkStart w:id="238" w:name="_Toc346536847"/>
      <w:bookmarkStart w:id="239" w:name="_Toc339280314"/>
      <w:bookmarkStart w:id="240" w:name="_Toc339280376"/>
      <w:bookmarkStart w:id="241" w:name="_Toc363552785"/>
      <w:bookmarkStart w:id="242" w:name="_Toc363552850"/>
      <w:bookmarkStart w:id="243" w:name="_Toc371268329"/>
      <w:bookmarkStart w:id="244" w:name="_Toc372118291"/>
      <w:r w:rsidRPr="00945BD2">
        <w:rPr>
          <w:lang w:val="es-ES"/>
        </w:rPr>
        <w:t>Windows Server 2012 R2 Essentials</w:t>
      </w:r>
      <w:bookmarkEnd w:id="238"/>
      <w:bookmarkEnd w:id="239"/>
      <w:bookmarkEnd w:id="240"/>
      <w:bookmarkEnd w:id="241"/>
      <w:bookmarkEnd w:id="242"/>
      <w:bookmarkEnd w:id="243"/>
      <w:bookmarkEnd w:id="244"/>
      <w:r w:rsidRPr="00945BD2">
        <w:rPr>
          <w:lang w:val="es-ES"/>
        </w:rPr>
        <w:fldChar w:fldCharType="begin"/>
      </w:r>
      <w:r w:rsidRPr="00945BD2">
        <w:rPr>
          <w:lang w:val="es-ES"/>
        </w:rPr>
        <w:instrText>XE "Windows Server 2012 R2 Essentials"</w:instrText>
      </w:r>
      <w:r w:rsidRPr="00945BD2">
        <w:rPr>
          <w:lang w:val="es-ES"/>
        </w:rPr>
        <w:fldChar w:fldCharType="end"/>
      </w:r>
    </w:p>
    <w:p w:rsidR="000C3222" w:rsidRPr="00945BD2" w:rsidRDefault="000C3222" w:rsidP="000C3222">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 siguiente:</w:t>
      </w:r>
    </w:p>
    <w:tbl>
      <w:tblPr>
        <w:tblStyle w:val="ProductAttributesTable"/>
        <w:tblW w:w="0" w:type="auto"/>
        <w:tblLook w:val="04A0" w:firstRow="1" w:lastRow="0" w:firstColumn="1" w:lastColumn="0" w:noHBand="0" w:noVBand="1"/>
      </w:tblPr>
      <w:tblGrid>
        <w:gridCol w:w="5378"/>
        <w:gridCol w:w="5422"/>
      </w:tblGrid>
      <w:tr w:rsidR="000C3222" w:rsidRPr="0002351D" w:rsidTr="000C3222">
        <w:tc>
          <w:tcPr>
            <w:tcW w:w="5498" w:type="dxa"/>
          </w:tcPr>
          <w:p w:rsidR="000C3222" w:rsidRPr="00945BD2" w:rsidRDefault="000C3222" w:rsidP="000C3222">
            <w:pPr>
              <w:pStyle w:val="PURBody"/>
              <w:rPr>
                <w:lang w:val="es-ES"/>
              </w:rPr>
            </w:pPr>
            <w:r w:rsidRPr="00945BD2">
              <w:rPr>
                <w:lang w:val="es-ES"/>
              </w:rPr>
              <w:t xml:space="preserve">Movilidad de Licencias en Granjas de Servidores: </w:t>
            </w:r>
            <w:r w:rsidRPr="00945BD2">
              <w:rPr>
                <w:b/>
                <w:lang w:val="es-ES"/>
              </w:rPr>
              <w:t>No</w:t>
            </w:r>
          </w:p>
        </w:tc>
        <w:tc>
          <w:tcPr>
            <w:tcW w:w="5532" w:type="dxa"/>
          </w:tcPr>
          <w:p w:rsidR="000C3222" w:rsidRPr="00945BD2" w:rsidRDefault="000C3222" w:rsidP="00C6161F">
            <w:pPr>
              <w:pStyle w:val="PURBody"/>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r w:rsidR="001D2794" w:rsidRPr="00550D14">
                <w:rPr>
                  <w:lang w:val="es-ES"/>
                </w:rPr>
                <w:t xml:space="preserve"> </w:t>
              </w:r>
              <w:hyperlink w:anchor="Anexo1" w:history="1">
                <w:hyperlink w:anchor="Appendix1" w:history="1">
                  <w:hyperlink w:anchor="Anexo1" w:history="1">
                    <w:hyperlink w:anchor="Appendix1" w:history="1">
                      <w:hyperlink w:anchor="Appendix1" w:history="1">
                        <w:r w:rsidR="008C2D63" w:rsidRPr="00945BD2">
                          <w:rPr>
                            <w:rStyle w:val="Hyperlink"/>
                            <w:i/>
                            <w:lang w:val="es-ES"/>
                          </w:rPr>
                          <w:t>Anexo 1</w:t>
                        </w:r>
                      </w:hyperlink>
                    </w:hyperlink>
                  </w:hyperlink>
                </w:hyperlink>
              </w:hyperlink>
            </w:hyperlink>
            <w:r w:rsidRPr="00945BD2">
              <w:rPr>
                <w:i/>
                <w:lang w:val="es-ES"/>
              </w:rPr>
              <w:t>)</w:t>
            </w:r>
          </w:p>
        </w:tc>
      </w:tr>
      <w:tr w:rsidR="000C3222" w:rsidRPr="0002351D" w:rsidTr="000C3222">
        <w:tc>
          <w:tcPr>
            <w:tcW w:w="5498" w:type="dxa"/>
          </w:tcPr>
          <w:p w:rsidR="000C3222" w:rsidRPr="00945BD2" w:rsidRDefault="000C3222" w:rsidP="00C6161F">
            <w:pPr>
              <w:pStyle w:val="PURBody"/>
              <w:rPr>
                <w:b/>
                <w:lang w:val="es-ES"/>
              </w:rPr>
            </w:pPr>
          </w:p>
        </w:tc>
        <w:tc>
          <w:tcPr>
            <w:tcW w:w="5532" w:type="dxa"/>
          </w:tcPr>
          <w:p w:rsidR="000C3222" w:rsidRPr="00945BD2" w:rsidRDefault="000C3222" w:rsidP="000C3222">
            <w:pPr>
              <w:pStyle w:val="PURBody"/>
              <w:rPr>
                <w:lang w:val="es-ES"/>
              </w:rPr>
            </w:pPr>
            <w:r w:rsidRPr="00945BD2">
              <w:rPr>
                <w:lang w:val="es-ES"/>
              </w:rPr>
              <w:t xml:space="preserve">Ver Notificación Aplicable: </w:t>
            </w:r>
            <w:r w:rsidRPr="00945BD2">
              <w:rPr>
                <w:b/>
                <w:lang w:val="es-ES"/>
              </w:rPr>
              <w:t xml:space="preserve">Transferencia de datos, MPEG-4, VC-1, Software potencialmente no deseado </w:t>
            </w:r>
            <w:r w:rsidRPr="00945BD2">
              <w:rPr>
                <w:lang w:val="es-ES"/>
              </w:rPr>
              <w:t xml:space="preserve">(Aviso I) </w:t>
            </w:r>
            <w:r w:rsidRPr="00945BD2">
              <w:rPr>
                <w:i/>
                <w:lang w:val="es-ES"/>
              </w:rPr>
              <w:t xml:space="preserve">(consulte </w:t>
            </w:r>
            <w:hyperlink w:anchor="Appendix2" w:history="1">
              <w:hyperlink w:anchor="Appendix2" w:history="1">
                <w:r w:rsidR="00691C36" w:rsidRPr="00945BD2">
                  <w:rPr>
                    <w:rStyle w:val="Hyperlink"/>
                    <w:i/>
                    <w:lang w:val="es-ES"/>
                  </w:rPr>
                  <w:t>Anexo 2</w:t>
                </w:r>
              </w:hyperlink>
            </w:hyperlink>
            <w:r w:rsidRPr="00945BD2">
              <w:rPr>
                <w:i/>
                <w:lang w:val="es-ES"/>
              </w:rPr>
              <w:t>)</w:t>
            </w:r>
          </w:p>
        </w:tc>
      </w:tr>
    </w:tbl>
    <w:p w:rsidR="000C3222" w:rsidRPr="00945BD2" w:rsidRDefault="000C3222" w:rsidP="000C3222">
      <w:pPr>
        <w:pStyle w:val="PURBlueBGHeader"/>
        <w:rPr>
          <w:lang w:val="es-ES"/>
        </w:rPr>
      </w:pPr>
      <w:r w:rsidRPr="00945BD2">
        <w:rPr>
          <w:lang w:val="es-ES"/>
        </w:rPr>
        <w:t>Términos Adicionales:</w:t>
      </w:r>
    </w:p>
    <w:p w:rsidR="000C3222" w:rsidRPr="00945BD2" w:rsidRDefault="000C3222" w:rsidP="000C3222">
      <w:pPr>
        <w:pStyle w:val="PURBlueStrong-Indented"/>
        <w:rPr>
          <w:lang w:val="es-ES"/>
        </w:rPr>
      </w:pPr>
      <w:r w:rsidRPr="00945BD2">
        <w:rPr>
          <w:lang w:val="es-ES"/>
        </w:rPr>
        <w:t>Limitaciones de uso</w:t>
      </w:r>
    </w:p>
    <w:p w:rsidR="001D11A3" w:rsidRPr="00945BD2" w:rsidRDefault="00B70FA2" w:rsidP="00B70FA2">
      <w:pPr>
        <w:pStyle w:val="PURBody-Indented"/>
        <w:rPr>
          <w:lang w:val="es-ES"/>
        </w:rPr>
      </w:pPr>
      <w:r w:rsidRPr="00945BD2">
        <w:rPr>
          <w:lang w:val="es-ES"/>
        </w:rPr>
        <w:t>i) Necesitará licencias para todos los procesadores físicos en el servidor, que permite ejecutarlo en ese servidor en cualquier momento:</w:t>
      </w:r>
    </w:p>
    <w:p w:rsidR="001D11A3" w:rsidRPr="00945BD2" w:rsidRDefault="001D11A3" w:rsidP="00B70FA2">
      <w:pPr>
        <w:pStyle w:val="PURBullet-Indented"/>
        <w:rPr>
          <w:lang w:val="es-ES"/>
        </w:rPr>
      </w:pPr>
      <w:r w:rsidRPr="00945BD2">
        <w:rPr>
          <w:lang w:val="es-ES"/>
        </w:rPr>
        <w:t>una instancia del software del servidor en un entorno de sistema operativo (u OSE) físico, y</w:t>
      </w:r>
    </w:p>
    <w:p w:rsidR="001D11A3" w:rsidRPr="00945BD2" w:rsidRDefault="001D11A3" w:rsidP="00B70FA2">
      <w:pPr>
        <w:pStyle w:val="PURBullet-Indented"/>
        <w:rPr>
          <w:lang w:val="es-ES"/>
        </w:rPr>
      </w:pPr>
      <w:r w:rsidRPr="00945BD2">
        <w:rPr>
          <w:lang w:val="es-ES"/>
        </w:rPr>
        <w:t>Una instancia del software del servidor en un entorno de sistema operativo (u OSE) virtual.</w:t>
      </w:r>
    </w:p>
    <w:p w:rsidR="00DD69C5" w:rsidRPr="00945BD2" w:rsidRDefault="00B70FA2" w:rsidP="00B70FA2">
      <w:pPr>
        <w:pStyle w:val="PURBody-Indented"/>
        <w:rPr>
          <w:lang w:val="es-ES"/>
        </w:rPr>
      </w:pPr>
      <w:r w:rsidRPr="00945BD2">
        <w:rPr>
          <w:lang w:val="es-ES"/>
        </w:rPr>
        <w:t>ii) Debe ejecutar el Software de Servidor dentro de un dominio que tenga configurado Active Directory del servidor:</w:t>
      </w:r>
    </w:p>
    <w:p w:rsidR="00DD69C5" w:rsidRPr="00945BD2" w:rsidRDefault="00DD69C5" w:rsidP="00B70FA2">
      <w:pPr>
        <w:pStyle w:val="PURBullet-Indented"/>
        <w:rPr>
          <w:lang w:val="es-ES"/>
        </w:rPr>
      </w:pPr>
      <w:r w:rsidRPr="00945BD2">
        <w:rPr>
          <w:lang w:val="es-ES"/>
        </w:rPr>
        <w:t>como el controlador de dominio (un único servidor que contiene todos los roles de maestro de operaciones únicas flexibles (FSMO);</w:t>
      </w:r>
    </w:p>
    <w:p w:rsidR="00DD69C5" w:rsidRPr="00945BD2" w:rsidRDefault="00DD69C5" w:rsidP="00B70FA2">
      <w:pPr>
        <w:pStyle w:val="PURBullet-Indented"/>
        <w:rPr>
          <w:lang w:val="es-ES"/>
        </w:rPr>
      </w:pPr>
      <w:r w:rsidRPr="00945BD2">
        <w:rPr>
          <w:lang w:val="es-ES"/>
        </w:rPr>
        <w:t xml:space="preserve">como la raíz del bosque del dominio; </w:t>
      </w:r>
    </w:p>
    <w:p w:rsidR="00DD69C5" w:rsidRPr="00945BD2" w:rsidRDefault="00DD69C5" w:rsidP="00B70FA2">
      <w:pPr>
        <w:pStyle w:val="PURBullet-Indented"/>
        <w:rPr>
          <w:lang w:val="es-ES"/>
        </w:rPr>
      </w:pPr>
      <w:r w:rsidRPr="00945BD2">
        <w:rPr>
          <w:lang w:val="es-ES"/>
        </w:rPr>
        <w:t>no como dominio secundario, y</w:t>
      </w:r>
    </w:p>
    <w:p w:rsidR="00DD69C5" w:rsidRPr="00945BD2" w:rsidRDefault="00DD69C5" w:rsidP="00B70FA2">
      <w:pPr>
        <w:pStyle w:val="PURBullet-Indented"/>
        <w:rPr>
          <w:lang w:val="es-ES"/>
        </w:rPr>
      </w:pPr>
      <w:r w:rsidRPr="00945BD2">
        <w:rPr>
          <w:lang w:val="es-ES"/>
        </w:rPr>
        <w:t>como sin relaciones de confianza con ningún otro dominio.</w:t>
      </w:r>
    </w:p>
    <w:p w:rsidR="00DD69C5" w:rsidRPr="00945BD2" w:rsidRDefault="00B70FA2" w:rsidP="00B70FA2">
      <w:pPr>
        <w:pStyle w:val="PURBody-Indented"/>
        <w:rPr>
          <w:lang w:val="es-ES"/>
        </w:rPr>
      </w:pPr>
      <w:r w:rsidRPr="00945BD2">
        <w:rPr>
          <w:lang w:val="es-ES"/>
        </w:rPr>
        <w:t>iii) Si se ejecutan ambas instancias permitidas, la instancia en el OSE físico podrá utilizarse exclusivamente para ejecutar el software de virtualización del hardware</w:t>
      </w:r>
      <w:r w:rsidRPr="00945BD2">
        <w:rPr>
          <w:rFonts w:cs="Arial"/>
          <w:szCs w:val="18"/>
          <w:lang w:val="es-ES"/>
        </w:rPr>
        <w:t xml:space="preserve"> o prestar servicios de virtualización de hardware. La instancia no cumple con los requisitos mencionados en (ii). Esa es la única configuración que no requiere la Instancia para ser controlador de dominio.</w:t>
      </w:r>
    </w:p>
    <w:p w:rsidR="000C3222" w:rsidRPr="00945BD2" w:rsidRDefault="000C3222" w:rsidP="000C3222">
      <w:pPr>
        <w:pStyle w:val="PURBody-Indented"/>
        <w:rPr>
          <w:lang w:val="es-ES"/>
        </w:rPr>
      </w:pPr>
      <w:r w:rsidRPr="00945BD2">
        <w:rPr>
          <w:lang w:val="es-ES"/>
        </w:rPr>
        <w:t>Treinta (30) días después de la instalación del software de servidor, el software comprobará periódicamente que Active Directory esté configurado como se indicó anteriormente. Si no se realiza la comprobación de la configuración, sucederá lo siguiente:</w:t>
      </w:r>
    </w:p>
    <w:p w:rsidR="000C3222" w:rsidRPr="00945BD2" w:rsidRDefault="000C3222" w:rsidP="003B5A77">
      <w:pPr>
        <w:pStyle w:val="PURBullet-Indented"/>
        <w:numPr>
          <w:ilvl w:val="0"/>
          <w:numId w:val="16"/>
        </w:numPr>
        <w:rPr>
          <w:lang w:val="es-ES"/>
        </w:rPr>
      </w:pPr>
      <w:r w:rsidRPr="00945BD2">
        <w:rPr>
          <w:lang w:val="es-ES"/>
        </w:rPr>
        <w:t>Se presentarán advertencias de error al administrador del servidor. Las advertencias de error también son visibles en la sección de alertas de mantenimiento en el panel de Windows Server 2012 R2 Essentials.</w:t>
      </w:r>
    </w:p>
    <w:p w:rsidR="000C3222" w:rsidRPr="00945BD2" w:rsidRDefault="000C3222" w:rsidP="003B5A77">
      <w:pPr>
        <w:pStyle w:val="PURBullet-Indented"/>
        <w:numPr>
          <w:ilvl w:val="0"/>
          <w:numId w:val="16"/>
        </w:numPr>
        <w:rPr>
          <w:lang w:val="es-ES"/>
        </w:rPr>
      </w:pPr>
      <w:r w:rsidRPr="00945BD2">
        <w:rPr>
          <w:lang w:val="es-ES"/>
        </w:rPr>
        <w:t>El día 21 de incumplimiento continuado, el servidor se apagará hasta que el administrador reinicie el servidor.</w:t>
      </w:r>
    </w:p>
    <w:p w:rsidR="000C3222" w:rsidRPr="00945BD2" w:rsidRDefault="000C3222" w:rsidP="003B5A77">
      <w:pPr>
        <w:pStyle w:val="PURBullet-Indented"/>
        <w:numPr>
          <w:ilvl w:val="0"/>
          <w:numId w:val="16"/>
        </w:numPr>
        <w:rPr>
          <w:lang w:val="es-ES"/>
        </w:rPr>
      </w:pPr>
      <w:r w:rsidRPr="00945BD2">
        <w:rPr>
          <w:lang w:val="es-ES"/>
        </w:rPr>
        <w:t>Cuando se haya reiniciado, el servidor se podrá ejecutar durante otros 21 días antes de que se vuelva a apagar. Esto continuará hasta que haya corregido su configuración. Durante cualquier período de 21 días, usted podrá hacer las correcciones necesarias a su configuración para cumplir con estos términos de licencia.</w:t>
      </w:r>
    </w:p>
    <w:p w:rsidR="000C3222" w:rsidRPr="00945BD2" w:rsidRDefault="000C3222" w:rsidP="000C3222">
      <w:pPr>
        <w:pStyle w:val="PURBody-Indented"/>
        <w:rPr>
          <w:lang w:val="es-ES"/>
        </w:rPr>
      </w:pPr>
      <w:r w:rsidRPr="00945BD2">
        <w:rPr>
          <w:lang w:val="es-ES"/>
        </w:rPr>
        <w:t>Cuando haya corregido su configuración, cesarán las advertencias y los apagados automáticos.</w:t>
      </w:r>
    </w:p>
    <w:p w:rsidR="000C3222" w:rsidRPr="00945BD2" w:rsidRDefault="000C3222" w:rsidP="000C3222">
      <w:pPr>
        <w:pStyle w:val="PURBlueStrong-Indented"/>
        <w:rPr>
          <w:lang w:val="es-ES"/>
        </w:rPr>
      </w:pPr>
      <w:r w:rsidRPr="00945BD2">
        <w:rPr>
          <w:lang w:val="es-ES"/>
        </w:rPr>
        <w:lastRenderedPageBreak/>
        <w:t>Uso del Software de Servidor</w:t>
      </w:r>
    </w:p>
    <w:p w:rsidR="000C3222" w:rsidRPr="00945BD2" w:rsidRDefault="000C3222" w:rsidP="000C3222">
      <w:pPr>
        <w:pStyle w:val="PURBody-Indented"/>
        <w:rPr>
          <w:lang w:val="es-ES"/>
        </w:rPr>
      </w:pPr>
      <w:r w:rsidRPr="00945BD2">
        <w:rPr>
          <w:lang w:val="es-ES"/>
        </w:rPr>
        <w:t>Una Cuenta de Usuario es un nombre de usuario único con su contraseña asociada creado a través de la Consola de Windows Server 2012 R2 Essentials. Podrá utilizar hasta 25 cuentas de usuario. Con cada cuenta de usuario, un usuario designado puede obtener acceso y utilizar el software de servidor en dicho servidor. Puede reasignar una cuenta de usuario de un usuario a otro siempre que la reasignación no se produzca dentro de 90 días a contar de la última cesión.</w:t>
      </w:r>
    </w:p>
    <w:p w:rsidR="000C3222" w:rsidRPr="00550D14" w:rsidRDefault="000C3222" w:rsidP="000C3222">
      <w:pPr>
        <w:pStyle w:val="PURBlueStrong-Indented"/>
        <w:rPr>
          <w:lang w:val="pt-BR"/>
        </w:rPr>
      </w:pPr>
      <w:r w:rsidRPr="00550D14">
        <w:rPr>
          <w:lang w:val="pt-BR"/>
        </w:rPr>
        <w:t>Conector de Windows Server 2012 R2 Essentials</w:t>
      </w:r>
    </w:p>
    <w:p w:rsidR="000C3222" w:rsidRPr="00945BD2" w:rsidRDefault="000C3222" w:rsidP="000C3222">
      <w:pPr>
        <w:pStyle w:val="PURBody-Indented"/>
        <w:rPr>
          <w:lang w:val="es-ES"/>
        </w:rPr>
      </w:pPr>
      <w:r w:rsidRPr="00945BD2">
        <w:rPr>
          <w:lang w:val="es-ES"/>
        </w:rPr>
        <w:t>Podrá instalar y utilizar el software de Conector de Windows Server 2012 R2 Essentials en no más de 50 dispositivos en cualquier momento. . Podrá utilizar este software exclusivamente con el software de servidor.</w:t>
      </w:r>
    </w:p>
    <w:p w:rsidR="000C3222" w:rsidRPr="00945BD2" w:rsidRDefault="000C3222" w:rsidP="000C3222">
      <w:pPr>
        <w:pStyle w:val="PURBlueStrong-Indented"/>
        <w:rPr>
          <w:lang w:val="es-ES"/>
        </w:rPr>
      </w:pPr>
      <w:r w:rsidRPr="00945BD2">
        <w:rPr>
          <w:lang w:val="es-ES"/>
        </w:rPr>
        <w:t>Acceso a Servicios de Administración de Derechos de Active Directory de Windows Server 2012 R2</w:t>
      </w:r>
    </w:p>
    <w:p w:rsidR="000C3222" w:rsidRPr="00945BD2" w:rsidRDefault="000C3222" w:rsidP="000C3222">
      <w:pPr>
        <w:pStyle w:val="PURBody-Indented"/>
        <w:rPr>
          <w:lang w:val="es-ES"/>
        </w:rPr>
      </w:pPr>
      <w:r w:rsidRPr="00945BD2">
        <w:rPr>
          <w:lang w:val="es-ES"/>
        </w:rPr>
        <w:t>Debe adquirir una SAL de Servicios de Administración de Derechos de Active Directory de Windows Server 2012 R2 para cada Cuenta de Usuario a través de la cual un usuario obtiene acceso de forma directa o indirecta a la funcionalidad Servicios de Administración de Derechos de Active Directory de Windows Server 2012 R2.</w:t>
      </w:r>
    </w:p>
    <w:p w:rsidR="000C3222" w:rsidRPr="00945BD2" w:rsidRDefault="000C3222" w:rsidP="000C3222">
      <w:pPr>
        <w:pStyle w:val="PURBlueStrong-Indented"/>
        <w:rPr>
          <w:lang w:val="es-ES"/>
        </w:rPr>
      </w:pPr>
      <w:r w:rsidRPr="00945BD2">
        <w:rPr>
          <w:lang w:val="es-ES"/>
        </w:rPr>
        <w:t>Validación</w:t>
      </w:r>
    </w:p>
    <w:p w:rsidR="000C3222" w:rsidRPr="00945BD2" w:rsidRDefault="000C3222" w:rsidP="000C3222">
      <w:pPr>
        <w:pStyle w:val="PURBody-Indented"/>
        <w:rPr>
          <w:lang w:val="es-ES"/>
        </w:rPr>
      </w:pPr>
      <w:r w:rsidRPr="00945BD2">
        <w:rPr>
          <w:lang w:val="es-ES"/>
        </w:rPr>
        <w:t xml:space="preserve">De vez en cuando, el software actualizará o requerirá la descarga de la característica de validación del software. La validación verifica que el software se haya activado y que se haya licenciado correctamente. La validación también permite utilizar algunas características del software u obtener ventajas adicionales. Para obtener más información, consulte </w:t>
      </w:r>
      <w:hyperlink r:id="rId97">
        <w:r w:rsidRPr="00945BD2">
          <w:rPr>
            <w:color w:val="00467F"/>
            <w:u w:val="single"/>
            <w:lang w:val="es-ES"/>
          </w:rPr>
          <w:t>http://go.microsoft.com/fwlink/?linkid=39157</w:t>
        </w:r>
      </w:hyperlink>
      <w:r w:rsidRPr="00945BD2">
        <w:rPr>
          <w:lang w:val="es-ES"/>
        </w:rPr>
        <w:t>.</w:t>
      </w:r>
    </w:p>
    <w:p w:rsidR="000C3222" w:rsidRPr="00945BD2" w:rsidRDefault="000C3222" w:rsidP="000C3222">
      <w:pPr>
        <w:pStyle w:val="PURBody-Indented"/>
        <w:rPr>
          <w:lang w:val="es-ES"/>
        </w:rPr>
      </w:pPr>
      <w:r w:rsidRPr="00945BD2">
        <w:rPr>
          <w:lang w:val="es-ES"/>
        </w:rPr>
        <w:t xml:space="preserve">Mientras se compruebe la validación, el software enviará información a Microsoft sobre el software y el dispositivo. Esta información incluye la versión y la clave de producto del software, así como la dirección de protocolo de Internet del dispositivo. Microsoft no utiliza la información para identificarlo ni ponerse en contacto con usted, excepto que Microsoft pueda utilizar y compartir la información para evitar un uso malicioso del software. </w:t>
      </w:r>
      <w:r w:rsidR="004A4CE0" w:rsidRPr="00945BD2">
        <w:rPr>
          <w:lang w:val="es-ES"/>
        </w:rPr>
        <w:t xml:space="preserve">Al utilizar el software, autoriza la transmisión de esta información. </w:t>
      </w:r>
      <w:r w:rsidRPr="00945BD2">
        <w:rPr>
          <w:lang w:val="es-ES"/>
        </w:rPr>
        <w:t xml:space="preserve">Para obtener más información acerca de la validación y lo que se envía durante una comprobación de validación, visite: </w:t>
      </w:r>
      <w:hyperlink r:id="rId98">
        <w:r w:rsidRPr="00945BD2">
          <w:rPr>
            <w:color w:val="00467F"/>
            <w:u w:val="single"/>
            <w:lang w:val="es-ES"/>
          </w:rPr>
          <w:t>http://go.microsoft.com/fwlink/?linkid=96551</w:t>
        </w:r>
      </w:hyperlink>
      <w:r w:rsidRPr="00945BD2">
        <w:rPr>
          <w:lang w:val="es-ES"/>
        </w:rPr>
        <w:t>.</w:t>
      </w:r>
    </w:p>
    <w:p w:rsidR="000C3222" w:rsidRPr="00945BD2" w:rsidRDefault="000C3222" w:rsidP="000C3222">
      <w:pPr>
        <w:pStyle w:val="PURBody-Indented"/>
        <w:rPr>
          <w:lang w:val="es-ES"/>
        </w:rPr>
      </w:pPr>
      <w:r w:rsidRPr="00945BD2">
        <w:rPr>
          <w:lang w:val="es-ES"/>
        </w:rPr>
        <w:t>Si el software no tiene una licencia adecuada, el funcionamiento de éste puede verse afectado. Por ejemplo, puede:</w:t>
      </w:r>
    </w:p>
    <w:p w:rsidR="000C3222" w:rsidRPr="00945BD2" w:rsidRDefault="000C3222" w:rsidP="003B5A77">
      <w:pPr>
        <w:pStyle w:val="PURBullet-Indented"/>
        <w:numPr>
          <w:ilvl w:val="0"/>
          <w:numId w:val="17"/>
        </w:numPr>
        <w:rPr>
          <w:lang w:val="es-ES"/>
        </w:rPr>
      </w:pPr>
      <w:r w:rsidRPr="00945BD2">
        <w:rPr>
          <w:lang w:val="es-ES"/>
        </w:rPr>
        <w:t>necesitar reactivar el software o</w:t>
      </w:r>
    </w:p>
    <w:p w:rsidR="000C3222" w:rsidRPr="00945BD2" w:rsidRDefault="000C3222" w:rsidP="003B5A77">
      <w:pPr>
        <w:pStyle w:val="PURBullet-Indented"/>
        <w:numPr>
          <w:ilvl w:val="0"/>
          <w:numId w:val="17"/>
        </w:numPr>
        <w:rPr>
          <w:lang w:val="es-ES"/>
        </w:rPr>
      </w:pPr>
      <w:r w:rsidRPr="00945BD2">
        <w:rPr>
          <w:lang w:val="es-ES"/>
        </w:rPr>
        <w:t>recibir recordatorios para obtener una copia con licencia adecuada del software;</w:t>
      </w:r>
    </w:p>
    <w:p w:rsidR="000C3222" w:rsidRPr="00945BD2" w:rsidRDefault="000C3222" w:rsidP="000C3222">
      <w:pPr>
        <w:pStyle w:val="PURBody-Indented"/>
        <w:rPr>
          <w:lang w:val="es-ES"/>
        </w:rPr>
      </w:pPr>
      <w:r w:rsidRPr="00945BD2">
        <w:rPr>
          <w:lang w:val="es-ES"/>
        </w:rPr>
        <w:t>o es posible que no pueda obtener determinadas actualizaciones o mejoras de Microsoft.</w:t>
      </w:r>
    </w:p>
    <w:p w:rsidR="000C3222" w:rsidRPr="00945BD2" w:rsidRDefault="000C3222" w:rsidP="000C3222">
      <w:pPr>
        <w:pStyle w:val="PURBody-Indented"/>
        <w:rPr>
          <w:lang w:val="es-ES"/>
        </w:rPr>
      </w:pPr>
      <w:r w:rsidRPr="00945BD2">
        <w:rPr>
          <w:lang w:val="es-ES"/>
        </w:rPr>
        <w:t xml:space="preserve">Sólo puede obtener actualizaciones de software de Microsoft o de fuentes autorizadas. Para obtener más información acerca de la obtención de actualizaciones de fuentes autorizadas, consulte: </w:t>
      </w:r>
      <w:hyperlink r:id="rId99">
        <w:r w:rsidRPr="00945BD2">
          <w:rPr>
            <w:color w:val="00467F"/>
            <w:u w:val="single"/>
            <w:lang w:val="es-ES"/>
          </w:rPr>
          <w:t>http://go.microsoft.com/fwlink/?linkid=96552</w:t>
        </w:r>
      </w:hyperlink>
      <w:r w:rsidRPr="00945BD2">
        <w:rPr>
          <w:lang w:val="es-ES"/>
        </w:rPr>
        <w:t>.</w:t>
      </w:r>
    </w:p>
    <w:p w:rsidR="000C3222" w:rsidRPr="00945BD2" w:rsidRDefault="000C3222" w:rsidP="000C3222">
      <w:pPr>
        <w:pStyle w:val="PURBlueStrong-Indented"/>
        <w:rPr>
          <w:lang w:val="es-ES"/>
        </w:rPr>
      </w:pPr>
      <w:r w:rsidRPr="00945BD2">
        <w:rPr>
          <w:lang w:val="es-ES"/>
        </w:rPr>
        <w:t>Tecnología de Almacenamiento de Datos</w:t>
      </w:r>
    </w:p>
    <w:p w:rsidR="000C3222" w:rsidRPr="00945BD2" w:rsidRDefault="000C3222" w:rsidP="004A4CE0">
      <w:pPr>
        <w:pStyle w:val="PURBody-Indented"/>
        <w:rPr>
          <w:lang w:val="es-ES"/>
        </w:rPr>
      </w:pPr>
      <w:r w:rsidRPr="00945BD2">
        <w:rPr>
          <w:lang w:val="es-ES"/>
        </w:rPr>
        <w:t>El software de servidor puede incluir la tecnología de almacenamiento de datos denominada Windows Internal Database o</w:t>
      </w:r>
      <w:r w:rsidR="004A4CE0">
        <w:rPr>
          <w:lang w:val="es-ES"/>
        </w:rPr>
        <w:t> </w:t>
      </w:r>
      <w:r w:rsidRPr="00945BD2">
        <w:rPr>
          <w:lang w:val="es-ES"/>
        </w:rPr>
        <w:t>Microsoft SQL Server Desktop Engine para Windows. Los componentes del software de servidor utilizan estas tecnologías para almacenar datos. De lo contrario, no podrá utilizar ni acceder a estas tecnologías en virtud de estos Derechos de Uso de los Productos.</w:t>
      </w:r>
    </w:p>
    <w:bookmarkStart w:id="245" w:name="_Toc299519114"/>
    <w:bookmarkStart w:id="246" w:name="_Toc299524978"/>
    <w:bookmarkStart w:id="247" w:name="_Toc299531546"/>
    <w:bookmarkStart w:id="248" w:name="_Toc299531870"/>
    <w:p w:rsidR="009950B2" w:rsidRPr="00945BD2" w:rsidRDefault="002909FF" w:rsidP="009950B2">
      <w:pPr>
        <w:keepNext/>
        <w:keepLines/>
        <w:spacing w:before="240" w:after="240"/>
        <w:jc w:val="right"/>
        <w:rPr>
          <w:lang w:val="es-ES"/>
        </w:rPr>
      </w:pPr>
      <w:r w:rsidRPr="00945BD2">
        <w:fldChar w:fldCharType="begin"/>
      </w:r>
      <w:r w:rsidRPr="00945BD2">
        <w:rPr>
          <w:lang w:val="es-ES"/>
        </w:rPr>
        <w:instrText xml:space="preserve"> HYPERLINK \l "TOC" </w:instrText>
      </w:r>
      <w:r w:rsidRPr="00945BD2">
        <w:fldChar w:fldCharType="separate"/>
      </w:r>
      <w:r w:rsidRPr="00945BD2">
        <w:rPr>
          <w:rStyle w:val="Hyperlink"/>
          <w:rFonts w:ascii="Arial Narrow" w:hAnsi="Arial Narrow"/>
          <w:sz w:val="16"/>
          <w:lang w:val="es-ES"/>
        </w:rPr>
        <w:t>Tabla de contenido</w:t>
      </w:r>
      <w:r w:rsidRPr="00945BD2">
        <w:rPr>
          <w:rStyle w:val="Hyperlink"/>
          <w:rFonts w:ascii="Arial Narrow" w:hAnsi="Arial Narrow"/>
          <w:sz w:val="16"/>
          <w:lang w:val="es-ES"/>
        </w:rPr>
        <w:fldChar w:fldCharType="end"/>
      </w:r>
      <w:r w:rsidRPr="00945BD2">
        <w:rPr>
          <w:rFonts w:ascii="Arial Narrow" w:hAnsi="Arial Narrow"/>
          <w:sz w:val="16"/>
          <w:lang w:val="es-ES"/>
        </w:rPr>
        <w:t xml:space="preserve"> / </w:t>
      </w:r>
      <w:hyperlink w:anchor="UniversalTerms" w:history="1">
        <w:r w:rsidRPr="00945BD2">
          <w:rPr>
            <w:rStyle w:val="Hyperlink"/>
            <w:rFonts w:ascii="Arial Narrow" w:hAnsi="Arial Narrow"/>
            <w:sz w:val="16"/>
            <w:lang w:val="es-ES"/>
          </w:rPr>
          <w:t>Términos de Licencia Universales</w:t>
        </w:r>
      </w:hyperlink>
    </w:p>
    <w:p w:rsidR="00423D30" w:rsidRPr="00945BD2" w:rsidRDefault="00423D30" w:rsidP="009950B2">
      <w:pPr>
        <w:keepNext/>
        <w:keepLines/>
        <w:spacing w:before="240" w:after="240"/>
        <w:jc w:val="right"/>
        <w:rPr>
          <w:lang w:val="es-ES"/>
        </w:rPr>
      </w:pPr>
    </w:p>
    <w:p w:rsidR="00423D30" w:rsidRPr="00945BD2" w:rsidRDefault="00423D30" w:rsidP="009950B2">
      <w:pPr>
        <w:keepNext/>
        <w:keepLines/>
        <w:spacing w:before="240" w:after="240"/>
        <w:jc w:val="right"/>
        <w:rPr>
          <w:lang w:val="es-ES"/>
        </w:rPr>
      </w:pPr>
    </w:p>
    <w:p w:rsidR="009950B2" w:rsidRPr="00945BD2" w:rsidRDefault="009950B2" w:rsidP="00A50403">
      <w:pPr>
        <w:pStyle w:val="PURSectionHeading"/>
        <w:rPr>
          <w:lang w:val="es-ES"/>
        </w:rPr>
      </w:pPr>
      <w:bookmarkStart w:id="249" w:name="_Toc346536848"/>
      <w:bookmarkEnd w:id="42"/>
    </w:p>
    <w:p w:rsidR="00423D30" w:rsidRPr="00945BD2" w:rsidRDefault="00423D30" w:rsidP="00A50403">
      <w:pPr>
        <w:pStyle w:val="PURSectionHeading"/>
        <w:rPr>
          <w:lang w:val="es-ES"/>
        </w:rPr>
        <w:sectPr w:rsidR="00423D30" w:rsidRPr="00945BD2" w:rsidSect="005F6570">
          <w:footerReference w:type="default" r:id="rId100"/>
          <w:type w:val="continuous"/>
          <w:pgSz w:w="12240" w:h="15840" w:code="1"/>
          <w:pgMar w:top="1166" w:right="720" w:bottom="720" w:left="720" w:header="432" w:footer="288" w:gutter="0"/>
          <w:cols w:space="360"/>
          <w:docGrid w:linePitch="360"/>
        </w:sectPr>
      </w:pPr>
    </w:p>
    <w:p w:rsidR="000C3222" w:rsidRPr="00945BD2" w:rsidRDefault="003C1827" w:rsidP="00355CD5">
      <w:pPr>
        <w:pStyle w:val="PURSectionHeading"/>
        <w:rPr>
          <w:lang w:val="es-ES"/>
        </w:rPr>
        <w:sectPr w:rsidR="000C3222" w:rsidRPr="00945BD2" w:rsidSect="005F6570">
          <w:footerReference w:type="default" r:id="rId101"/>
          <w:pgSz w:w="12240" w:h="15840" w:code="1"/>
          <w:pgMar w:top="1166" w:right="720" w:bottom="720" w:left="720" w:header="432" w:footer="288" w:gutter="0"/>
          <w:cols w:space="360"/>
          <w:docGrid w:linePitch="360"/>
        </w:sectPr>
      </w:pPr>
      <w:bookmarkStart w:id="250" w:name="Per_Core"/>
      <w:bookmarkStart w:id="251" w:name="_Toc339280315"/>
      <w:bookmarkStart w:id="252" w:name="_Toc363552786"/>
      <w:bookmarkStart w:id="253" w:name="_Toc372118292"/>
      <w:bookmarkEnd w:id="250"/>
      <w:r w:rsidRPr="00945BD2">
        <w:rPr>
          <w:lang w:val="es-ES"/>
        </w:rPr>
        <w:lastRenderedPageBreak/>
        <w:t>Modelo de Licencia Por Núcleo</w:t>
      </w:r>
      <w:bookmarkEnd w:id="249"/>
      <w:bookmarkEnd w:id="251"/>
      <w:bookmarkEnd w:id="252"/>
      <w:bookmarkEnd w:id="253"/>
    </w:p>
    <w:p w:rsidR="00F97BDB" w:rsidRPr="00945BD2" w:rsidRDefault="008E1101">
      <w:pPr>
        <w:pStyle w:val="TOC2"/>
        <w:rPr>
          <w:noProof/>
          <w:color w:val="auto"/>
          <w:sz w:val="22"/>
          <w:lang w:val="es-ES"/>
        </w:rPr>
      </w:pPr>
      <w:r w:rsidRPr="00945BD2">
        <w:rPr>
          <w:lang w:val="es-ES"/>
        </w:rPr>
        <w:lastRenderedPageBreak/>
        <w:fldChar w:fldCharType="begin"/>
      </w:r>
      <w:r w:rsidR="008941DE" w:rsidRPr="00945BD2">
        <w:rPr>
          <w:lang w:val="es-ES"/>
        </w:rPr>
        <w:instrText xml:space="preserve"> TOC \b Per_Core \h \z \t "PUR Product Name,2" </w:instrText>
      </w:r>
      <w:r w:rsidRPr="00945BD2">
        <w:rPr>
          <w:lang w:val="es-ES"/>
        </w:rPr>
        <w:fldChar w:fldCharType="separate"/>
      </w:r>
      <w:hyperlink w:anchor="_Toc371268330" w:history="1">
        <w:r w:rsidR="00F97BDB" w:rsidRPr="00945BD2">
          <w:rPr>
            <w:rStyle w:val="Hyperlink"/>
            <w:noProof/>
            <w:lang w:val="es-ES"/>
          </w:rPr>
          <w:t>BizTalk Server 2013 Enterprise</w:t>
        </w:r>
        <w:r w:rsidR="00F97BDB" w:rsidRPr="00945BD2">
          <w:rPr>
            <w:noProof/>
            <w:webHidden/>
            <w:lang w:val="es-ES"/>
          </w:rPr>
          <w:tab/>
        </w:r>
        <w:r w:rsidRPr="00945BD2">
          <w:rPr>
            <w:noProof/>
            <w:webHidden/>
            <w:lang w:val="es-ES"/>
          </w:rPr>
          <w:fldChar w:fldCharType="begin"/>
        </w:r>
        <w:r w:rsidR="00F97BDB" w:rsidRPr="00945BD2">
          <w:rPr>
            <w:noProof/>
            <w:webHidden/>
            <w:lang w:val="es-ES"/>
          </w:rPr>
          <w:instrText xml:space="preserve"> PAGEREF _Toc371268330 \h </w:instrText>
        </w:r>
        <w:r w:rsidRPr="00945BD2">
          <w:rPr>
            <w:noProof/>
            <w:webHidden/>
            <w:lang w:val="es-ES"/>
          </w:rPr>
        </w:r>
        <w:r w:rsidRPr="00945BD2">
          <w:rPr>
            <w:noProof/>
            <w:webHidden/>
            <w:lang w:val="es-ES"/>
          </w:rPr>
          <w:fldChar w:fldCharType="separate"/>
        </w:r>
        <w:r w:rsidR="00E81AE4">
          <w:rPr>
            <w:noProof/>
            <w:webHidden/>
            <w:lang w:val="es-ES"/>
          </w:rPr>
          <w:t>28</w:t>
        </w:r>
        <w:r w:rsidRPr="00945BD2">
          <w:rPr>
            <w:noProof/>
            <w:webHidden/>
            <w:lang w:val="es-ES"/>
          </w:rPr>
          <w:fldChar w:fldCharType="end"/>
        </w:r>
      </w:hyperlink>
    </w:p>
    <w:p w:rsidR="00F97BDB" w:rsidRPr="00945BD2" w:rsidRDefault="004322F7">
      <w:pPr>
        <w:pStyle w:val="TOC2"/>
        <w:rPr>
          <w:noProof/>
          <w:color w:val="auto"/>
          <w:sz w:val="22"/>
          <w:lang w:val="es-ES"/>
        </w:rPr>
      </w:pPr>
      <w:hyperlink w:anchor="_Toc371268331" w:history="1">
        <w:r w:rsidR="00F97BDB" w:rsidRPr="00945BD2">
          <w:rPr>
            <w:rStyle w:val="Hyperlink"/>
            <w:noProof/>
            <w:lang w:val="es-ES"/>
          </w:rPr>
          <w:t>BizTalk Server 2013 Standard</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_Toc371268331 \h </w:instrText>
        </w:r>
        <w:r w:rsidR="008E1101" w:rsidRPr="00945BD2">
          <w:rPr>
            <w:noProof/>
            <w:webHidden/>
            <w:lang w:val="es-ES"/>
          </w:rPr>
        </w:r>
        <w:r w:rsidR="008E1101" w:rsidRPr="00945BD2">
          <w:rPr>
            <w:noProof/>
            <w:webHidden/>
            <w:lang w:val="es-ES"/>
          </w:rPr>
          <w:fldChar w:fldCharType="separate"/>
        </w:r>
        <w:r w:rsidR="00E81AE4">
          <w:rPr>
            <w:noProof/>
            <w:webHidden/>
            <w:lang w:val="es-ES"/>
          </w:rPr>
          <w:t>28</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32" w:history="1">
        <w:r w:rsidR="00F97BDB" w:rsidRPr="00945BD2">
          <w:rPr>
            <w:rStyle w:val="Hyperlink"/>
            <w:noProof/>
            <w:lang w:val="es-ES"/>
          </w:rPr>
          <w:t>BizTalk Server 2013 Branch</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_Toc371268332 \h </w:instrText>
        </w:r>
        <w:r w:rsidR="008E1101" w:rsidRPr="00945BD2">
          <w:rPr>
            <w:noProof/>
            <w:webHidden/>
            <w:lang w:val="es-ES"/>
          </w:rPr>
        </w:r>
        <w:r w:rsidR="008E1101" w:rsidRPr="00945BD2">
          <w:rPr>
            <w:noProof/>
            <w:webHidden/>
            <w:lang w:val="es-ES"/>
          </w:rPr>
          <w:fldChar w:fldCharType="separate"/>
        </w:r>
        <w:r w:rsidR="00E81AE4">
          <w:rPr>
            <w:noProof/>
            <w:webHidden/>
            <w:lang w:val="es-ES"/>
          </w:rPr>
          <w:t>28</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33" w:history="1">
        <w:r w:rsidR="00F97BDB" w:rsidRPr="00945BD2">
          <w:rPr>
            <w:rStyle w:val="Hyperlink"/>
            <w:noProof/>
            <w:lang w:val="es-ES"/>
          </w:rPr>
          <w:t>SQL Server 2012 Enterprise</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_Toc371268333 \h </w:instrText>
        </w:r>
        <w:r w:rsidR="008E1101" w:rsidRPr="00945BD2">
          <w:rPr>
            <w:noProof/>
            <w:webHidden/>
            <w:lang w:val="es-ES"/>
          </w:rPr>
        </w:r>
        <w:r w:rsidR="008E1101" w:rsidRPr="00945BD2">
          <w:rPr>
            <w:noProof/>
            <w:webHidden/>
            <w:lang w:val="es-ES"/>
          </w:rPr>
          <w:fldChar w:fldCharType="separate"/>
        </w:r>
        <w:r w:rsidR="00E81AE4">
          <w:rPr>
            <w:noProof/>
            <w:webHidden/>
            <w:lang w:val="es-ES"/>
          </w:rPr>
          <w:t>29</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34" w:history="1">
        <w:r w:rsidR="00F97BDB" w:rsidRPr="00945BD2">
          <w:rPr>
            <w:rStyle w:val="Hyperlink"/>
            <w:noProof/>
            <w:lang w:val="es-ES"/>
          </w:rPr>
          <w:t>SQL Server 2012 Standard</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_Toc371268334 \h </w:instrText>
        </w:r>
        <w:r w:rsidR="008E1101" w:rsidRPr="00945BD2">
          <w:rPr>
            <w:noProof/>
            <w:webHidden/>
            <w:lang w:val="es-ES"/>
          </w:rPr>
        </w:r>
        <w:r w:rsidR="008E1101" w:rsidRPr="00945BD2">
          <w:rPr>
            <w:noProof/>
            <w:webHidden/>
            <w:lang w:val="es-ES"/>
          </w:rPr>
          <w:fldChar w:fldCharType="separate"/>
        </w:r>
        <w:r w:rsidR="00E81AE4">
          <w:rPr>
            <w:noProof/>
            <w:webHidden/>
            <w:lang w:val="es-ES"/>
          </w:rPr>
          <w:t>29</w:t>
        </w:r>
        <w:r w:rsidR="008E1101" w:rsidRPr="00945BD2">
          <w:rPr>
            <w:noProof/>
            <w:webHidden/>
            <w:lang w:val="es-ES"/>
          </w:rPr>
          <w:fldChar w:fldCharType="end"/>
        </w:r>
      </w:hyperlink>
    </w:p>
    <w:p w:rsidR="00F97BDB" w:rsidRPr="00945BD2" w:rsidRDefault="004322F7">
      <w:pPr>
        <w:pStyle w:val="TOC2"/>
        <w:rPr>
          <w:noProof/>
          <w:color w:val="auto"/>
          <w:sz w:val="22"/>
          <w:lang w:val="es-ES"/>
        </w:rPr>
      </w:pPr>
      <w:hyperlink w:anchor="_Toc371268335" w:history="1">
        <w:r w:rsidR="00F97BDB" w:rsidRPr="00945BD2">
          <w:rPr>
            <w:rStyle w:val="Hyperlink"/>
            <w:noProof/>
            <w:lang w:val="es-ES"/>
          </w:rPr>
          <w:t>SQL Server 2012 Web</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_Toc371268335 \h </w:instrText>
        </w:r>
        <w:r w:rsidR="008E1101" w:rsidRPr="00945BD2">
          <w:rPr>
            <w:noProof/>
            <w:webHidden/>
            <w:lang w:val="es-ES"/>
          </w:rPr>
        </w:r>
        <w:r w:rsidR="008E1101" w:rsidRPr="00945BD2">
          <w:rPr>
            <w:noProof/>
            <w:webHidden/>
            <w:lang w:val="es-ES"/>
          </w:rPr>
          <w:fldChar w:fldCharType="separate"/>
        </w:r>
        <w:r w:rsidR="00E81AE4">
          <w:rPr>
            <w:noProof/>
            <w:webHidden/>
            <w:lang w:val="es-ES"/>
          </w:rPr>
          <w:t>30</w:t>
        </w:r>
        <w:r w:rsidR="008E1101" w:rsidRPr="00945BD2">
          <w:rPr>
            <w:noProof/>
            <w:webHidden/>
            <w:lang w:val="es-ES"/>
          </w:rPr>
          <w:fldChar w:fldCharType="end"/>
        </w:r>
      </w:hyperlink>
    </w:p>
    <w:p w:rsidR="008941DE" w:rsidRPr="00945BD2" w:rsidRDefault="008E1101" w:rsidP="008941DE">
      <w:pPr>
        <w:pStyle w:val="TOC2"/>
        <w:rPr>
          <w:lang w:val="es-ES"/>
        </w:rPr>
        <w:sectPr w:rsidR="008941DE" w:rsidRPr="00945BD2" w:rsidSect="005F6570">
          <w:footerReference w:type="default" r:id="rId102"/>
          <w:type w:val="continuous"/>
          <w:pgSz w:w="12240" w:h="15840" w:code="1"/>
          <w:pgMar w:top="1166" w:right="720" w:bottom="720" w:left="720" w:header="432" w:footer="288" w:gutter="0"/>
          <w:cols w:num="2" w:space="360"/>
          <w:docGrid w:linePitch="360"/>
        </w:sectPr>
      </w:pPr>
      <w:r w:rsidRPr="00945BD2">
        <w:rPr>
          <w:lang w:val="es-ES"/>
        </w:rPr>
        <w:fldChar w:fldCharType="end"/>
      </w:r>
    </w:p>
    <w:p w:rsidR="009950B2" w:rsidRPr="00945BD2" w:rsidRDefault="009950B2" w:rsidP="009950B2">
      <w:pPr>
        <w:rPr>
          <w:lang w:val="es-ES"/>
        </w:rPr>
      </w:pPr>
    </w:p>
    <w:p w:rsidR="009950B2" w:rsidRPr="00945BD2" w:rsidRDefault="009950B2" w:rsidP="000C3222">
      <w:pPr>
        <w:pStyle w:val="PURHeading1"/>
        <w:rPr>
          <w:lang w:val="es-ES"/>
        </w:rPr>
        <w:sectPr w:rsidR="009950B2" w:rsidRPr="00945BD2" w:rsidSect="005F6570">
          <w:type w:val="continuous"/>
          <w:pgSz w:w="12240" w:h="15840" w:code="1"/>
          <w:pgMar w:top="1166" w:right="720" w:bottom="720" w:left="720" w:header="432" w:footer="288" w:gutter="0"/>
          <w:cols w:num="2" w:space="360"/>
          <w:docGrid w:linePitch="360"/>
        </w:sectPr>
      </w:pPr>
    </w:p>
    <w:p w:rsidR="009950B2" w:rsidRPr="00945BD2" w:rsidRDefault="009950B2" w:rsidP="00A50403">
      <w:pPr>
        <w:pStyle w:val="PURHeading1"/>
        <w:rPr>
          <w:lang w:val="es-ES"/>
        </w:rPr>
      </w:pPr>
    </w:p>
    <w:p w:rsidR="000C3222" w:rsidRPr="00945BD2" w:rsidRDefault="000C3222" w:rsidP="000C3222">
      <w:pPr>
        <w:pStyle w:val="PURHeading1"/>
        <w:rPr>
          <w:lang w:val="es-ES"/>
        </w:rPr>
      </w:pPr>
      <w:r w:rsidRPr="00945BD2">
        <w:rPr>
          <w:lang w:val="es-ES"/>
        </w:rPr>
        <w:t xml:space="preserve">Términos Generales </w:t>
      </w:r>
    </w:p>
    <w:p w:rsidR="00041406" w:rsidRPr="00945BD2" w:rsidRDefault="00041406" w:rsidP="004A4CE0">
      <w:pPr>
        <w:pStyle w:val="PURBody-Indented"/>
        <w:rPr>
          <w:lang w:val="es-ES"/>
        </w:rPr>
      </w:pPr>
      <w:r w:rsidRPr="00945BD2">
        <w:rPr>
          <w:lang w:val="es-ES"/>
        </w:rPr>
        <w:t>Existe un tipo de licencia de software: la licencia de núcleo. El número de licencias de núcleo necesarias varía. A continuación, se</w:t>
      </w:r>
      <w:r w:rsidR="004A4CE0">
        <w:rPr>
          <w:lang w:val="es-ES"/>
        </w:rPr>
        <w:t> </w:t>
      </w:r>
      <w:r w:rsidRPr="00945BD2">
        <w:rPr>
          <w:lang w:val="es-ES"/>
        </w:rPr>
        <w:t xml:space="preserve">establecen los derechos que conlleva la adquisición correcta de cada licencia de servidor. Consulte </w:t>
      </w:r>
      <w:hyperlink w:anchor="UniversalTerms" w:history="1">
        <w:r w:rsidRPr="00945BD2">
          <w:rPr>
            <w:rStyle w:val="Hyperlink"/>
            <w:lang w:val="es-ES"/>
          </w:rPr>
          <w:t>Términos de Licencia Universales</w:t>
        </w:r>
      </w:hyperlink>
      <w:r w:rsidRPr="00945BD2">
        <w:rPr>
          <w:lang w:val="es-ES"/>
        </w:rPr>
        <w:t>, para los significados de “factor de núcleo”, “subproceso de hardware”, “instancia”, “OSE”, “núcleo físico”, “OSE físico”, “procesador físico”, “ejecutar una instancia”, “núcleo virtual” y “OSE virtual”.</w:t>
      </w:r>
    </w:p>
    <w:p w:rsidR="00282633" w:rsidRPr="00945BD2" w:rsidRDefault="00282633" w:rsidP="00282633">
      <w:pPr>
        <w:pStyle w:val="PURHeading2"/>
        <w:rPr>
          <w:lang w:val="es-ES"/>
        </w:rPr>
      </w:pPr>
      <w:r w:rsidRPr="00945BD2">
        <w:rPr>
          <w:lang w:val="es-ES"/>
        </w:rPr>
        <w:t>Cesión de licencia para un servidor</w:t>
      </w:r>
    </w:p>
    <w:p w:rsidR="00282633" w:rsidRPr="00945BD2" w:rsidRDefault="00282633" w:rsidP="00282633">
      <w:pPr>
        <w:pStyle w:val="PURBody-Indented"/>
        <w:rPr>
          <w:lang w:val="es-ES"/>
        </w:rPr>
      </w:pPr>
      <w:r w:rsidRPr="00945BD2">
        <w:rPr>
          <w:lang w:val="es-ES"/>
        </w:rPr>
        <w:t>Antes de ejecutar instancias del software de servidor en un servidor, debe determinar el número requerido de licencias y asignarlas a dicho servidor.</w:t>
      </w:r>
    </w:p>
    <w:p w:rsidR="00282633" w:rsidRPr="00945BD2" w:rsidRDefault="00282633" w:rsidP="00282633">
      <w:pPr>
        <w:pStyle w:val="PURBlueStrong-Indented"/>
        <w:rPr>
          <w:lang w:val="es-ES"/>
        </w:rPr>
      </w:pPr>
      <w:r w:rsidRPr="00945BD2">
        <w:rPr>
          <w:lang w:val="es-ES"/>
        </w:rPr>
        <w:t>Determinación del número de licencias necesarias</w:t>
      </w:r>
    </w:p>
    <w:p w:rsidR="00282633" w:rsidRPr="00945BD2" w:rsidRDefault="00282633" w:rsidP="00282633">
      <w:pPr>
        <w:pStyle w:val="PURBody-Indented"/>
        <w:rPr>
          <w:lang w:val="es-ES"/>
        </w:rPr>
      </w:pPr>
      <w:r w:rsidRPr="00945BD2">
        <w:rPr>
          <w:lang w:val="es-ES"/>
        </w:rPr>
        <w:t>Tiene dos opciones de licencia:</w:t>
      </w:r>
    </w:p>
    <w:p w:rsidR="00282633" w:rsidRPr="00945BD2" w:rsidRDefault="00282633" w:rsidP="00282633">
      <w:pPr>
        <w:pStyle w:val="PURBody-Indented"/>
        <w:rPr>
          <w:lang w:val="es-ES"/>
        </w:rPr>
      </w:pPr>
      <w:r w:rsidRPr="00945BD2">
        <w:rPr>
          <w:b/>
          <w:lang w:val="es-ES"/>
        </w:rPr>
        <w:t>Núcleos Físicos en un Servidor.</w:t>
      </w:r>
      <w:r w:rsidRPr="00945BD2">
        <w:rPr>
          <w:lang w:val="es-ES"/>
        </w:rPr>
        <w:t xml:space="preserve"> Puede obtener una licencia basándose en todos los núcleos físicos en el servidor. Si elige esta opción, el número de licencias requerido es igual al número de núcleos físicos en el servidor multiplicado por el factor de núcleo aplicable ubicado en </w:t>
      </w:r>
      <w:hyperlink r:id="rId103" w:history="1">
        <w:r w:rsidRPr="00945BD2">
          <w:rPr>
            <w:rStyle w:val="Hyperlink"/>
            <w:rFonts w:cs="Arial"/>
            <w:szCs w:val="18"/>
            <w:lang w:val="es-ES"/>
          </w:rPr>
          <w:t>http://go.microsoft.com/fwlink/?LinkID=229882</w:t>
        </w:r>
      </w:hyperlink>
      <w:r w:rsidRPr="00945BD2">
        <w:rPr>
          <w:lang w:val="es-ES"/>
        </w:rPr>
        <w:t>.</w:t>
      </w:r>
    </w:p>
    <w:p w:rsidR="00282633" w:rsidRPr="00945BD2" w:rsidRDefault="00282633" w:rsidP="004A4CE0">
      <w:pPr>
        <w:pStyle w:val="PURBody-Indented"/>
        <w:rPr>
          <w:lang w:val="es-ES"/>
        </w:rPr>
      </w:pPr>
      <w:r w:rsidRPr="00945BD2">
        <w:rPr>
          <w:b/>
          <w:lang w:val="es-ES"/>
        </w:rPr>
        <w:t>OSE Virtual individual.</w:t>
      </w:r>
      <w:r w:rsidRPr="00945BD2">
        <w:rPr>
          <w:lang w:val="es-ES"/>
        </w:rPr>
        <w:t xml:space="preserve"> Puede obtener una licencia basado en los OSEs virtuales dentro del servidor en el que ejecuta el software de servidor. Si elige esta opción, por cada OSE virtual en el que ejecuta el software de servidor necesita un número de licencias igual al número de núcleos virtuales en el OSE virtual, sujeto a un requisito mínimo de cuatro licencias por OSE virtual. Además, si</w:t>
      </w:r>
      <w:r w:rsidR="004A4CE0">
        <w:rPr>
          <w:lang w:val="es-ES"/>
        </w:rPr>
        <w:t> </w:t>
      </w:r>
      <w:r w:rsidRPr="00945BD2">
        <w:rPr>
          <w:lang w:val="es-ES"/>
        </w:rPr>
        <w:t>cualquiera de estos núcleos virtuales en algún momento se asigna a más de un subproceso de hardware, necesita una licencia para cada subproceso de hardware adicional asignado a ese núcleo virtual. Esas licencias se contabilizan para el requisito mínimo de cuatro licencias por OSE virtual.</w:t>
      </w:r>
    </w:p>
    <w:p w:rsidR="00EA48AA" w:rsidRPr="00945BD2" w:rsidRDefault="00EA48AA" w:rsidP="00EA48AA">
      <w:pPr>
        <w:pStyle w:val="PURHeading2"/>
        <w:rPr>
          <w:lang w:val="es-ES"/>
        </w:rPr>
      </w:pPr>
      <w:r w:rsidRPr="00945BD2">
        <w:rPr>
          <w:lang w:val="es-ES"/>
        </w:rPr>
        <w:t>Asignación del número de licencias necesario para el servidor</w:t>
      </w:r>
    </w:p>
    <w:p w:rsidR="00EA48AA" w:rsidRPr="00945BD2" w:rsidRDefault="00EA48AA" w:rsidP="00EA48AA">
      <w:pPr>
        <w:pStyle w:val="PURBody-Indented"/>
        <w:rPr>
          <w:lang w:val="es-ES"/>
        </w:rPr>
      </w:pPr>
      <w:r w:rsidRPr="00945BD2">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rsidR="00EA48AA" w:rsidRPr="00945BD2" w:rsidRDefault="00EA48AA" w:rsidP="00EA48AA">
      <w:pPr>
        <w:pStyle w:val="PURBody-Indented"/>
        <w:rPr>
          <w:lang w:val="es-ES"/>
        </w:rPr>
      </w:pPr>
      <w:r w:rsidRPr="00945BD2">
        <w:rPr>
          <w:lang w:val="es-ES"/>
        </w:rPr>
        <w:t>Puede reasignar una licencia, pero no dentro del mismo mes calendario, salvo</w:t>
      </w:r>
      <w:r w:rsidRPr="00945BD2">
        <w:rPr>
          <w:rFonts w:eastAsia="MS PGothic" w:cs="Arial"/>
          <w:color w:val="404040"/>
          <w:szCs w:val="18"/>
          <w:lang w:val="es-ES"/>
        </w:rPr>
        <w:t xml:space="preserve"> si retira el servidor licenciado por causa de un error de hardware permanente. Si reasigna una licencia, el servidor al que la reasigne se convierte en el nuevo servidor licenciado para dicha licencia.</w:t>
      </w:r>
    </w:p>
    <w:p w:rsidR="00282633" w:rsidRPr="00945BD2" w:rsidRDefault="00282633" w:rsidP="00282633">
      <w:pPr>
        <w:pStyle w:val="PURHeading2"/>
        <w:rPr>
          <w:lang w:val="es-ES"/>
        </w:rPr>
      </w:pPr>
      <w:r w:rsidRPr="00945BD2">
        <w:rPr>
          <w:lang w:val="es-ES"/>
        </w:rPr>
        <w:t>Ejecución de instancias del software de servidor</w:t>
      </w:r>
    </w:p>
    <w:p w:rsidR="00282633" w:rsidRPr="00945BD2" w:rsidRDefault="00282633" w:rsidP="00282633">
      <w:pPr>
        <w:pStyle w:val="PURBlueStrong-Indented"/>
        <w:rPr>
          <w:lang w:val="es-ES"/>
        </w:rPr>
      </w:pPr>
      <w:r w:rsidRPr="00945BD2">
        <w:rPr>
          <w:lang w:val="es-ES"/>
        </w:rPr>
        <w:t>lo siguiente se aplica a las ediciones enterprise de software de servidor</w:t>
      </w:r>
    </w:p>
    <w:p w:rsidR="00282633" w:rsidRPr="00945BD2" w:rsidRDefault="00282633" w:rsidP="00282633">
      <w:pPr>
        <w:pStyle w:val="Heading4"/>
        <w:keepNext w:val="0"/>
        <w:keepLines w:val="0"/>
        <w:widowControl w:val="0"/>
        <w:spacing w:before="120" w:after="120"/>
        <w:ind w:left="270"/>
        <w:rPr>
          <w:lang w:val="es-ES"/>
        </w:rPr>
      </w:pPr>
      <w:r w:rsidRPr="00945BD2">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rsidR="00282633" w:rsidRPr="00945BD2" w:rsidRDefault="00282633" w:rsidP="00282633">
      <w:pPr>
        <w:pStyle w:val="Heading4"/>
        <w:keepNext w:val="0"/>
        <w:keepLines w:val="0"/>
        <w:widowControl w:val="0"/>
        <w:spacing w:before="120" w:after="120"/>
        <w:ind w:left="270"/>
        <w:rPr>
          <w:lang w:val="es-ES"/>
        </w:rPr>
      </w:pPr>
      <w:r w:rsidRPr="00945BD2">
        <w:rPr>
          <w:rFonts w:ascii="Arial" w:eastAsia="Arial" w:hAnsi="Arial" w:cs="Arial"/>
          <w:b w:val="0"/>
          <w:bCs w:val="0"/>
          <w:i w:val="0"/>
          <w:iCs w:val="0"/>
          <w:color w:val="auto"/>
          <w:sz w:val="18"/>
          <w:lang w:val="es-ES"/>
        </w:rPr>
        <w:t>Núcleos Físicos en un Servidor. Para cada servidor al que ha asignado el número necesario de licencias como se dispone en la sección “Núcleos Físicos en un Servidor” anterior, puede ejecutar en el servidor licenciado cualquier número de instancias del software de servidor en un OSE físico y en cualquier número de OSEs virtuales</w:t>
      </w:r>
    </w:p>
    <w:p w:rsidR="00282633" w:rsidRPr="00945BD2" w:rsidRDefault="00282633" w:rsidP="004A4CE0">
      <w:pPr>
        <w:pStyle w:val="Heading4"/>
        <w:keepNext w:val="0"/>
        <w:keepLines w:val="0"/>
        <w:widowControl w:val="0"/>
        <w:spacing w:before="120" w:after="120"/>
        <w:ind w:left="270"/>
        <w:rPr>
          <w:lang w:val="es-ES"/>
        </w:rPr>
      </w:pPr>
      <w:r w:rsidRPr="00945BD2">
        <w:rPr>
          <w:rFonts w:ascii="Arial" w:eastAsia="Arial" w:hAnsi="Arial" w:cs="Arial"/>
          <w:b w:val="0"/>
          <w:bCs w:val="0"/>
          <w:i w:val="0"/>
          <w:iCs w:val="0"/>
          <w:color w:val="auto"/>
          <w:sz w:val="18"/>
          <w:lang w:val="es-ES"/>
        </w:rPr>
        <w:t>OSE Virtual individual. Para cada OSE virtual al que ha asignado el número necesario de licencias como se dispone en la sección “OSE Virtual individual” anterior, tiene el derecho a ejecutar cualquier número de instancias en el software de servidor en ese OSE</w:t>
      </w:r>
      <w:r w:rsidR="004A4CE0">
        <w:rPr>
          <w:rFonts w:ascii="Arial" w:eastAsia="Arial" w:hAnsi="Arial" w:cs="Arial"/>
          <w:b w:val="0"/>
          <w:bCs w:val="0"/>
          <w:i w:val="0"/>
          <w:iCs w:val="0"/>
          <w:color w:val="auto"/>
          <w:sz w:val="18"/>
          <w:lang w:val="es-ES"/>
        </w:rPr>
        <w:t> </w:t>
      </w:r>
      <w:r w:rsidRPr="00945BD2">
        <w:rPr>
          <w:rFonts w:ascii="Arial" w:eastAsia="Arial" w:hAnsi="Arial" w:cs="Arial"/>
          <w:b w:val="0"/>
          <w:bCs w:val="0"/>
          <w:i w:val="0"/>
          <w:iCs w:val="0"/>
          <w:color w:val="auto"/>
          <w:sz w:val="18"/>
          <w:lang w:val="es-ES"/>
        </w:rPr>
        <w:t>virtual.</w:t>
      </w:r>
    </w:p>
    <w:p w:rsidR="00282633" w:rsidRPr="00945BD2" w:rsidRDefault="00282633" w:rsidP="00282633">
      <w:pPr>
        <w:pStyle w:val="PURBlueStrong-Indented"/>
        <w:rPr>
          <w:lang w:val="es-ES"/>
        </w:rPr>
      </w:pPr>
      <w:r w:rsidRPr="00945BD2">
        <w:rPr>
          <w:lang w:val="es-ES"/>
        </w:rPr>
        <w:t>lo siguiente se aplica a las ediciones standard y web de software de servidor</w:t>
      </w:r>
    </w:p>
    <w:p w:rsidR="00282633" w:rsidRDefault="00282633" w:rsidP="004A4CE0">
      <w:pPr>
        <w:pStyle w:val="Heading4"/>
        <w:keepNext w:val="0"/>
        <w:keepLines w:val="0"/>
        <w:widowControl w:val="0"/>
        <w:spacing w:before="120" w:after="120"/>
        <w:ind w:left="270"/>
        <w:rPr>
          <w:rFonts w:ascii="Arial" w:eastAsia="Arial" w:hAnsi="Arial" w:cs="Arial"/>
          <w:b w:val="0"/>
          <w:bCs w:val="0"/>
          <w:i w:val="0"/>
          <w:iCs w:val="0"/>
          <w:color w:val="auto"/>
          <w:sz w:val="18"/>
          <w:lang w:val="es-ES"/>
        </w:rPr>
      </w:pPr>
      <w:r w:rsidRPr="00945BD2">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w:t>
      </w:r>
      <w:r w:rsidR="004A4CE0">
        <w:rPr>
          <w:rFonts w:ascii="Arial" w:eastAsia="Arial" w:hAnsi="Arial" w:cs="Arial"/>
          <w:b w:val="0"/>
          <w:bCs w:val="0"/>
          <w:i w:val="0"/>
          <w:iCs w:val="0"/>
          <w:color w:val="auto"/>
          <w:sz w:val="18"/>
          <w:lang w:val="es-ES"/>
        </w:rPr>
        <w:t> </w:t>
      </w:r>
      <w:r w:rsidRPr="00945BD2">
        <w:rPr>
          <w:rFonts w:ascii="Arial" w:eastAsia="Arial" w:hAnsi="Arial" w:cs="Arial"/>
          <w:b w:val="0"/>
          <w:bCs w:val="0"/>
          <w:i w:val="0"/>
          <w:iCs w:val="0"/>
          <w:color w:val="auto"/>
          <w:sz w:val="18"/>
          <w:lang w:val="es-ES"/>
        </w:rPr>
        <w:t>software necesarias:</w:t>
      </w:r>
    </w:p>
    <w:p w:rsidR="0046667D" w:rsidRPr="0046667D" w:rsidRDefault="0046667D" w:rsidP="0046667D">
      <w:pPr>
        <w:rPr>
          <w:lang w:val="es-ES"/>
        </w:rPr>
      </w:pPr>
    </w:p>
    <w:p w:rsidR="00282633" w:rsidRPr="00945BD2" w:rsidRDefault="00282633" w:rsidP="00282633">
      <w:pPr>
        <w:pStyle w:val="Heading4"/>
        <w:keepNext w:val="0"/>
        <w:keepLines w:val="0"/>
        <w:widowControl w:val="0"/>
        <w:spacing w:before="120" w:after="120"/>
        <w:ind w:left="270"/>
        <w:rPr>
          <w:lang w:val="es-ES"/>
        </w:rPr>
      </w:pPr>
      <w:r w:rsidRPr="00945BD2">
        <w:rPr>
          <w:rFonts w:ascii="Arial" w:eastAsia="Arial" w:hAnsi="Arial" w:cs="Arial"/>
          <w:b w:val="0"/>
          <w:bCs w:val="0"/>
          <w:i w:val="0"/>
          <w:iCs w:val="0"/>
          <w:color w:val="auto"/>
          <w:sz w:val="18"/>
          <w:lang w:val="es-ES"/>
        </w:rPr>
        <w:lastRenderedPageBreak/>
        <w:t>Núcleos Físicos en un Servidor. Para cada servidor al que ha asignado el número necesario de licencias como se dispone en la sección “Núcleos Físicos en un Servidor” anterior, puede ejecutar en el servidor licenciado cualquier número de instancias del software de servidor en el OSE físico.</w:t>
      </w:r>
    </w:p>
    <w:p w:rsidR="00282633" w:rsidRPr="00945BD2" w:rsidRDefault="00282633" w:rsidP="004A4CE0">
      <w:pPr>
        <w:pStyle w:val="Heading4"/>
        <w:keepNext w:val="0"/>
        <w:keepLines w:val="0"/>
        <w:widowControl w:val="0"/>
        <w:spacing w:before="120" w:after="120"/>
        <w:ind w:left="270"/>
        <w:rPr>
          <w:lang w:val="es-ES"/>
        </w:rPr>
      </w:pPr>
      <w:r w:rsidRPr="00945BD2">
        <w:rPr>
          <w:rFonts w:ascii="Arial" w:eastAsia="Arial" w:hAnsi="Arial" w:cs="Arial"/>
          <w:b w:val="0"/>
          <w:bCs w:val="0"/>
          <w:i w:val="0"/>
          <w:iCs w:val="0"/>
          <w:color w:val="auto"/>
          <w:sz w:val="18"/>
          <w:lang w:val="es-ES"/>
        </w:rPr>
        <w:t>OSEs Virtuales individuales. Para cada OSE virtual al que ha cedido el número necesario de licencias como se dispone en la sección “OSE Virtual individual” anterior, tiene el derecho a ejecutar cualquier número de instancias en el software en ese OSE</w:t>
      </w:r>
      <w:r w:rsidR="004A4CE0">
        <w:rPr>
          <w:rFonts w:ascii="Arial" w:eastAsia="Arial" w:hAnsi="Arial" w:cs="Arial"/>
          <w:b w:val="0"/>
          <w:bCs w:val="0"/>
          <w:i w:val="0"/>
          <w:iCs w:val="0"/>
          <w:color w:val="auto"/>
          <w:sz w:val="18"/>
          <w:lang w:val="es-ES"/>
        </w:rPr>
        <w:t> </w:t>
      </w:r>
      <w:r w:rsidRPr="00945BD2">
        <w:rPr>
          <w:rFonts w:ascii="Arial" w:eastAsia="Arial" w:hAnsi="Arial" w:cs="Arial"/>
          <w:b w:val="0"/>
          <w:bCs w:val="0"/>
          <w:i w:val="0"/>
          <w:iCs w:val="0"/>
          <w:color w:val="auto"/>
          <w:sz w:val="18"/>
          <w:lang w:val="es-ES"/>
        </w:rPr>
        <w:t>virtual.</w:t>
      </w:r>
    </w:p>
    <w:p w:rsidR="00282633" w:rsidRPr="00945BD2" w:rsidRDefault="00282633" w:rsidP="00282633">
      <w:pPr>
        <w:pStyle w:val="PURHeading2"/>
        <w:rPr>
          <w:lang w:val="es-ES"/>
        </w:rPr>
      </w:pPr>
      <w:r w:rsidRPr="00945BD2">
        <w:rPr>
          <w:lang w:val="es-ES"/>
        </w:rPr>
        <w:t>Ejecución de Instancias de Software Adicional</w:t>
      </w:r>
    </w:p>
    <w:p w:rsidR="00282633" w:rsidRPr="00945BD2" w:rsidRDefault="00282633" w:rsidP="00F81B89">
      <w:pPr>
        <w:pStyle w:val="PURBody-Indented"/>
        <w:rPr>
          <w:lang w:val="es-ES"/>
        </w:rPr>
      </w:pPr>
      <w:r w:rsidRPr="00945BD2">
        <w:rPr>
          <w:lang w:val="es-ES"/>
        </w:rPr>
        <w:t xml:space="preserve">Podrá ejecutar o utilizar la cantidad que desee de instancias del software adicional correspondiente que se indica en el </w:t>
      </w:r>
      <w:hyperlink w:anchor="Appendix1" w:history="1">
        <w:r w:rsidR="00F81B89" w:rsidRPr="00F81B89">
          <w:rPr>
            <w:rStyle w:val="Hyperlink"/>
            <w:lang w:val="es-ES"/>
          </w:rPr>
          <w:t>Anexo</w:t>
        </w:r>
        <w:r w:rsidRPr="0046667D">
          <w:rPr>
            <w:rStyle w:val="Hyperlink"/>
            <w:lang w:val="es-ES"/>
          </w:rPr>
          <w:t xml:space="preserve"> 1</w:t>
        </w:r>
      </w:hyperlink>
      <w:r w:rsidRPr="00945BD2">
        <w:rPr>
          <w:lang w:val="es-ES"/>
        </w:rPr>
        <w:t xml:space="preserve"> en los OSEs físicos o virtuales de cualquier número de dispositivos. Podrá utilizar estas instancias exclusivamente con el software de servidor. El uso de cualquier instancia con el software de servidor podría ser indirecto, mediante el uso de software adicional, o</w:t>
      </w:r>
      <w:r w:rsidR="004A4CE0">
        <w:rPr>
          <w:lang w:val="es-ES"/>
        </w:rPr>
        <w:t> </w:t>
      </w:r>
      <w:r w:rsidRPr="00945BD2">
        <w:rPr>
          <w:lang w:val="es-ES"/>
        </w:rPr>
        <w:t>directo.</w:t>
      </w:r>
    </w:p>
    <w:p w:rsidR="00EA48AA" w:rsidRPr="00945BD2" w:rsidRDefault="00EA48AA" w:rsidP="00EA48AA">
      <w:pPr>
        <w:pStyle w:val="PURHeading2"/>
        <w:rPr>
          <w:lang w:val="es-ES"/>
        </w:rPr>
      </w:pPr>
      <w:r w:rsidRPr="00945BD2">
        <w:rPr>
          <w:lang w:val="es-ES"/>
        </w:rPr>
        <w:t>Creación y almacenamiento de instancias en los servidores o en los soportes físicos de almacenamiento</w:t>
      </w:r>
    </w:p>
    <w:p w:rsidR="00EA48AA" w:rsidRPr="00945BD2" w:rsidRDefault="00EA48AA" w:rsidP="00EA48AA">
      <w:pPr>
        <w:pStyle w:val="PURBody-Indented"/>
        <w:rPr>
          <w:lang w:val="es-ES"/>
        </w:rPr>
      </w:pPr>
      <w:r w:rsidRPr="00945BD2">
        <w:rPr>
          <w:lang w:val="es-ES"/>
        </w:rPr>
        <w:t>A continuación se describen los derechos adicionales de los que dispone para cada licencia que adquiera.</w:t>
      </w:r>
    </w:p>
    <w:p w:rsidR="00EA48AA" w:rsidRPr="00945BD2" w:rsidRDefault="00EA48AA" w:rsidP="000C1827">
      <w:pPr>
        <w:pStyle w:val="PURBullet-Indented"/>
        <w:rPr>
          <w:lang w:val="es-ES"/>
        </w:rPr>
      </w:pPr>
      <w:r w:rsidRPr="00945BD2">
        <w:rPr>
          <w:lang w:val="es-ES"/>
        </w:rPr>
        <w:t>Puede crear la cantidad necesaria de instancias del software de servidor y de cliente.</w:t>
      </w:r>
    </w:p>
    <w:p w:rsidR="00EA48AA" w:rsidRPr="00945BD2" w:rsidRDefault="00EA48AA" w:rsidP="000C1827">
      <w:pPr>
        <w:pStyle w:val="PURBullet-Indented"/>
        <w:rPr>
          <w:lang w:val="es-ES"/>
        </w:rPr>
      </w:pPr>
      <w:r w:rsidRPr="00945BD2">
        <w:rPr>
          <w:lang w:val="es-ES"/>
        </w:rPr>
        <w:t>Puede guardar las instancias del software de servidor y del cliente en cualquiera de los servidores o soportes físicos de almacenamiento.</w:t>
      </w:r>
    </w:p>
    <w:p w:rsidR="00EA48AA" w:rsidRPr="00945BD2" w:rsidRDefault="00EA48AA" w:rsidP="000C1827">
      <w:pPr>
        <w:pStyle w:val="PURBullet-Indented"/>
        <w:rPr>
          <w:lang w:val="es-ES"/>
        </w:rPr>
      </w:pPr>
      <w:r w:rsidRPr="00945BD2">
        <w:rPr>
          <w:lang w:val="es-ES"/>
        </w:rPr>
        <w:t>Puede crear y almacenar instancias del software de servidor y de cliente única y exclusivamente para ejercer el derecho de ejecutar instancias del software de servidor bajo las licencias de software, según se ha descrito anteriormente (por ejemplo, no podrá distribuir instancias a terceros).</w:t>
      </w:r>
    </w:p>
    <w:p w:rsidR="00282633" w:rsidRPr="00945BD2" w:rsidRDefault="00282633" w:rsidP="00282633">
      <w:pPr>
        <w:pStyle w:val="PURHeading2"/>
        <w:rPr>
          <w:lang w:val="es-ES"/>
        </w:rPr>
      </w:pPr>
      <w:r w:rsidRPr="00945BD2">
        <w:rPr>
          <w:lang w:val="es-ES"/>
        </w:rPr>
        <w:t>Requisitos de Licencia y/o Derechos de Uso Adicionales</w:t>
      </w:r>
    </w:p>
    <w:p w:rsidR="00282633" w:rsidRPr="00945BD2" w:rsidRDefault="00284E2C" w:rsidP="00282633">
      <w:pPr>
        <w:pStyle w:val="PURBlueStrong-Indented"/>
        <w:rPr>
          <w:lang w:val="es-ES"/>
        </w:rPr>
      </w:pPr>
      <w:r w:rsidRPr="00945BD2">
        <w:rPr>
          <w:lang w:val="es-ES"/>
        </w:rPr>
        <w:t>Acceso sin necesidad de Licencias de Acceso de Suscriptor (SAL)</w:t>
      </w:r>
    </w:p>
    <w:p w:rsidR="00282633" w:rsidRPr="00945BD2" w:rsidRDefault="00284E2C" w:rsidP="00282633">
      <w:pPr>
        <w:pStyle w:val="PURBody-Indented"/>
        <w:rPr>
          <w:lang w:val="es-ES"/>
        </w:rPr>
      </w:pPr>
      <w:r w:rsidRPr="00945BD2">
        <w:rPr>
          <w:lang w:val="es-ES"/>
        </w:rPr>
        <w:t>No necesita tener licencias SAL para que otros dispositivos accedan a sus instancias de software de servidor.</w:t>
      </w:r>
    </w:p>
    <w:p w:rsidR="00D62BE8" w:rsidRPr="00945BD2" w:rsidRDefault="00D62BE8" w:rsidP="00D62BE8">
      <w:pPr>
        <w:pStyle w:val="PURBlueStrong"/>
        <w:rPr>
          <w:lang w:val="es-ES"/>
        </w:rPr>
      </w:pPr>
      <w:r w:rsidRPr="00945BD2">
        <w:rPr>
          <w:lang w:val="es-ES"/>
        </w:rPr>
        <w:t>Código distribuible</w:t>
      </w:r>
    </w:p>
    <w:p w:rsidR="00D62BE8" w:rsidRPr="00945BD2" w:rsidRDefault="00D62BE8" w:rsidP="00D62BE8">
      <w:pPr>
        <w:pStyle w:val="PURBody-Indented"/>
        <w:rPr>
          <w:lang w:val="es-ES"/>
        </w:rPr>
      </w:pPr>
      <w:r w:rsidRPr="00945BD2">
        <w:rPr>
          <w:lang w:val="es-ES"/>
        </w:rPr>
        <w:t>Puede utilizar el Código distribuible tal como se describe en los términos de licencia universales.</w:t>
      </w:r>
    </w:p>
    <w:p w:rsidR="00D62BE8" w:rsidRPr="00945BD2" w:rsidRDefault="00D62BE8" w:rsidP="00D62BE8">
      <w:pPr>
        <w:pStyle w:val="PURHeading2"/>
        <w:rPr>
          <w:lang w:val="es-ES"/>
        </w:rPr>
      </w:pPr>
      <w:r w:rsidRPr="00945BD2">
        <w:rPr>
          <w:lang w:val="es-ES"/>
        </w:rPr>
        <w:t>Movilidad de Licencias en Granjas de Servidores</w:t>
      </w:r>
    </w:p>
    <w:p w:rsidR="00D62BE8" w:rsidRPr="00945BD2" w:rsidRDefault="00D62BE8" w:rsidP="00D62BE8">
      <w:pPr>
        <w:pStyle w:val="PURBody-Indented"/>
        <w:rPr>
          <w:lang w:val="es-ES"/>
        </w:rPr>
      </w:pPr>
      <w:r w:rsidRPr="00945BD2">
        <w:rPr>
          <w:lang w:val="es-ES"/>
        </w:rPr>
        <w:t>Nota: Aplicable sólo a productos que tengan Movilidad de la Licencia en Granjas de Servidores en la sección Términos de Licencia Específicos de un Producto a continuación.</w:t>
      </w:r>
    </w:p>
    <w:p w:rsidR="00D62BE8" w:rsidRPr="00945BD2" w:rsidRDefault="00D62BE8" w:rsidP="00D62BE8">
      <w:pPr>
        <w:pStyle w:val="PURBlueStrong"/>
        <w:rPr>
          <w:lang w:val="es-ES"/>
        </w:rPr>
      </w:pPr>
      <w:r w:rsidRPr="00945BD2">
        <w:rPr>
          <w:lang w:val="es-ES"/>
        </w:rPr>
        <w:t>Asignación de licencias y uso del software dentro de una granja de servidores</w:t>
      </w:r>
    </w:p>
    <w:p w:rsidR="005D2BF6" w:rsidRPr="00945BD2" w:rsidRDefault="005D2BF6" w:rsidP="005D2BF6">
      <w:pPr>
        <w:pStyle w:val="PURBody-Indented"/>
        <w:rPr>
          <w:lang w:val="es-ES"/>
        </w:rPr>
      </w:pPr>
      <w:r w:rsidRPr="00945BD2">
        <w:rPr>
          <w:lang w:val="es-ES"/>
        </w:rPr>
        <w:t>Puede reasignar las licencias de núcleo de acuerdo con los Términos Generales de Licencia. De forma alternativa, puede reasignar dichas licencias según se establece a continuación.</w:t>
      </w:r>
    </w:p>
    <w:p w:rsidR="00D62BE8" w:rsidRPr="00945BD2" w:rsidRDefault="00D62BE8" w:rsidP="00D62BE8">
      <w:pPr>
        <w:pStyle w:val="PURBody-Indented"/>
        <w:rPr>
          <w:lang w:val="es-ES"/>
        </w:rPr>
      </w:pPr>
      <w:r w:rsidRPr="00945BD2">
        <w:rPr>
          <w:rStyle w:val="Strong"/>
          <w:lang w:val="es-ES"/>
        </w:rPr>
        <w:t>Granja de Servidores.</w:t>
      </w:r>
      <w:r w:rsidRPr="00945BD2">
        <w:rPr>
          <w:rStyle w:val="PURBlueStrongChar"/>
          <w:lang w:val="es-ES"/>
        </w:rPr>
        <w:t xml:space="preserve"> </w:t>
      </w:r>
      <w:r w:rsidRPr="00945BD2">
        <w:rPr>
          <w:lang w:val="es-ES"/>
        </w:rPr>
        <w:t>Una granja de servidores consiste en hasta dos centros de datos cada uno de los cuales está ubicado físicamente:</w:t>
      </w:r>
    </w:p>
    <w:p w:rsidR="00D62BE8" w:rsidRPr="00945BD2" w:rsidRDefault="00D62BE8" w:rsidP="000C1827">
      <w:pPr>
        <w:pStyle w:val="PURBullet-Indented"/>
        <w:rPr>
          <w:lang w:val="es-ES"/>
        </w:rPr>
      </w:pPr>
      <w:r w:rsidRPr="00945BD2">
        <w:rPr>
          <w:lang w:val="es-ES"/>
        </w:rPr>
        <w:t>en una zona horaria que esté dentro de cuatro horas de la zona horaria local de la otra (hora universal coordinada (UTC) y no DST), y/o</w:t>
      </w:r>
    </w:p>
    <w:p w:rsidR="00D62BE8" w:rsidRPr="00945BD2" w:rsidRDefault="00D62BE8" w:rsidP="000C1827">
      <w:pPr>
        <w:pStyle w:val="PURBullet-Indented"/>
        <w:rPr>
          <w:lang w:val="es-ES"/>
        </w:rPr>
      </w:pPr>
      <w:r w:rsidRPr="00945BD2">
        <w:rPr>
          <w:lang w:val="es-ES"/>
        </w:rPr>
        <w:t>en la Unión Europea (UE) y/o la Asociación Europea de Libre Comercio (AELC)</w:t>
      </w:r>
      <w:r w:rsidRPr="00945BD2">
        <w:rPr>
          <w:rFonts w:cs="Arial"/>
          <w:lang w:val="es-ES"/>
        </w:rPr>
        <w:t>.</w:t>
      </w:r>
    </w:p>
    <w:p w:rsidR="00D62BE8" w:rsidRPr="00945BD2" w:rsidRDefault="00D62BE8" w:rsidP="00D62BE8">
      <w:pPr>
        <w:pStyle w:val="PURBody-Indented"/>
        <w:rPr>
          <w:lang w:val="es-ES"/>
        </w:rPr>
      </w:pPr>
      <w:r w:rsidRPr="00945BD2">
        <w:rPr>
          <w:lang w:val="es-ES"/>
        </w:rPr>
        <w:t>Cada centro de datos puede ser parte de sólo una granja de servidores. Puede reasignar un centro de datos de una granja de servidor a otro, pero no durante el mismo mes calendario.</w:t>
      </w:r>
    </w:p>
    <w:p w:rsidR="00282633" w:rsidRPr="00945BD2" w:rsidRDefault="00282633" w:rsidP="003B5A77">
      <w:pPr>
        <w:pStyle w:val="PURBullet-Indented"/>
        <w:numPr>
          <w:ilvl w:val="0"/>
          <w:numId w:val="9"/>
        </w:numPr>
        <w:rPr>
          <w:lang w:val="es-ES"/>
        </w:rPr>
      </w:pPr>
      <w:r w:rsidRPr="00945BD2">
        <w:rPr>
          <w:b/>
          <w:lang w:val="es-ES"/>
        </w:rPr>
        <w:t>Dentro de una granja de servidores</w:t>
      </w:r>
      <w:r w:rsidRPr="00D20456">
        <w:rPr>
          <w:b/>
          <w:bCs/>
          <w:lang w:val="es-ES"/>
        </w:rPr>
        <w:t>.</w:t>
      </w:r>
      <w:r w:rsidRPr="00945BD2">
        <w:rPr>
          <w:lang w:val="es-ES"/>
        </w:rPr>
        <w:t xml:space="preserve"> Puede reasignar las licencias de núcleo a cualquier servidor ubicado dentro de la misma granja de servidores tantas veces como sea necesario. La prohibición de reasignaciones en la mitad de un mes calendario no se aplica a las licencias de núcleo cedidas a los servidores ubicados dentro de la misma granja de servidores.</w:t>
      </w:r>
    </w:p>
    <w:p w:rsidR="00282633" w:rsidRPr="00945BD2" w:rsidRDefault="00282633" w:rsidP="003B5A77">
      <w:pPr>
        <w:pStyle w:val="PURBullet-Indented"/>
        <w:numPr>
          <w:ilvl w:val="0"/>
          <w:numId w:val="9"/>
        </w:numPr>
        <w:rPr>
          <w:lang w:val="es-ES"/>
        </w:rPr>
      </w:pPr>
      <w:r w:rsidRPr="00945BD2">
        <w:rPr>
          <w:b/>
          <w:lang w:val="es-ES"/>
        </w:rPr>
        <w:t>Entre granjas de servidores</w:t>
      </w:r>
      <w:r w:rsidRPr="00D20456">
        <w:rPr>
          <w:b/>
          <w:bCs/>
          <w:lang w:val="es-ES"/>
        </w:rPr>
        <w:t>.</w:t>
      </w:r>
      <w:r w:rsidRPr="00945BD2">
        <w:rPr>
          <w:lang w:val="es-ES"/>
        </w:rPr>
        <w:t xml:space="preserve"> Puede reasignar las licencias de núcleo a cualquier servidor ubicado en granjas de servidores diferentes, pero no durante el mismo mes calendario.</w:t>
      </w:r>
    </w:p>
    <w:p w:rsidR="00EA48AA" w:rsidRPr="00945BD2" w:rsidRDefault="00EA48AA" w:rsidP="00A748AB">
      <w:pPr>
        <w:pStyle w:val="PURHeading1"/>
        <w:rPr>
          <w:lang w:val="es-ES"/>
        </w:rPr>
      </w:pPr>
      <w:r w:rsidRPr="00945BD2">
        <w:rPr>
          <w:lang w:val="es-ES"/>
        </w:rPr>
        <w:lastRenderedPageBreak/>
        <w:t>Términos de Licencia específicos de un Producto</w:t>
      </w:r>
    </w:p>
    <w:p w:rsidR="00280B5A" w:rsidRPr="00945BD2" w:rsidRDefault="00280B5A" w:rsidP="00280B5A">
      <w:pPr>
        <w:pStyle w:val="PURProductName"/>
        <w:rPr>
          <w:lang w:val="es-ES"/>
        </w:rPr>
      </w:pPr>
      <w:bookmarkStart w:id="254" w:name="_Toc332094027"/>
      <w:bookmarkStart w:id="255" w:name="_Toc332094286"/>
      <w:bookmarkStart w:id="256" w:name="_Toc346536849"/>
      <w:bookmarkStart w:id="257" w:name="_Toc363552787"/>
      <w:bookmarkStart w:id="258" w:name="_Toc363552851"/>
      <w:bookmarkStart w:id="259" w:name="_Toc371268330"/>
      <w:bookmarkStart w:id="260" w:name="_Toc372118293"/>
      <w:bookmarkStart w:id="261" w:name="_Toc332094026"/>
      <w:bookmarkStart w:id="262" w:name="_Toc332094285"/>
      <w:r w:rsidRPr="00945BD2">
        <w:rPr>
          <w:lang w:val="es-ES"/>
        </w:rPr>
        <w:t>BizTalk Server 2013 Enterprise</w:t>
      </w:r>
      <w:bookmarkEnd w:id="254"/>
      <w:bookmarkEnd w:id="255"/>
      <w:bookmarkEnd w:id="256"/>
      <w:bookmarkEnd w:id="257"/>
      <w:bookmarkEnd w:id="258"/>
      <w:bookmarkEnd w:id="259"/>
      <w:bookmarkEnd w:id="260"/>
      <w:r w:rsidRPr="00945BD2">
        <w:rPr>
          <w:lang w:val="es-ES"/>
        </w:rPr>
        <w:fldChar w:fldCharType="begin"/>
      </w:r>
      <w:r w:rsidRPr="00945BD2">
        <w:rPr>
          <w:lang w:val="es-ES"/>
        </w:rPr>
        <w:instrText>XE "BizTalk Server 2013 Enterprise"</w:instrText>
      </w:r>
      <w:r w:rsidRPr="00945BD2">
        <w:rPr>
          <w:lang w:val="es-ES"/>
        </w:rPr>
        <w:fldChar w:fldCharType="end"/>
      </w:r>
    </w:p>
    <w:p w:rsidR="00280B5A" w:rsidRPr="00945BD2" w:rsidRDefault="00280B5A" w:rsidP="00280B5A">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945BD2" w:rsidTr="00280B5A">
        <w:tc>
          <w:tcPr>
            <w:tcW w:w="2477" w:type="pct"/>
          </w:tcPr>
          <w:p w:rsidR="00280B5A" w:rsidRPr="00945BD2" w:rsidRDefault="00280B5A" w:rsidP="00280B5A">
            <w:pPr>
              <w:pStyle w:val="PURLMSH"/>
              <w:rPr>
                <w:lang w:val="es-ES"/>
              </w:rPr>
            </w:pPr>
            <w:r w:rsidRPr="00945BD2">
              <w:rPr>
                <w:lang w:val="es-ES"/>
              </w:rPr>
              <w:t xml:space="preserve">Movilidad de Licencias en Granjas de Servidores: </w:t>
            </w:r>
            <w:r w:rsidRPr="00945BD2">
              <w:rPr>
                <w:b/>
                <w:lang w:val="es-ES"/>
              </w:rPr>
              <w:t xml:space="preserve">Sí </w:t>
            </w:r>
            <w:r w:rsidRPr="00945BD2">
              <w:rPr>
                <w:i/>
                <w:lang w:val="es-ES"/>
              </w:rPr>
              <w:t xml:space="preserve">(ver </w:t>
            </w:r>
            <w:hyperlink w:anchor="Movilidad" w:history="1">
              <w:r w:rsidRPr="00945BD2">
                <w:rPr>
                  <w:rStyle w:val="Hyperlink"/>
                  <w:i/>
                  <w:lang w:val="es-ES"/>
                </w:rPr>
                <w:t>Términos Generales</w:t>
              </w:r>
            </w:hyperlink>
            <w:r w:rsidRPr="00945BD2">
              <w:rPr>
                <w:i/>
                <w:lang w:val="es-ES"/>
              </w:rPr>
              <w:t>)</w:t>
            </w:r>
            <w:r w:rsidRPr="00945BD2">
              <w:rPr>
                <w:lang w:val="es-ES"/>
              </w:rPr>
              <w:t xml:space="preserve"> </w:t>
            </w:r>
          </w:p>
        </w:tc>
        <w:tc>
          <w:tcPr>
            <w:tcW w:w="2523" w:type="pct"/>
          </w:tcPr>
          <w:p w:rsidR="00280B5A" w:rsidRPr="00945BD2" w:rsidRDefault="00280B5A" w:rsidP="00280B5A">
            <w:pPr>
              <w:pStyle w:val="PURLMSH"/>
              <w:rPr>
                <w:lang w:val="es-ES"/>
              </w:rPr>
            </w:pPr>
            <w:r w:rsidRPr="00945BD2">
              <w:rPr>
                <w:lang w:val="es-ES"/>
              </w:rPr>
              <w:t xml:space="preserve">Ver Notificación Aplicable: </w:t>
            </w:r>
            <w:r w:rsidRPr="00945BD2">
              <w:rPr>
                <w:b/>
                <w:lang w:val="es-ES"/>
              </w:rPr>
              <w:t xml:space="preserve">No </w:t>
            </w:r>
          </w:p>
        </w:tc>
      </w:tr>
      <w:tr w:rsidR="00280B5A" w:rsidRPr="0002351D" w:rsidTr="00280B5A">
        <w:tc>
          <w:tcPr>
            <w:tcW w:w="2477" w:type="pct"/>
          </w:tcPr>
          <w:p w:rsidR="00280B5A" w:rsidRPr="00945BD2" w:rsidRDefault="00280B5A" w:rsidP="00280B5A">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r w:rsidR="001D2794" w:rsidRPr="00550D14">
                <w:rPr>
                  <w:lang w:val="es-ES"/>
                </w:rPr>
                <w:t xml:space="preserve"> </w:t>
              </w:r>
              <w:hyperlink w:anchor="Anexo1" w:history="1">
                <w:hyperlink w:anchor="Appendix1" w:history="1">
                  <w:hyperlink w:anchor="Anexo1" w:history="1">
                    <w:hyperlink w:anchor="Appendix1" w:history="1">
                      <w:hyperlink w:anchor="Appendix1" w:history="1">
                        <w:r w:rsidR="008C2D63" w:rsidRPr="00945BD2">
                          <w:rPr>
                            <w:rStyle w:val="Hyperlink"/>
                            <w:i/>
                            <w:lang w:val="es-ES"/>
                          </w:rPr>
                          <w:t>Anexo 1</w:t>
                        </w:r>
                      </w:hyperlink>
                    </w:hyperlink>
                  </w:hyperlink>
                </w:hyperlink>
              </w:hyperlink>
            </w:hyperlink>
            <w:r w:rsidRPr="00945BD2">
              <w:rPr>
                <w:i/>
                <w:lang w:val="es-ES"/>
              </w:rPr>
              <w:t>)</w:t>
            </w:r>
          </w:p>
        </w:tc>
        <w:tc>
          <w:tcPr>
            <w:tcW w:w="2523" w:type="pct"/>
          </w:tcPr>
          <w:p w:rsidR="00280B5A" w:rsidRPr="00945BD2" w:rsidRDefault="00280B5A" w:rsidP="00280B5A">
            <w:pPr>
              <w:pStyle w:val="PURLMSH"/>
              <w:rPr>
                <w:lang w:val="es-ES"/>
              </w:rPr>
            </w:pPr>
          </w:p>
        </w:tc>
      </w:tr>
    </w:tbl>
    <w:p w:rsidR="00280B5A" w:rsidRPr="00945BD2" w:rsidRDefault="00280B5A" w:rsidP="00280B5A">
      <w:pPr>
        <w:pStyle w:val="PURADDITIONALTERMSHEADERMB"/>
        <w:rPr>
          <w:lang w:val="es-ES"/>
        </w:rPr>
      </w:pPr>
      <w:r w:rsidRPr="00945BD2">
        <w:rPr>
          <w:lang w:val="es-ES"/>
        </w:rPr>
        <w:t>Términos Adicionales:</w:t>
      </w:r>
    </w:p>
    <w:p w:rsidR="00280B5A" w:rsidRPr="00945BD2" w:rsidRDefault="00280B5A" w:rsidP="00280B5A">
      <w:pPr>
        <w:pStyle w:val="PURBlueStrong-Indented"/>
        <w:rPr>
          <w:lang w:val="es-ES"/>
        </w:rPr>
      </w:pPr>
      <w:r w:rsidRPr="00945BD2">
        <w:rPr>
          <w:lang w:val="es-ES"/>
        </w:rPr>
        <w:t>Componente Office Web</w:t>
      </w:r>
    </w:p>
    <w:p w:rsidR="00280B5A" w:rsidRPr="00945BD2" w:rsidRDefault="00280B5A" w:rsidP="00C558A8">
      <w:pPr>
        <w:pStyle w:val="PURBody-Indented"/>
        <w:spacing w:after="80"/>
        <w:ind w:left="274"/>
        <w:rPr>
          <w:lang w:val="es-ES"/>
        </w:rPr>
      </w:pPr>
      <w:r w:rsidRPr="00945BD2">
        <w:rPr>
          <w:lang w:val="es-ES"/>
        </w:rPr>
        <w:t>Puede utilizar el componente únicamente para ver e imprimir copias de documentos estáticos, texto e imágenes que se hayan creado con el software y no necesitará licencias por separado para las copias del componente.</w:t>
      </w:r>
    </w:p>
    <w:p w:rsidR="00280B5A" w:rsidRPr="00945BD2" w:rsidRDefault="00280B5A" w:rsidP="00280B5A">
      <w:pPr>
        <w:pStyle w:val="PURBlueStrong-Indented"/>
        <w:rPr>
          <w:lang w:val="es-ES"/>
        </w:rPr>
      </w:pPr>
      <w:r w:rsidRPr="00945BD2">
        <w:rPr>
          <w:lang w:val="es-ES"/>
        </w:rPr>
        <w:t>.NET Framework Software</w:t>
      </w:r>
    </w:p>
    <w:p w:rsidR="00280B5A" w:rsidRPr="00945BD2" w:rsidRDefault="00280B5A" w:rsidP="00C558A8">
      <w:pPr>
        <w:pStyle w:val="PURBody-Indented"/>
        <w:spacing w:after="80"/>
        <w:ind w:left="274"/>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280B5A" w:rsidRPr="00945BD2" w:rsidRDefault="004322F7" w:rsidP="00A50403">
      <w:pPr>
        <w:pStyle w:val="PURBullet"/>
        <w:numPr>
          <w:ilvl w:val="0"/>
          <w:numId w:val="0"/>
        </w:numPr>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280B5A" w:rsidRPr="00945BD2" w:rsidRDefault="00280B5A" w:rsidP="00280B5A">
      <w:pPr>
        <w:pStyle w:val="PURProductName"/>
        <w:rPr>
          <w:lang w:val="es-ES"/>
        </w:rPr>
      </w:pPr>
      <w:bookmarkStart w:id="263" w:name="_Toc332094028"/>
      <w:bookmarkStart w:id="264" w:name="_Toc332094287"/>
      <w:bookmarkStart w:id="265" w:name="_Toc346536850"/>
      <w:bookmarkStart w:id="266" w:name="_Toc363552788"/>
      <w:bookmarkStart w:id="267" w:name="_Toc363552852"/>
      <w:bookmarkStart w:id="268" w:name="_Toc371268331"/>
      <w:bookmarkStart w:id="269" w:name="_Toc372118294"/>
      <w:r w:rsidRPr="00945BD2">
        <w:rPr>
          <w:lang w:val="es-ES"/>
        </w:rPr>
        <w:t>BizTalk Server 2013 Standard</w:t>
      </w:r>
      <w:bookmarkEnd w:id="263"/>
      <w:bookmarkEnd w:id="264"/>
      <w:bookmarkEnd w:id="265"/>
      <w:bookmarkEnd w:id="266"/>
      <w:bookmarkEnd w:id="267"/>
      <w:bookmarkEnd w:id="268"/>
      <w:bookmarkEnd w:id="269"/>
      <w:r w:rsidRPr="00945BD2">
        <w:rPr>
          <w:lang w:val="es-ES"/>
        </w:rPr>
        <w:fldChar w:fldCharType="begin"/>
      </w:r>
      <w:r w:rsidRPr="00945BD2">
        <w:rPr>
          <w:lang w:val="es-ES"/>
        </w:rPr>
        <w:instrText>XE "BizTalk Server 2013 Standard"</w:instrText>
      </w:r>
      <w:r w:rsidRPr="00945BD2">
        <w:rPr>
          <w:lang w:val="es-ES"/>
        </w:rPr>
        <w:fldChar w:fldCharType="end"/>
      </w:r>
    </w:p>
    <w:p w:rsidR="00280B5A" w:rsidRPr="00945BD2" w:rsidRDefault="00280B5A" w:rsidP="00280B5A">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945BD2" w:rsidTr="00280B5A">
        <w:tc>
          <w:tcPr>
            <w:tcW w:w="2477" w:type="pct"/>
          </w:tcPr>
          <w:p w:rsidR="00280B5A" w:rsidRPr="00945BD2" w:rsidRDefault="00280B5A" w:rsidP="00280B5A">
            <w:pPr>
              <w:pStyle w:val="PURLMSH"/>
              <w:rPr>
                <w:lang w:val="es-ES"/>
              </w:rPr>
            </w:pPr>
            <w:r w:rsidRPr="00945BD2">
              <w:rPr>
                <w:lang w:val="es-ES"/>
              </w:rPr>
              <w:t xml:space="preserve">Movilidad de Licencias en Granjas de Servidores: </w:t>
            </w:r>
            <w:r w:rsidRPr="00945BD2">
              <w:rPr>
                <w:b/>
                <w:lang w:val="es-ES"/>
              </w:rPr>
              <w:t xml:space="preserve">Sí </w:t>
            </w:r>
            <w:r w:rsidRPr="00945BD2">
              <w:rPr>
                <w:i/>
                <w:lang w:val="es-ES"/>
              </w:rPr>
              <w:t xml:space="preserve">(ver </w:t>
            </w:r>
            <w:hyperlink w:anchor="Movilidad" w:history="1">
              <w:r w:rsidRPr="00945BD2">
                <w:rPr>
                  <w:rStyle w:val="Hyperlink"/>
                  <w:i/>
                  <w:lang w:val="es-ES"/>
                </w:rPr>
                <w:t>Términos Generales</w:t>
              </w:r>
            </w:hyperlink>
            <w:r w:rsidRPr="00945BD2">
              <w:rPr>
                <w:i/>
                <w:lang w:val="es-ES"/>
              </w:rPr>
              <w:t>)</w:t>
            </w:r>
            <w:r w:rsidRPr="00945BD2">
              <w:rPr>
                <w:lang w:val="es-ES"/>
              </w:rPr>
              <w:t xml:space="preserve"> </w:t>
            </w:r>
          </w:p>
        </w:tc>
        <w:tc>
          <w:tcPr>
            <w:tcW w:w="2523" w:type="pct"/>
          </w:tcPr>
          <w:p w:rsidR="00280B5A" w:rsidRPr="00945BD2" w:rsidRDefault="00280B5A" w:rsidP="00280B5A">
            <w:pPr>
              <w:pStyle w:val="PURLMSH"/>
              <w:rPr>
                <w:lang w:val="es-ES"/>
              </w:rPr>
            </w:pPr>
            <w:r w:rsidRPr="00945BD2">
              <w:rPr>
                <w:lang w:val="es-ES"/>
              </w:rPr>
              <w:t xml:space="preserve">Ver Notificación Aplicable: </w:t>
            </w:r>
            <w:r w:rsidRPr="00945BD2">
              <w:rPr>
                <w:b/>
                <w:lang w:val="es-ES"/>
              </w:rPr>
              <w:t>No</w:t>
            </w:r>
          </w:p>
        </w:tc>
      </w:tr>
      <w:tr w:rsidR="00280B5A" w:rsidRPr="0002351D" w:rsidTr="009950B2">
        <w:trPr>
          <w:trHeight w:val="284"/>
        </w:trPr>
        <w:tc>
          <w:tcPr>
            <w:tcW w:w="2477" w:type="pct"/>
          </w:tcPr>
          <w:p w:rsidR="00280B5A" w:rsidRPr="00945BD2" w:rsidRDefault="00280B5A" w:rsidP="00280B5A">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r w:rsidR="001D2794" w:rsidRPr="00550D14">
                <w:rPr>
                  <w:lang w:val="es-ES"/>
                </w:rPr>
                <w:t xml:space="preserve"> </w:t>
              </w:r>
              <w:hyperlink w:anchor="Anexo1" w:history="1">
                <w:hyperlink w:anchor="Appendix1" w:history="1">
                  <w:hyperlink w:anchor="Anexo1" w:history="1">
                    <w:hyperlink w:anchor="Appendix1" w:history="1">
                      <w:hyperlink w:anchor="Appendix1" w:history="1">
                        <w:r w:rsidR="008C2D63" w:rsidRPr="00945BD2">
                          <w:rPr>
                            <w:rStyle w:val="Hyperlink"/>
                            <w:i/>
                            <w:lang w:val="es-ES"/>
                          </w:rPr>
                          <w:t>Anexo 1</w:t>
                        </w:r>
                      </w:hyperlink>
                    </w:hyperlink>
                  </w:hyperlink>
                </w:hyperlink>
              </w:hyperlink>
            </w:hyperlink>
            <w:r w:rsidRPr="00945BD2">
              <w:rPr>
                <w:i/>
                <w:lang w:val="es-ES"/>
              </w:rPr>
              <w:t>)</w:t>
            </w:r>
          </w:p>
        </w:tc>
        <w:tc>
          <w:tcPr>
            <w:tcW w:w="2523" w:type="pct"/>
          </w:tcPr>
          <w:p w:rsidR="00280B5A" w:rsidRPr="00945BD2" w:rsidRDefault="00280B5A" w:rsidP="00280B5A">
            <w:pPr>
              <w:pStyle w:val="PURLMSH"/>
              <w:rPr>
                <w:lang w:val="es-ES"/>
              </w:rPr>
            </w:pPr>
          </w:p>
        </w:tc>
      </w:tr>
    </w:tbl>
    <w:p w:rsidR="00280B5A" w:rsidRPr="00945BD2" w:rsidRDefault="00280B5A" w:rsidP="00280B5A">
      <w:pPr>
        <w:pStyle w:val="PURADDITIONALTERMSHEADERMB"/>
        <w:rPr>
          <w:lang w:val="es-ES"/>
        </w:rPr>
      </w:pPr>
      <w:r w:rsidRPr="00945BD2">
        <w:rPr>
          <w:lang w:val="es-ES"/>
        </w:rPr>
        <w:t>Términos Adicionales:</w:t>
      </w:r>
    </w:p>
    <w:p w:rsidR="00280B5A" w:rsidRPr="00945BD2" w:rsidRDefault="00280B5A" w:rsidP="00280B5A">
      <w:pPr>
        <w:pStyle w:val="PURBlueStrong-Indented"/>
        <w:rPr>
          <w:lang w:val="es-ES"/>
        </w:rPr>
      </w:pPr>
      <w:r w:rsidRPr="00945BD2">
        <w:rPr>
          <w:lang w:val="es-ES"/>
        </w:rPr>
        <w:t>Componente Office Web</w:t>
      </w:r>
    </w:p>
    <w:p w:rsidR="00280B5A" w:rsidRPr="00945BD2" w:rsidRDefault="00280B5A" w:rsidP="00C558A8">
      <w:pPr>
        <w:pStyle w:val="PURBody-Indented"/>
        <w:spacing w:after="80"/>
        <w:ind w:left="274"/>
        <w:rPr>
          <w:lang w:val="es-ES"/>
        </w:rPr>
      </w:pPr>
      <w:r w:rsidRPr="00945BD2">
        <w:rPr>
          <w:lang w:val="es-ES"/>
        </w:rPr>
        <w:t>Puede utilizar el componente únicamente para ver e imprimir copias de documentos estáticos, texto e imágenes que se hayan creado con el software y no necesitará licencias por separado para las copias del componente.</w:t>
      </w:r>
    </w:p>
    <w:p w:rsidR="00280B5A" w:rsidRPr="00945BD2" w:rsidRDefault="00280B5A" w:rsidP="00280B5A">
      <w:pPr>
        <w:pStyle w:val="PURBlueStrong-Indented"/>
        <w:rPr>
          <w:lang w:val="es-ES"/>
        </w:rPr>
      </w:pPr>
      <w:r w:rsidRPr="00945BD2">
        <w:rPr>
          <w:lang w:val="es-ES"/>
        </w:rPr>
        <w:t>Limitaciones de uso</w:t>
      </w:r>
    </w:p>
    <w:p w:rsidR="00280B5A" w:rsidRPr="00945BD2" w:rsidRDefault="00280B5A" w:rsidP="00C558A8">
      <w:pPr>
        <w:pStyle w:val="PURBullet-Indented"/>
        <w:numPr>
          <w:ilvl w:val="0"/>
          <w:numId w:val="0"/>
        </w:numPr>
        <w:spacing w:after="80" w:line="240" w:lineRule="auto"/>
        <w:ind w:left="274"/>
        <w:contextualSpacing w:val="0"/>
        <w:rPr>
          <w:lang w:val="es-ES"/>
        </w:rPr>
      </w:pPr>
      <w:r w:rsidRPr="00945BD2">
        <w:rPr>
          <w:lang w:val="es-ES"/>
        </w:rPr>
        <w:t>No podrá utilizar el software de servidor, incluido el software Master Secret Server, en un servidor que forme parte de un clúster</w:t>
      </w:r>
      <w:r w:rsidR="004A4CE0">
        <w:rPr>
          <w:lang w:val="es-ES"/>
        </w:rPr>
        <w:t> </w:t>
      </w:r>
      <w:r w:rsidRPr="00945BD2">
        <w:rPr>
          <w:lang w:val="es-ES"/>
        </w:rPr>
        <w:t>en</w:t>
      </w:r>
      <w:r w:rsidR="004A4CE0">
        <w:rPr>
          <w:lang w:val="es-ES"/>
        </w:rPr>
        <w:t> </w:t>
      </w:r>
      <w:r w:rsidRPr="00945BD2">
        <w:rPr>
          <w:lang w:val="es-ES"/>
        </w:rPr>
        <w:t>red o en un entorno de sistema operativo que forme parte de un clúster en red de entornos de sistema operativo del</w:t>
      </w:r>
      <w:r w:rsidR="004A4CE0">
        <w:rPr>
          <w:lang w:val="es-ES"/>
        </w:rPr>
        <w:t> </w:t>
      </w:r>
      <w:r w:rsidRPr="00945BD2">
        <w:rPr>
          <w:lang w:val="es-ES"/>
        </w:rPr>
        <w:t>mismo servidor.</w:t>
      </w:r>
    </w:p>
    <w:p w:rsidR="00280B5A" w:rsidRPr="00945BD2" w:rsidRDefault="00280B5A" w:rsidP="00280B5A">
      <w:pPr>
        <w:pStyle w:val="PURBlueStrong-Indented"/>
        <w:rPr>
          <w:lang w:val="es-ES"/>
        </w:rPr>
      </w:pPr>
      <w:r w:rsidRPr="00945BD2">
        <w:rPr>
          <w:lang w:val="es-ES"/>
        </w:rPr>
        <w:t>.NET Framework Software</w:t>
      </w:r>
    </w:p>
    <w:p w:rsidR="00280B5A" w:rsidRPr="00945BD2" w:rsidRDefault="00280B5A" w:rsidP="00C558A8">
      <w:pPr>
        <w:pStyle w:val="PURBody-Indented"/>
        <w:spacing w:after="80"/>
        <w:ind w:left="274"/>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280B5A" w:rsidRPr="00945BD2" w:rsidRDefault="004322F7" w:rsidP="00A50403">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280B5A" w:rsidRPr="00945BD2" w:rsidRDefault="00280B5A" w:rsidP="00280B5A">
      <w:pPr>
        <w:pStyle w:val="PURProductName"/>
        <w:rPr>
          <w:lang w:val="es-ES"/>
        </w:rPr>
      </w:pPr>
      <w:bookmarkStart w:id="270" w:name="_Toc346536851"/>
      <w:bookmarkStart w:id="271" w:name="_Toc363552789"/>
      <w:bookmarkStart w:id="272" w:name="_Toc363552853"/>
      <w:bookmarkStart w:id="273" w:name="_Toc371268332"/>
      <w:bookmarkStart w:id="274" w:name="_Toc372118295"/>
      <w:r w:rsidRPr="00945BD2">
        <w:rPr>
          <w:lang w:val="es-ES"/>
        </w:rPr>
        <w:t xml:space="preserve">BizTalk Server 2013 </w:t>
      </w:r>
      <w:bookmarkEnd w:id="261"/>
      <w:bookmarkEnd w:id="262"/>
      <w:r w:rsidRPr="00945BD2">
        <w:rPr>
          <w:lang w:val="es-ES"/>
        </w:rPr>
        <w:t>Branch</w:t>
      </w:r>
      <w:bookmarkEnd w:id="270"/>
      <w:bookmarkEnd w:id="271"/>
      <w:bookmarkEnd w:id="272"/>
      <w:bookmarkEnd w:id="273"/>
      <w:bookmarkEnd w:id="274"/>
      <w:r w:rsidRPr="00945BD2">
        <w:rPr>
          <w:lang w:val="es-ES"/>
        </w:rPr>
        <w:fldChar w:fldCharType="begin"/>
      </w:r>
      <w:r w:rsidRPr="00945BD2">
        <w:rPr>
          <w:lang w:val="es-ES"/>
        </w:rPr>
        <w:instrText>XE "BizTalk Server 2013 Branch"</w:instrText>
      </w:r>
      <w:r w:rsidRPr="00945BD2">
        <w:rPr>
          <w:lang w:val="es-ES"/>
        </w:rPr>
        <w:fldChar w:fldCharType="end"/>
      </w:r>
    </w:p>
    <w:p w:rsidR="00280B5A" w:rsidRPr="00945BD2" w:rsidRDefault="00280B5A" w:rsidP="00280B5A">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945BD2" w:rsidTr="00280B5A">
        <w:tc>
          <w:tcPr>
            <w:tcW w:w="2477" w:type="pct"/>
          </w:tcPr>
          <w:p w:rsidR="00280B5A" w:rsidRPr="00945BD2" w:rsidRDefault="00280B5A" w:rsidP="00280B5A">
            <w:pPr>
              <w:pStyle w:val="PURLMSH"/>
              <w:rPr>
                <w:lang w:val="es-ES"/>
              </w:rPr>
            </w:pPr>
            <w:r w:rsidRPr="00945BD2">
              <w:rPr>
                <w:lang w:val="es-ES"/>
              </w:rPr>
              <w:t xml:space="preserve">Movilidad de Licencias en Granjas de Servidores: </w:t>
            </w:r>
            <w:r w:rsidRPr="00945BD2">
              <w:rPr>
                <w:b/>
                <w:lang w:val="es-ES"/>
              </w:rPr>
              <w:t xml:space="preserve">Sí </w:t>
            </w:r>
            <w:r w:rsidRPr="00945BD2">
              <w:rPr>
                <w:i/>
                <w:lang w:val="es-ES"/>
              </w:rPr>
              <w:t xml:space="preserve">(ver </w:t>
            </w:r>
            <w:hyperlink w:anchor="Movilidad" w:history="1">
              <w:r w:rsidRPr="00945BD2">
                <w:rPr>
                  <w:rStyle w:val="Hyperlink"/>
                  <w:i/>
                  <w:lang w:val="es-ES"/>
                </w:rPr>
                <w:t>Términos Generales</w:t>
              </w:r>
            </w:hyperlink>
            <w:r w:rsidRPr="00945BD2">
              <w:rPr>
                <w:i/>
                <w:lang w:val="es-ES"/>
              </w:rPr>
              <w:t>)</w:t>
            </w:r>
            <w:r w:rsidRPr="00945BD2">
              <w:rPr>
                <w:lang w:val="es-ES"/>
              </w:rPr>
              <w:t xml:space="preserve"> </w:t>
            </w:r>
          </w:p>
        </w:tc>
        <w:tc>
          <w:tcPr>
            <w:tcW w:w="2523" w:type="pct"/>
          </w:tcPr>
          <w:p w:rsidR="00280B5A" w:rsidRPr="00945BD2" w:rsidRDefault="00280B5A" w:rsidP="00280B5A">
            <w:pPr>
              <w:pStyle w:val="PURLMSH"/>
              <w:rPr>
                <w:lang w:val="es-ES"/>
              </w:rPr>
            </w:pPr>
            <w:r w:rsidRPr="00945BD2">
              <w:rPr>
                <w:lang w:val="es-ES"/>
              </w:rPr>
              <w:t xml:space="preserve">Ver Notificación Aplicable: </w:t>
            </w:r>
            <w:r w:rsidRPr="00945BD2">
              <w:rPr>
                <w:b/>
                <w:lang w:val="es-ES"/>
              </w:rPr>
              <w:t>No</w:t>
            </w:r>
          </w:p>
        </w:tc>
      </w:tr>
      <w:tr w:rsidR="00280B5A" w:rsidRPr="0002351D" w:rsidTr="00A50403">
        <w:tc>
          <w:tcPr>
            <w:tcW w:w="2477" w:type="pct"/>
          </w:tcPr>
          <w:p w:rsidR="00280B5A" w:rsidRPr="00945BD2" w:rsidRDefault="00280B5A" w:rsidP="00280B5A">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r w:rsidR="001D2794" w:rsidRPr="00550D14">
                <w:rPr>
                  <w:lang w:val="es-ES"/>
                </w:rPr>
                <w:t xml:space="preserve"> </w:t>
              </w:r>
              <w:hyperlink w:anchor="Anexo1" w:history="1">
                <w:hyperlink w:anchor="Appendix1" w:history="1">
                  <w:hyperlink w:anchor="Anexo1" w:history="1">
                    <w:hyperlink w:anchor="Appendix1" w:history="1">
                      <w:hyperlink w:anchor="Appendix1" w:history="1">
                        <w:r w:rsidR="008C2D63" w:rsidRPr="00945BD2">
                          <w:rPr>
                            <w:rStyle w:val="Hyperlink"/>
                            <w:i/>
                            <w:lang w:val="es-ES"/>
                          </w:rPr>
                          <w:t>Anexo 1</w:t>
                        </w:r>
                      </w:hyperlink>
                    </w:hyperlink>
                  </w:hyperlink>
                </w:hyperlink>
              </w:hyperlink>
            </w:hyperlink>
            <w:r w:rsidRPr="00945BD2">
              <w:rPr>
                <w:i/>
                <w:lang w:val="es-ES"/>
              </w:rPr>
              <w:t>)</w:t>
            </w:r>
          </w:p>
        </w:tc>
        <w:tc>
          <w:tcPr>
            <w:tcW w:w="2523" w:type="pct"/>
          </w:tcPr>
          <w:p w:rsidR="00280B5A" w:rsidRPr="00945BD2" w:rsidRDefault="00280B5A" w:rsidP="00280B5A">
            <w:pPr>
              <w:pStyle w:val="PURLMSH"/>
              <w:rPr>
                <w:lang w:val="es-ES"/>
              </w:rPr>
            </w:pPr>
          </w:p>
        </w:tc>
      </w:tr>
    </w:tbl>
    <w:p w:rsidR="00280B5A" w:rsidRPr="00945BD2" w:rsidRDefault="00280B5A" w:rsidP="00280B5A">
      <w:pPr>
        <w:pStyle w:val="PURADDITIONALTERMSHEADERMB"/>
        <w:rPr>
          <w:lang w:val="es-ES"/>
        </w:rPr>
      </w:pPr>
      <w:r w:rsidRPr="00945BD2">
        <w:rPr>
          <w:lang w:val="es-ES"/>
        </w:rPr>
        <w:t>Términos Adicionales:</w:t>
      </w:r>
    </w:p>
    <w:p w:rsidR="00280B5A" w:rsidRPr="00945BD2" w:rsidRDefault="00280B5A" w:rsidP="00280B5A">
      <w:pPr>
        <w:pStyle w:val="PURBlueStrong-Indented"/>
        <w:rPr>
          <w:lang w:val="es-ES"/>
        </w:rPr>
      </w:pPr>
      <w:r w:rsidRPr="00945BD2">
        <w:rPr>
          <w:lang w:val="es-ES"/>
        </w:rPr>
        <w:lastRenderedPageBreak/>
        <w:t>Componente Office Web</w:t>
      </w:r>
    </w:p>
    <w:p w:rsidR="00280B5A" w:rsidRPr="00945BD2" w:rsidRDefault="00280B5A" w:rsidP="00280B5A">
      <w:pPr>
        <w:pStyle w:val="PURBody-Indented"/>
        <w:rPr>
          <w:lang w:val="es-ES"/>
        </w:rPr>
      </w:pPr>
      <w:r w:rsidRPr="00945BD2">
        <w:rPr>
          <w:lang w:val="es-ES"/>
        </w:rPr>
        <w:t>Puede utilizar el componente únicamente para ver e imprimir copias de documentos estáticos, texto e imágenes que se hayan creado con el software y no necesitará licencias por separado para las copias del componente.</w:t>
      </w:r>
    </w:p>
    <w:p w:rsidR="00280B5A" w:rsidRPr="00945BD2" w:rsidRDefault="00280B5A" w:rsidP="00280B5A">
      <w:pPr>
        <w:pStyle w:val="PURBlueStrong-Indented"/>
        <w:rPr>
          <w:lang w:val="es-ES"/>
        </w:rPr>
      </w:pPr>
      <w:r w:rsidRPr="00945BD2">
        <w:rPr>
          <w:lang w:val="es-ES"/>
        </w:rPr>
        <w:t>Limitaciones de uso</w:t>
      </w:r>
    </w:p>
    <w:p w:rsidR="00280B5A" w:rsidRPr="00945BD2" w:rsidRDefault="00280B5A" w:rsidP="00280B5A">
      <w:pPr>
        <w:pStyle w:val="PURBody-Indented"/>
        <w:rPr>
          <w:lang w:val="es-ES"/>
        </w:rPr>
      </w:pPr>
      <w:r w:rsidRPr="00945BD2">
        <w:rPr>
          <w:lang w:val="es-ES"/>
        </w:rPr>
        <w:t>Puede Ejecutar Instancias del software en Servidores Licenciados únicamente en el extremo de la red interna (o en el de su empresa) para conectar eventos de negocio o transacciones con actividades procesadas en ese extremo. El Servidor Licenciado no podrá:</w:t>
      </w:r>
    </w:p>
    <w:p w:rsidR="00280B5A" w:rsidRPr="00945BD2" w:rsidRDefault="00280B5A" w:rsidP="008E2D3F">
      <w:pPr>
        <w:pStyle w:val="PURBullet-Indented"/>
        <w:numPr>
          <w:ilvl w:val="0"/>
          <w:numId w:val="24"/>
        </w:numPr>
        <w:rPr>
          <w:lang w:val="es-ES"/>
        </w:rPr>
      </w:pPr>
      <w:r w:rsidRPr="00945BD2">
        <w:rPr>
          <w:lang w:val="es-ES"/>
        </w:rPr>
        <w:t xml:space="preserve">Actuar como el nodo central en un modelo de red </w:t>
      </w:r>
      <w:r w:rsidR="008E2D3F" w:rsidRPr="00945BD2">
        <w:rPr>
          <w:lang w:val="es-ES"/>
        </w:rPr>
        <w:t>“</w:t>
      </w:r>
      <w:r w:rsidRPr="00945BD2">
        <w:rPr>
          <w:lang w:val="es-ES"/>
        </w:rPr>
        <w:t>concentrador y radio</w:t>
      </w:r>
      <w:r w:rsidR="008E2D3F" w:rsidRPr="00945BD2">
        <w:rPr>
          <w:lang w:val="es-ES"/>
        </w:rPr>
        <w:t>”</w:t>
      </w:r>
      <w:r w:rsidRPr="00945BD2">
        <w:rPr>
          <w:lang w:val="es-ES"/>
        </w:rPr>
        <w:t>.</w:t>
      </w:r>
    </w:p>
    <w:p w:rsidR="00280B5A" w:rsidRPr="00945BD2" w:rsidRDefault="00280B5A" w:rsidP="003B5A77">
      <w:pPr>
        <w:pStyle w:val="PURBullet-Indented"/>
        <w:numPr>
          <w:ilvl w:val="0"/>
          <w:numId w:val="24"/>
        </w:numPr>
        <w:rPr>
          <w:lang w:val="es-ES"/>
        </w:rPr>
      </w:pPr>
      <w:r w:rsidRPr="00945BD2">
        <w:rPr>
          <w:lang w:val="es-ES"/>
        </w:rPr>
        <w:t>Centralizar las comunicaciones de toda la empresa con otros servidores o dispositivos.</w:t>
      </w:r>
    </w:p>
    <w:p w:rsidR="00280B5A" w:rsidRPr="00945BD2" w:rsidRDefault="00CC133C" w:rsidP="003B5A77">
      <w:pPr>
        <w:pStyle w:val="PURBullet-Indented"/>
        <w:numPr>
          <w:ilvl w:val="0"/>
          <w:numId w:val="24"/>
        </w:numPr>
        <w:rPr>
          <w:lang w:val="es-ES"/>
        </w:rPr>
      </w:pPr>
      <w:r w:rsidRPr="00945BD2">
        <w:rPr>
          <w:lang w:val="es-ES"/>
        </w:rPr>
        <w:t xml:space="preserve">Procesos </w:t>
      </w:r>
      <w:r w:rsidR="00280B5A" w:rsidRPr="00945BD2">
        <w:rPr>
          <w:lang w:val="es-ES"/>
        </w:rPr>
        <w:t>de negocio automatizados a través de las divisiones, unidades de negocio o sucursales.</w:t>
      </w:r>
    </w:p>
    <w:p w:rsidR="00280B5A" w:rsidRPr="00945BD2" w:rsidRDefault="00280B5A" w:rsidP="00A50403">
      <w:pPr>
        <w:pStyle w:val="PURBullet-Indented"/>
        <w:numPr>
          <w:ilvl w:val="0"/>
          <w:numId w:val="0"/>
        </w:numPr>
        <w:ind w:left="504"/>
        <w:rPr>
          <w:lang w:val="es-ES"/>
        </w:rPr>
      </w:pPr>
    </w:p>
    <w:p w:rsidR="00280B5A" w:rsidRPr="00945BD2" w:rsidRDefault="00280B5A" w:rsidP="004A4CE0">
      <w:pPr>
        <w:pStyle w:val="PURBullet-Indented"/>
        <w:numPr>
          <w:ilvl w:val="0"/>
          <w:numId w:val="0"/>
        </w:numPr>
        <w:ind w:left="288"/>
        <w:rPr>
          <w:lang w:val="es-ES"/>
        </w:rPr>
      </w:pPr>
      <w:r w:rsidRPr="00945BD2">
        <w:rPr>
          <w:lang w:val="es-ES"/>
        </w:rPr>
        <w:t>No podrá utilizar el software de servidor, incluido el software Master Secret Server, en un servidor que forme parte de un clúster en</w:t>
      </w:r>
      <w:r w:rsidR="004A4CE0">
        <w:rPr>
          <w:lang w:val="es-ES"/>
        </w:rPr>
        <w:t> </w:t>
      </w:r>
      <w:r w:rsidRPr="00945BD2">
        <w:rPr>
          <w:lang w:val="es-ES"/>
        </w:rPr>
        <w:t>red o en un entorno de sistema operativo que forme parte de un clúster en red de entornos de sistema operativo del mismo servidor.</w:t>
      </w:r>
    </w:p>
    <w:p w:rsidR="00280B5A" w:rsidRPr="00945BD2" w:rsidRDefault="00280B5A" w:rsidP="00280B5A">
      <w:pPr>
        <w:pStyle w:val="PURBlueStrong-Indented"/>
        <w:rPr>
          <w:lang w:val="es-ES"/>
        </w:rPr>
      </w:pPr>
      <w:r w:rsidRPr="00945BD2">
        <w:rPr>
          <w:lang w:val="es-ES"/>
        </w:rPr>
        <w:t>.NET Framework Software</w:t>
      </w:r>
    </w:p>
    <w:p w:rsidR="00280B5A" w:rsidRPr="00945BD2" w:rsidRDefault="00280B5A" w:rsidP="00280B5A">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280B5A" w:rsidRPr="00945BD2" w:rsidRDefault="004322F7" w:rsidP="00A50403">
      <w:pPr>
        <w:pStyle w:val="PURBullet"/>
        <w:numPr>
          <w:ilvl w:val="0"/>
          <w:numId w:val="0"/>
        </w:numPr>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A748AB" w:rsidRPr="00945BD2" w:rsidRDefault="00A748AB" w:rsidP="00A748AB">
      <w:pPr>
        <w:pStyle w:val="PURProductName"/>
        <w:rPr>
          <w:lang w:val="es-ES"/>
        </w:rPr>
      </w:pPr>
      <w:bookmarkStart w:id="275" w:name="_Toc346536852"/>
      <w:bookmarkStart w:id="276" w:name="_Toc339280316"/>
      <w:bookmarkStart w:id="277" w:name="_Toc363552790"/>
      <w:bookmarkStart w:id="278" w:name="_Toc363552854"/>
      <w:bookmarkStart w:id="279" w:name="_Toc371268333"/>
      <w:bookmarkStart w:id="280" w:name="_Toc372118296"/>
      <w:r w:rsidRPr="00945BD2">
        <w:rPr>
          <w:lang w:val="es-ES"/>
        </w:rPr>
        <w:t>SQL Server 2012 Enterprise</w:t>
      </w:r>
      <w:bookmarkEnd w:id="275"/>
      <w:bookmarkEnd w:id="276"/>
      <w:bookmarkEnd w:id="277"/>
      <w:bookmarkEnd w:id="278"/>
      <w:bookmarkEnd w:id="279"/>
      <w:bookmarkEnd w:id="280"/>
      <w:r w:rsidRPr="00945BD2">
        <w:rPr>
          <w:lang w:val="es-ES"/>
        </w:rPr>
        <w:fldChar w:fldCharType="begin"/>
      </w:r>
      <w:r w:rsidRPr="00945BD2">
        <w:rPr>
          <w:lang w:val="es-ES"/>
        </w:rPr>
        <w:instrText>XE "SQL Server 2012 Enterprise"</w:instrText>
      </w:r>
      <w:r w:rsidRPr="00945BD2">
        <w:rPr>
          <w:lang w:val="es-ES"/>
        </w:rPr>
        <w:fldChar w:fldCharType="end"/>
      </w:r>
    </w:p>
    <w:p w:rsidR="00A748AB" w:rsidRPr="00945BD2" w:rsidRDefault="00A748AB" w:rsidP="00A748AB">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02351D" w:rsidTr="00A748AB">
        <w:tc>
          <w:tcPr>
            <w:tcW w:w="5520" w:type="dxa"/>
            <w:shd w:val="clear" w:color="auto" w:fill="auto"/>
          </w:tcPr>
          <w:p w:rsidR="00A748AB" w:rsidRPr="00945BD2" w:rsidRDefault="00A748AB" w:rsidP="00A748AB">
            <w:pPr>
              <w:pStyle w:val="PURBody"/>
              <w:spacing w:after="0"/>
              <w:rPr>
                <w:rFonts w:ascii="Arial Narrow" w:hAnsi="Arial Narrow"/>
                <w:color w:val="404040"/>
                <w:lang w:val="es-ES"/>
              </w:rPr>
            </w:pPr>
            <w:r w:rsidRPr="00945BD2">
              <w:rPr>
                <w:rFonts w:ascii="Arial Narrow" w:hAnsi="Arial Narrow"/>
                <w:lang w:val="es-ES"/>
              </w:rPr>
              <w:t xml:space="preserve">Movilidad de Licencias en Granjas de Servidores: </w:t>
            </w:r>
            <w:r w:rsidRPr="00945BD2">
              <w:rPr>
                <w:rFonts w:ascii="Arial Narrow" w:hAnsi="Arial Narrow"/>
                <w:b/>
                <w:lang w:val="es-ES"/>
              </w:rPr>
              <w:t xml:space="preserve">Sí </w:t>
            </w:r>
            <w:r w:rsidRPr="00945BD2">
              <w:rPr>
                <w:rFonts w:ascii="Arial Narrow" w:hAnsi="Arial Narrow"/>
                <w:i/>
                <w:lang w:val="es-ES"/>
              </w:rPr>
              <w:t xml:space="preserve">(ver </w:t>
            </w:r>
            <w:hyperlink w:anchor="Movilidad" w:history="1">
              <w:r w:rsidRPr="00945BD2">
                <w:rPr>
                  <w:rStyle w:val="Hyperlink"/>
                  <w:rFonts w:ascii="Arial Narrow" w:hAnsi="Arial Narrow"/>
                  <w:i/>
                  <w:lang w:val="es-ES"/>
                </w:rPr>
                <w:t>Términos Generales</w:t>
              </w:r>
            </w:hyperlink>
            <w:r w:rsidRPr="00945BD2">
              <w:rPr>
                <w:rFonts w:ascii="Arial Narrow" w:hAnsi="Arial Narrow"/>
                <w:i/>
                <w:lang w:val="es-ES"/>
              </w:rPr>
              <w:t>)</w:t>
            </w:r>
            <w:r w:rsidRPr="00945BD2">
              <w:rPr>
                <w:rFonts w:ascii="Arial Narrow" w:hAnsi="Arial Narrow"/>
                <w:lang w:val="es-ES"/>
              </w:rPr>
              <w:t xml:space="preserve"> </w:t>
            </w:r>
          </w:p>
        </w:tc>
        <w:tc>
          <w:tcPr>
            <w:tcW w:w="5510" w:type="dxa"/>
            <w:shd w:val="clear" w:color="auto" w:fill="auto"/>
          </w:tcPr>
          <w:p w:rsidR="00A748AB" w:rsidRPr="00691C36" w:rsidRDefault="00A748AB" w:rsidP="005365C8">
            <w:pPr>
              <w:pStyle w:val="PURBody"/>
              <w:spacing w:after="0"/>
              <w:rPr>
                <w:rFonts w:ascii="Arial Narrow" w:hAnsi="Arial Narrow"/>
                <w:color w:val="404040"/>
                <w:szCs w:val="18"/>
                <w:lang w:val="es-ES"/>
              </w:rPr>
            </w:pPr>
            <w:r w:rsidRPr="00691C36">
              <w:rPr>
                <w:rFonts w:ascii="Arial Narrow" w:hAnsi="Arial Narrow"/>
                <w:szCs w:val="18"/>
                <w:lang w:val="es-ES"/>
              </w:rPr>
              <w:t xml:space="preserve">Ver Notificación Aplicable: </w:t>
            </w:r>
            <w:r w:rsidRPr="00691C36">
              <w:rPr>
                <w:rFonts w:ascii="Arial Narrow" w:hAnsi="Arial Narrow"/>
                <w:b/>
                <w:szCs w:val="18"/>
                <w:lang w:val="es-ES"/>
              </w:rPr>
              <w:t>Actualizaciones Automáticas</w:t>
            </w:r>
            <w:r w:rsidRPr="00691C36">
              <w:rPr>
                <w:rFonts w:ascii="Arial Narrow" w:hAnsi="Arial Narrow"/>
                <w:szCs w:val="18"/>
                <w:lang w:val="es-ES"/>
              </w:rPr>
              <w:t xml:space="preserve"> </w:t>
            </w:r>
            <w:r w:rsidRPr="00691C36">
              <w:rPr>
                <w:rFonts w:ascii="Arial Narrow" w:hAnsi="Arial Narrow"/>
                <w:i/>
                <w:szCs w:val="18"/>
                <w:lang w:val="es-ES"/>
              </w:rPr>
              <w:t xml:space="preserve">(consulte el </w:t>
            </w:r>
            <w:hyperlink w:anchor="Anexo2" w:history="1">
              <w:hyperlink w:anchor="Appendix2" w:history="1">
                <w:hyperlink w:anchor="Appendix2" w:history="1">
                  <w:r w:rsidR="00691C36" w:rsidRPr="00691C36">
                    <w:rPr>
                      <w:rStyle w:val="Hyperlink"/>
                      <w:rFonts w:ascii="Arial Narrow" w:hAnsi="Arial Narrow"/>
                      <w:i/>
                      <w:szCs w:val="18"/>
                      <w:lang w:val="es-ES"/>
                    </w:rPr>
                    <w:t>Anexo 2</w:t>
                  </w:r>
                </w:hyperlink>
              </w:hyperlink>
            </w:hyperlink>
            <w:r w:rsidRPr="00691C36">
              <w:rPr>
                <w:rFonts w:ascii="Arial Narrow" w:hAnsi="Arial Narrow"/>
                <w:i/>
                <w:szCs w:val="18"/>
                <w:lang w:val="es-ES"/>
              </w:rPr>
              <w:t>)</w:t>
            </w:r>
          </w:p>
        </w:tc>
      </w:tr>
      <w:tr w:rsidR="00A748AB" w:rsidRPr="0002351D" w:rsidTr="00A748AB">
        <w:tc>
          <w:tcPr>
            <w:tcW w:w="5520" w:type="dxa"/>
            <w:shd w:val="clear" w:color="auto" w:fill="auto"/>
          </w:tcPr>
          <w:p w:rsidR="00A748AB" w:rsidRPr="008C2D63" w:rsidRDefault="00A748AB" w:rsidP="005365C8">
            <w:pPr>
              <w:pStyle w:val="PURBody"/>
              <w:spacing w:after="0"/>
              <w:rPr>
                <w:rFonts w:ascii="Arial Narrow" w:hAnsi="Arial Narrow"/>
                <w:color w:val="404040"/>
                <w:szCs w:val="18"/>
                <w:lang w:val="es-ES"/>
              </w:rPr>
            </w:pPr>
            <w:r w:rsidRPr="008C2D63">
              <w:rPr>
                <w:rFonts w:ascii="Arial Narrow" w:hAnsi="Arial Narrow"/>
                <w:szCs w:val="18"/>
                <w:lang w:val="es-ES"/>
              </w:rPr>
              <w:t xml:space="preserve">Software Adicional/Cliente: </w:t>
            </w:r>
            <w:r w:rsidRPr="008C2D63">
              <w:rPr>
                <w:rFonts w:ascii="Arial Narrow" w:hAnsi="Arial Narrow"/>
                <w:b/>
                <w:szCs w:val="18"/>
                <w:lang w:val="es-ES"/>
              </w:rPr>
              <w:t>Sí</w:t>
            </w:r>
            <w:r w:rsidRPr="008C2D63">
              <w:rPr>
                <w:rFonts w:ascii="Arial Narrow" w:hAnsi="Arial Narrow"/>
                <w:szCs w:val="18"/>
                <w:lang w:val="es-ES"/>
              </w:rPr>
              <w:t xml:space="preserve"> </w:t>
            </w:r>
            <w:r w:rsidRPr="008C2D63">
              <w:rPr>
                <w:rFonts w:ascii="Arial Narrow" w:hAnsi="Arial Narrow"/>
                <w:i/>
                <w:szCs w:val="18"/>
                <w:lang w:val="es-ES"/>
              </w:rPr>
              <w:t xml:space="preserve">(ver </w:t>
            </w:r>
            <w:hyperlink w:anchor="Anexo1" w:history="1">
              <w:hyperlink w:anchor="Appendix1" w:history="1">
                <w:hyperlink w:anchor="Appendix1" w:history="1">
                  <w:r w:rsidR="008C2D63" w:rsidRPr="008C2D63">
                    <w:rPr>
                      <w:rStyle w:val="Hyperlink"/>
                      <w:rFonts w:ascii="Arial Narrow" w:hAnsi="Arial Narrow"/>
                      <w:i/>
                      <w:szCs w:val="18"/>
                      <w:lang w:val="es-ES"/>
                    </w:rPr>
                    <w:t>Anexo 1</w:t>
                  </w:r>
                </w:hyperlink>
              </w:hyperlink>
            </w:hyperlink>
            <w:r w:rsidRPr="008C2D63">
              <w:rPr>
                <w:rFonts w:ascii="Arial Narrow" w:hAnsi="Arial Narrow"/>
                <w:i/>
                <w:szCs w:val="18"/>
                <w:lang w:val="es-ES"/>
              </w:rPr>
              <w:t>)</w:t>
            </w:r>
          </w:p>
        </w:tc>
        <w:tc>
          <w:tcPr>
            <w:tcW w:w="5510" w:type="dxa"/>
            <w:shd w:val="clear" w:color="auto" w:fill="auto"/>
          </w:tcPr>
          <w:p w:rsidR="00A748AB" w:rsidRPr="00945BD2" w:rsidRDefault="00A748AB" w:rsidP="005365C8">
            <w:pPr>
              <w:pStyle w:val="PURBody"/>
              <w:spacing w:after="0"/>
              <w:rPr>
                <w:rFonts w:ascii="Arial Narrow" w:hAnsi="Arial Narrow"/>
                <w:color w:val="404040"/>
                <w:lang w:val="es-ES"/>
              </w:rPr>
            </w:pPr>
          </w:p>
        </w:tc>
      </w:tr>
    </w:tbl>
    <w:p w:rsidR="00A748AB" w:rsidRPr="00945BD2" w:rsidRDefault="00A748AB" w:rsidP="00A748AB">
      <w:pPr>
        <w:pStyle w:val="PURBlueBGHeader"/>
        <w:pBdr>
          <w:top w:val="none" w:sz="0" w:space="0" w:color="auto"/>
          <w:left w:val="none" w:sz="0" w:space="0" w:color="auto"/>
          <w:bottom w:val="none" w:sz="0" w:space="0" w:color="auto"/>
          <w:right w:val="none" w:sz="0" w:space="0" w:color="auto"/>
        </w:pBdr>
        <w:rPr>
          <w:lang w:val="es-ES"/>
        </w:rPr>
      </w:pPr>
      <w:r w:rsidRPr="00945BD2">
        <w:rPr>
          <w:lang w:val="es-ES"/>
        </w:rPr>
        <w:t>Términos Adicionales:</w:t>
      </w:r>
    </w:p>
    <w:p w:rsidR="00EA48AA" w:rsidRPr="00945BD2" w:rsidRDefault="00EA48AA" w:rsidP="00A748AB">
      <w:pPr>
        <w:pStyle w:val="PURBlueStrong-Indented"/>
        <w:rPr>
          <w:lang w:val="es-ES"/>
        </w:rPr>
      </w:pPr>
      <w:r w:rsidRPr="00945BD2">
        <w:rPr>
          <w:lang w:val="es-ES"/>
        </w:rPr>
        <w:t>Derechos de ediciones anteriores</w:t>
      </w:r>
    </w:p>
    <w:p w:rsidR="00EA48AA" w:rsidRPr="00945BD2" w:rsidRDefault="00EA48AA" w:rsidP="004A4CE0">
      <w:pPr>
        <w:pStyle w:val="Heading4"/>
        <w:keepNext w:val="0"/>
        <w:keepLines w:val="0"/>
        <w:widowControl w:val="0"/>
        <w:spacing w:before="120" w:after="120"/>
        <w:ind w:left="270"/>
        <w:rPr>
          <w:lang w:val="es-ES"/>
        </w:rPr>
      </w:pPr>
      <w:r w:rsidRPr="00945BD2">
        <w:rPr>
          <w:rFonts w:ascii="Arial" w:eastAsia="Arial" w:hAnsi="Arial" w:cs="Arial"/>
          <w:b w:val="0"/>
          <w:bCs w:val="0"/>
          <w:i w:val="0"/>
          <w:iCs w:val="0"/>
          <w:color w:val="404040" w:themeColor="text1" w:themeTint="BF"/>
          <w:sz w:val="18"/>
          <w:lang w:val="es-ES"/>
        </w:rPr>
        <w:t>En lugar de cualquier instancia permitida, puede crear, almacenar y utilizar una instancia de la versión 2008 R2 de edición Datacenter de SQL Server del software, la edición 2008 R2 o cualquier edición anterior de SQL Server Enterprise del software o</w:t>
      </w:r>
      <w:r w:rsidR="004A4CE0">
        <w:rPr>
          <w:rFonts w:ascii="Arial" w:eastAsia="Arial" w:hAnsi="Arial" w:cs="Arial"/>
          <w:b w:val="0"/>
          <w:bCs w:val="0"/>
          <w:i w:val="0"/>
          <w:iCs w:val="0"/>
          <w:color w:val="404040" w:themeColor="text1" w:themeTint="BF"/>
          <w:sz w:val="18"/>
          <w:lang w:val="es-ES"/>
        </w:rPr>
        <w:t> </w:t>
      </w:r>
      <w:r w:rsidRPr="00945BD2">
        <w:rPr>
          <w:rFonts w:ascii="Arial" w:eastAsia="Arial" w:hAnsi="Arial" w:cs="Arial"/>
          <w:b w:val="0"/>
          <w:bCs w:val="0"/>
          <w:i w:val="0"/>
          <w:iCs w:val="0"/>
          <w:color w:val="404040" w:themeColor="text1" w:themeTint="BF"/>
          <w:sz w:val="18"/>
          <w:lang w:val="es-ES"/>
        </w:rPr>
        <w:t>una versión 2012 o anterior de las siguientes ediciones del software: Business Intelligence, Standard, Workgroup, o edición Standard para Small Business.</w:t>
      </w:r>
    </w:p>
    <w:p w:rsidR="00EA48AA" w:rsidRPr="00945BD2" w:rsidRDefault="00EA48AA" w:rsidP="00A748AB">
      <w:pPr>
        <w:pStyle w:val="PURBlueStrong-Indented"/>
        <w:rPr>
          <w:lang w:val="es-ES"/>
        </w:rPr>
      </w:pPr>
      <w:r w:rsidRPr="00945BD2">
        <w:rPr>
          <w:lang w:val="es-ES"/>
        </w:rPr>
        <w:t>Servidor de Conmutación por Error</w:t>
      </w:r>
    </w:p>
    <w:p w:rsidR="00EA48AA" w:rsidRPr="00945BD2" w:rsidRDefault="00EA48AA" w:rsidP="00A748AB">
      <w:pPr>
        <w:pStyle w:val="Heading2"/>
        <w:widowControl w:val="0"/>
        <w:pBdr>
          <w:bottom w:val="none" w:sz="0" w:space="0" w:color="auto"/>
        </w:pBdr>
        <w:tabs>
          <w:tab w:val="left" w:pos="720"/>
        </w:tabs>
        <w:spacing w:before="0"/>
        <w:ind w:left="270"/>
        <w:rPr>
          <w:lang w:val="es-ES"/>
        </w:rPr>
      </w:pPr>
      <w:bookmarkStart w:id="281" w:name="_Toc346894345"/>
      <w:r w:rsidRPr="00945BD2">
        <w:rPr>
          <w:b w:val="0"/>
          <w:caps w:val="0"/>
          <w:color w:val="404040" w:themeColor="text1" w:themeTint="BF"/>
          <w:sz w:val="18"/>
          <w:lang w:val="es-ES"/>
        </w:rPr>
        <w:t>Para cualquier OSE en el que se ejecuten instancias del servidor de software, puede ejecutar el mismo número de instancias de conmutación por error pasivas en otro OSE como soporte técnico temporal.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281"/>
    </w:p>
    <w:p w:rsidR="009E6523" w:rsidRPr="00945BD2" w:rsidRDefault="009E6523" w:rsidP="00A748AB">
      <w:pPr>
        <w:pStyle w:val="PURBlueStrong-Indented"/>
        <w:rPr>
          <w:lang w:val="es-ES"/>
        </w:rPr>
      </w:pPr>
      <w:r w:rsidRPr="00945BD2">
        <w:rPr>
          <w:lang w:val="es-ES"/>
        </w:rPr>
        <w:t>.NET Framework Software</w:t>
      </w:r>
    </w:p>
    <w:p w:rsidR="009E6523" w:rsidRPr="00945BD2" w:rsidRDefault="009E6523" w:rsidP="00A748AB">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830DCA" w:rsidRDefault="004322F7" w:rsidP="003C2FC0">
      <w:pPr>
        <w:spacing w:before="240" w:after="240"/>
        <w:jc w:val="right"/>
        <w:rPr>
          <w:rStyle w:val="Hyperlink"/>
          <w:rFonts w:ascii="Arial Narrow" w:hAnsi="Arial Narrow"/>
          <w:sz w:val="16"/>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EA48AA" w:rsidRPr="00945BD2" w:rsidRDefault="00EA48AA" w:rsidP="00A748AB">
      <w:pPr>
        <w:pStyle w:val="PURProductName"/>
        <w:rPr>
          <w:lang w:val="es-ES"/>
        </w:rPr>
      </w:pPr>
      <w:bookmarkStart w:id="282" w:name="_Toc346536853"/>
      <w:bookmarkStart w:id="283" w:name="_Toc339280317"/>
      <w:bookmarkStart w:id="284" w:name="_Toc363552791"/>
      <w:bookmarkStart w:id="285" w:name="_Toc363552855"/>
      <w:bookmarkStart w:id="286" w:name="_Toc371268334"/>
      <w:bookmarkStart w:id="287" w:name="_Toc372118297"/>
      <w:r w:rsidRPr="00945BD2">
        <w:rPr>
          <w:lang w:val="es-ES"/>
        </w:rPr>
        <w:t>SQL Server 2012 Standard</w:t>
      </w:r>
      <w:bookmarkEnd w:id="282"/>
      <w:bookmarkEnd w:id="283"/>
      <w:bookmarkEnd w:id="284"/>
      <w:bookmarkEnd w:id="285"/>
      <w:bookmarkEnd w:id="286"/>
      <w:bookmarkEnd w:id="287"/>
      <w:r w:rsidRPr="00945BD2">
        <w:rPr>
          <w:lang w:val="es-ES"/>
        </w:rPr>
        <w:fldChar w:fldCharType="begin"/>
      </w:r>
      <w:r w:rsidRPr="00945BD2">
        <w:rPr>
          <w:lang w:val="es-ES"/>
        </w:rPr>
        <w:instrText>XE "SQL Server 2012 Standard"</w:instrText>
      </w:r>
      <w:r w:rsidRPr="00945BD2">
        <w:rPr>
          <w:lang w:val="es-ES"/>
        </w:rPr>
        <w:fldChar w:fldCharType="end"/>
      </w:r>
    </w:p>
    <w:p w:rsidR="00A748AB" w:rsidRPr="00945BD2" w:rsidRDefault="00A748AB" w:rsidP="00A748AB">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02351D" w:rsidTr="00A748AB">
        <w:tc>
          <w:tcPr>
            <w:tcW w:w="5520" w:type="dxa"/>
            <w:shd w:val="clear" w:color="auto" w:fill="auto"/>
          </w:tcPr>
          <w:p w:rsidR="00573633" w:rsidRPr="00945BD2" w:rsidRDefault="00573633" w:rsidP="00A748AB">
            <w:pPr>
              <w:pStyle w:val="PURBody"/>
              <w:spacing w:after="0"/>
              <w:rPr>
                <w:rFonts w:ascii="Arial Narrow" w:hAnsi="Arial Narrow"/>
                <w:color w:val="404040"/>
                <w:lang w:val="es-ES"/>
              </w:rPr>
            </w:pPr>
            <w:r w:rsidRPr="00945BD2">
              <w:rPr>
                <w:rFonts w:ascii="Arial Narrow" w:hAnsi="Arial Narrow"/>
                <w:lang w:val="es-ES"/>
              </w:rPr>
              <w:lastRenderedPageBreak/>
              <w:t xml:space="preserve">Movilidad de Licencias en Granjas de Servidores: </w:t>
            </w:r>
            <w:r w:rsidRPr="00945BD2">
              <w:rPr>
                <w:rFonts w:ascii="Arial Narrow" w:hAnsi="Arial Narrow"/>
                <w:b/>
                <w:lang w:val="es-ES"/>
              </w:rPr>
              <w:t xml:space="preserve">Sí </w:t>
            </w:r>
            <w:r w:rsidRPr="00945BD2">
              <w:rPr>
                <w:rFonts w:ascii="Arial Narrow" w:hAnsi="Arial Narrow"/>
                <w:i/>
                <w:lang w:val="es-ES"/>
              </w:rPr>
              <w:t xml:space="preserve">(ver </w:t>
            </w:r>
            <w:hyperlink w:anchor="Movilidad" w:history="1">
              <w:r w:rsidRPr="00945BD2">
                <w:rPr>
                  <w:rStyle w:val="Hyperlink"/>
                  <w:rFonts w:ascii="Arial Narrow" w:hAnsi="Arial Narrow"/>
                  <w:i/>
                  <w:lang w:val="es-ES"/>
                </w:rPr>
                <w:t>Términos Generales</w:t>
              </w:r>
            </w:hyperlink>
            <w:r w:rsidRPr="00945BD2">
              <w:rPr>
                <w:rFonts w:ascii="Arial Narrow" w:hAnsi="Arial Narrow"/>
                <w:i/>
                <w:lang w:val="es-ES"/>
              </w:rPr>
              <w:t>)</w:t>
            </w:r>
            <w:r w:rsidRPr="00945BD2">
              <w:rPr>
                <w:rFonts w:ascii="Arial Narrow" w:hAnsi="Arial Narrow"/>
                <w:lang w:val="es-ES"/>
              </w:rPr>
              <w:t xml:space="preserve"> </w:t>
            </w:r>
          </w:p>
        </w:tc>
        <w:tc>
          <w:tcPr>
            <w:tcW w:w="5510" w:type="dxa"/>
            <w:shd w:val="clear" w:color="auto" w:fill="auto"/>
          </w:tcPr>
          <w:p w:rsidR="00573633" w:rsidRPr="00691C36" w:rsidRDefault="00573633" w:rsidP="00A748AB">
            <w:pPr>
              <w:pStyle w:val="PURBody"/>
              <w:spacing w:after="0"/>
              <w:rPr>
                <w:rFonts w:ascii="Arial Narrow" w:hAnsi="Arial Narrow"/>
                <w:color w:val="404040"/>
                <w:szCs w:val="18"/>
                <w:lang w:val="es-ES"/>
              </w:rPr>
            </w:pPr>
            <w:r w:rsidRPr="00691C36">
              <w:rPr>
                <w:rFonts w:ascii="Arial Narrow" w:hAnsi="Arial Narrow"/>
                <w:szCs w:val="18"/>
                <w:lang w:val="es-ES"/>
              </w:rPr>
              <w:t xml:space="preserve">Ver Notificación Aplicable: </w:t>
            </w:r>
            <w:r w:rsidRPr="00691C36">
              <w:rPr>
                <w:rFonts w:ascii="Arial Narrow" w:hAnsi="Arial Narrow"/>
                <w:b/>
                <w:szCs w:val="18"/>
                <w:lang w:val="es-ES"/>
              </w:rPr>
              <w:t>Actualizaciones Automáticas</w:t>
            </w:r>
            <w:r w:rsidRPr="00691C36">
              <w:rPr>
                <w:rFonts w:ascii="Arial Narrow" w:hAnsi="Arial Narrow"/>
                <w:szCs w:val="18"/>
                <w:lang w:val="es-ES"/>
              </w:rPr>
              <w:t xml:space="preserve"> </w:t>
            </w:r>
            <w:r w:rsidRPr="00691C36">
              <w:rPr>
                <w:rFonts w:ascii="Arial Narrow" w:hAnsi="Arial Narrow"/>
                <w:i/>
                <w:szCs w:val="18"/>
                <w:lang w:val="es-ES"/>
              </w:rPr>
              <w:t xml:space="preserve">(consulte el </w:t>
            </w:r>
            <w:hyperlink w:anchor="Anexo2" w:history="1">
              <w:hyperlink w:anchor="Appendix2" w:history="1">
                <w:hyperlink w:anchor="Appendix2" w:history="1">
                  <w:r w:rsidR="00691C36" w:rsidRPr="00691C36">
                    <w:rPr>
                      <w:rStyle w:val="Hyperlink"/>
                      <w:rFonts w:ascii="Arial Narrow" w:hAnsi="Arial Narrow"/>
                      <w:i/>
                      <w:szCs w:val="18"/>
                      <w:lang w:val="es-ES"/>
                    </w:rPr>
                    <w:t>Anexo 2</w:t>
                  </w:r>
                </w:hyperlink>
              </w:hyperlink>
            </w:hyperlink>
            <w:r w:rsidRPr="00691C36">
              <w:rPr>
                <w:rFonts w:ascii="Arial Narrow" w:hAnsi="Arial Narrow"/>
                <w:i/>
                <w:szCs w:val="18"/>
                <w:lang w:val="es-ES"/>
              </w:rPr>
              <w:t>)</w:t>
            </w:r>
          </w:p>
        </w:tc>
      </w:tr>
      <w:tr w:rsidR="00573633" w:rsidRPr="0002351D" w:rsidTr="00A748AB">
        <w:tc>
          <w:tcPr>
            <w:tcW w:w="5520" w:type="dxa"/>
            <w:shd w:val="clear" w:color="auto" w:fill="auto"/>
          </w:tcPr>
          <w:p w:rsidR="00573633" w:rsidRPr="00945BD2" w:rsidRDefault="00573633" w:rsidP="00A748AB">
            <w:pPr>
              <w:pStyle w:val="PURBody"/>
              <w:spacing w:after="0"/>
              <w:rPr>
                <w:rFonts w:ascii="Arial Narrow" w:hAnsi="Arial Narrow"/>
                <w:color w:val="404040"/>
                <w:lang w:val="es-ES"/>
              </w:rPr>
            </w:pPr>
            <w:r w:rsidRPr="00945BD2">
              <w:rPr>
                <w:rFonts w:ascii="Arial Narrow" w:hAnsi="Arial Narrow"/>
                <w:lang w:val="es-ES"/>
              </w:rPr>
              <w:t xml:space="preserve">Software Adicional/Cliente: </w:t>
            </w:r>
            <w:r w:rsidRPr="00945BD2">
              <w:rPr>
                <w:rFonts w:ascii="Arial Narrow" w:hAnsi="Arial Narrow"/>
                <w:b/>
                <w:lang w:val="es-ES"/>
              </w:rPr>
              <w:t>Sí</w:t>
            </w:r>
            <w:r w:rsidRPr="00945BD2">
              <w:rPr>
                <w:rFonts w:ascii="Arial Narrow" w:hAnsi="Arial Narrow"/>
                <w:lang w:val="es-ES"/>
              </w:rPr>
              <w:t xml:space="preserve"> </w:t>
            </w:r>
            <w:r w:rsidRPr="00945BD2">
              <w:rPr>
                <w:rFonts w:ascii="Arial Narrow" w:hAnsi="Arial Narrow"/>
                <w:i/>
                <w:lang w:val="es-ES"/>
              </w:rPr>
              <w:t xml:space="preserve">(ver </w:t>
            </w:r>
            <w:hyperlink w:anchor="Anexo1" w:history="1">
              <w:r w:rsidR="001D2794" w:rsidRPr="00550D14">
                <w:rPr>
                  <w:lang w:val="es-ES"/>
                </w:rPr>
                <w:t xml:space="preserve"> </w:t>
              </w:r>
              <w:hyperlink w:anchor="Anexo1" w:history="1">
                <w:hyperlink w:anchor="Appendix1" w:history="1">
                  <w:hyperlink w:anchor="Anexo1" w:history="1">
                    <w:hyperlink w:anchor="Appendix1" w:history="1">
                      <w:hyperlink w:anchor="Appendix1" w:history="1">
                        <w:r w:rsidR="00B92F03" w:rsidRPr="008C2D63">
                          <w:rPr>
                            <w:rStyle w:val="Hyperlink"/>
                            <w:rFonts w:ascii="Arial Narrow" w:hAnsi="Arial Narrow"/>
                            <w:i/>
                            <w:szCs w:val="18"/>
                            <w:lang w:val="es-ES"/>
                          </w:rPr>
                          <w:t>Anexo 1</w:t>
                        </w:r>
                      </w:hyperlink>
                    </w:hyperlink>
                  </w:hyperlink>
                </w:hyperlink>
              </w:hyperlink>
            </w:hyperlink>
            <w:r w:rsidRPr="00945BD2">
              <w:rPr>
                <w:rFonts w:ascii="Arial Narrow" w:hAnsi="Arial Narrow"/>
                <w:i/>
                <w:lang w:val="es-ES"/>
              </w:rPr>
              <w:t>)</w:t>
            </w:r>
          </w:p>
        </w:tc>
        <w:tc>
          <w:tcPr>
            <w:tcW w:w="5510" w:type="dxa"/>
            <w:shd w:val="clear" w:color="auto" w:fill="auto"/>
          </w:tcPr>
          <w:p w:rsidR="00573633" w:rsidRPr="00945BD2" w:rsidRDefault="00573633" w:rsidP="00A748AB">
            <w:pPr>
              <w:pStyle w:val="PURBody"/>
              <w:spacing w:after="0"/>
              <w:rPr>
                <w:rFonts w:ascii="Arial Narrow" w:hAnsi="Arial Narrow"/>
                <w:color w:val="404040"/>
                <w:lang w:val="es-ES"/>
              </w:rPr>
            </w:pPr>
          </w:p>
        </w:tc>
      </w:tr>
    </w:tbl>
    <w:p w:rsidR="00EA48AA" w:rsidRPr="00945BD2" w:rsidRDefault="00EA48AA" w:rsidP="00A748AB">
      <w:pPr>
        <w:pStyle w:val="PURBlueBGHeader"/>
        <w:pBdr>
          <w:top w:val="none" w:sz="0" w:space="0" w:color="auto"/>
          <w:left w:val="none" w:sz="0" w:space="0" w:color="auto"/>
          <w:bottom w:val="none" w:sz="0" w:space="0" w:color="auto"/>
          <w:right w:val="none" w:sz="0" w:space="0" w:color="auto"/>
        </w:pBdr>
        <w:rPr>
          <w:lang w:val="es-ES"/>
        </w:rPr>
      </w:pPr>
      <w:r w:rsidRPr="00945BD2">
        <w:rPr>
          <w:lang w:val="es-ES"/>
        </w:rPr>
        <w:t>Términos Adicionales:</w:t>
      </w:r>
    </w:p>
    <w:p w:rsidR="0061320A" w:rsidRPr="00945BD2" w:rsidRDefault="0061320A" w:rsidP="0061320A">
      <w:pPr>
        <w:pStyle w:val="PURBlueStrong-Indented"/>
        <w:rPr>
          <w:lang w:val="es-ES"/>
        </w:rPr>
      </w:pPr>
      <w:r w:rsidRPr="00945BD2">
        <w:rPr>
          <w:lang w:val="es-ES"/>
        </w:rPr>
        <w:t>Derechos de ediciones anteriores</w:t>
      </w:r>
    </w:p>
    <w:p w:rsidR="0061320A" w:rsidRPr="00945BD2" w:rsidRDefault="0061320A" w:rsidP="0061320A">
      <w:pPr>
        <w:pStyle w:val="Heading2"/>
        <w:widowControl w:val="0"/>
        <w:pBdr>
          <w:bottom w:val="none" w:sz="0" w:space="0" w:color="auto"/>
        </w:pBdr>
        <w:tabs>
          <w:tab w:val="left" w:pos="720"/>
        </w:tabs>
        <w:ind w:left="270"/>
        <w:rPr>
          <w:lang w:val="es-ES"/>
        </w:rPr>
      </w:pPr>
      <w:r w:rsidRPr="00945BD2">
        <w:rPr>
          <w:b w:val="0"/>
          <w:caps w:val="0"/>
          <w:color w:val="404040" w:themeColor="text1" w:themeTint="BF"/>
          <w:sz w:val="18"/>
          <w:lang w:val="es-ES"/>
        </w:rPr>
        <w:t>En lugar de cualquier instancia permitida, puede crear, almacenar y utilizar una instancia de la versión 2008 R2 o versión anterior de las siguientes ediciones del software: SQL Server Standard, Workgroup o Small Business.</w:t>
      </w:r>
    </w:p>
    <w:p w:rsidR="00EA48AA" w:rsidRPr="00945BD2" w:rsidRDefault="00EA48AA" w:rsidP="00A748AB">
      <w:pPr>
        <w:pStyle w:val="PURBlueStrong-Indented"/>
        <w:rPr>
          <w:lang w:val="es-ES"/>
        </w:rPr>
      </w:pPr>
      <w:r w:rsidRPr="00945BD2">
        <w:rPr>
          <w:lang w:val="es-ES"/>
        </w:rPr>
        <w:t>Servidor de Conmutación por Error</w:t>
      </w:r>
    </w:p>
    <w:p w:rsidR="00EA48AA" w:rsidRPr="00945BD2" w:rsidRDefault="00EA48AA" w:rsidP="00A748AB">
      <w:pPr>
        <w:pStyle w:val="Heading2"/>
        <w:widowControl w:val="0"/>
        <w:pBdr>
          <w:bottom w:val="none" w:sz="0" w:space="0" w:color="auto"/>
        </w:pBdr>
        <w:tabs>
          <w:tab w:val="left" w:pos="720"/>
        </w:tabs>
        <w:ind w:left="270"/>
        <w:rPr>
          <w:lang w:val="es-ES"/>
        </w:rPr>
      </w:pPr>
      <w:bookmarkStart w:id="288" w:name="_Toc346894346"/>
      <w:r w:rsidRPr="00945BD2">
        <w:rPr>
          <w:b w:val="0"/>
          <w:caps w:val="0"/>
          <w:color w:val="404040" w:themeColor="text1" w:themeTint="BF"/>
          <w:sz w:val="18"/>
          <w:lang w:val="es-ES"/>
        </w:rPr>
        <w:t>Para cualquier OSE en el que se ejecuten instancias del servidor de software, puede ejecutar el mismo número de instancias de conmutación por error pasivas en otro OSE como soporte técnico temporal.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288"/>
      <w:r w:rsidRPr="00945BD2">
        <w:rPr>
          <w:b w:val="0"/>
          <w:caps w:val="0"/>
          <w:color w:val="404040" w:themeColor="text1" w:themeTint="BF"/>
          <w:sz w:val="18"/>
          <w:lang w:val="es-ES"/>
        </w:rPr>
        <w:t xml:space="preserve"> </w:t>
      </w:r>
    </w:p>
    <w:p w:rsidR="009E6523" w:rsidRPr="00945BD2" w:rsidRDefault="009E6523" w:rsidP="00A748AB">
      <w:pPr>
        <w:pStyle w:val="PURBlueStrong-Indented"/>
        <w:rPr>
          <w:lang w:val="es-ES"/>
        </w:rPr>
      </w:pPr>
      <w:r w:rsidRPr="00945BD2">
        <w:rPr>
          <w:lang w:val="es-ES"/>
        </w:rPr>
        <w:t>.NET Framework Software</w:t>
      </w:r>
    </w:p>
    <w:p w:rsidR="009E6523" w:rsidRPr="00945BD2" w:rsidRDefault="009E6523" w:rsidP="00A748AB">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830DCA" w:rsidRPr="00945BD2" w:rsidRDefault="004322F7" w:rsidP="00830DCA">
      <w:pPr>
        <w:keepNext/>
        <w:keepLines/>
        <w:spacing w:before="240" w:after="240"/>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EA48AA" w:rsidRPr="00945BD2" w:rsidRDefault="00EA48AA" w:rsidP="00830DCA">
      <w:pPr>
        <w:pStyle w:val="PURProductName"/>
        <w:rPr>
          <w:lang w:val="es-ES"/>
        </w:rPr>
      </w:pPr>
      <w:bookmarkStart w:id="289" w:name="_Toc346536854"/>
      <w:bookmarkStart w:id="290" w:name="_Toc339280318"/>
      <w:bookmarkStart w:id="291" w:name="_Toc363552792"/>
      <w:bookmarkStart w:id="292" w:name="_Toc363552856"/>
      <w:bookmarkStart w:id="293" w:name="_Toc371268335"/>
      <w:bookmarkStart w:id="294" w:name="_Toc372118298"/>
      <w:r w:rsidRPr="00945BD2">
        <w:rPr>
          <w:lang w:val="es-ES"/>
        </w:rPr>
        <w:t>SQL Server 2012 Web</w:t>
      </w:r>
      <w:bookmarkEnd w:id="289"/>
      <w:bookmarkEnd w:id="290"/>
      <w:bookmarkEnd w:id="291"/>
      <w:bookmarkEnd w:id="292"/>
      <w:bookmarkEnd w:id="293"/>
      <w:bookmarkEnd w:id="294"/>
      <w:r w:rsidRPr="00945BD2">
        <w:rPr>
          <w:lang w:val="es-ES"/>
        </w:rPr>
        <w:fldChar w:fldCharType="begin"/>
      </w:r>
      <w:r w:rsidRPr="00945BD2">
        <w:rPr>
          <w:lang w:val="es-ES"/>
        </w:rPr>
        <w:instrText>XE "SQL Server 2012 Web"</w:instrText>
      </w:r>
      <w:r w:rsidRPr="00945BD2">
        <w:rPr>
          <w:lang w:val="es-ES"/>
        </w:rPr>
        <w:fldChar w:fldCharType="end"/>
      </w:r>
    </w:p>
    <w:p w:rsidR="00EA48AA" w:rsidRPr="00945BD2" w:rsidRDefault="00EA48AA" w:rsidP="00EA48AA">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02351D" w:rsidTr="00C7210E">
        <w:tc>
          <w:tcPr>
            <w:tcW w:w="2477" w:type="pct"/>
          </w:tcPr>
          <w:p w:rsidR="00EA48AA" w:rsidRPr="00945BD2" w:rsidRDefault="00EA48AA" w:rsidP="00C7210E">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Movilidad de Licencias en Granjas de Servidores:</w:t>
            </w:r>
            <w:r w:rsidRPr="00945BD2">
              <w:rPr>
                <w:rFonts w:ascii="Arial Narrow" w:hAnsi="Arial Narrow"/>
                <w:sz w:val="18"/>
                <w:lang w:val="es-ES"/>
              </w:rPr>
              <w:t xml:space="preserve"> </w:t>
            </w:r>
            <w:r w:rsidRPr="00945BD2">
              <w:rPr>
                <w:rFonts w:ascii="Arial Narrow" w:hAnsi="Arial Narrow"/>
                <w:b/>
                <w:color w:val="404040" w:themeColor="text1" w:themeTint="BF"/>
                <w:sz w:val="18"/>
                <w:lang w:val="es-ES"/>
              </w:rPr>
              <w:t xml:space="preserve">Sí </w:t>
            </w:r>
            <w:r w:rsidRPr="00945BD2">
              <w:rPr>
                <w:rFonts w:ascii="Arial Narrow" w:hAnsi="Arial Narrow"/>
                <w:i/>
                <w:color w:val="404040" w:themeColor="text1" w:themeTint="BF"/>
                <w:sz w:val="18"/>
                <w:lang w:val="es-ES"/>
              </w:rPr>
              <w:t>(ver</w:t>
            </w:r>
            <w:r w:rsidRPr="00945BD2">
              <w:rPr>
                <w:rFonts w:ascii="Arial Narrow" w:hAnsi="Arial Narrow"/>
                <w:i/>
                <w:sz w:val="18"/>
                <w:szCs w:val="18"/>
                <w:lang w:val="es-ES"/>
              </w:rPr>
              <w:t xml:space="preserve"> </w:t>
            </w:r>
            <w:hyperlink w:anchor="Movilidad" w:history="1">
              <w:r w:rsidRPr="00945BD2">
                <w:rPr>
                  <w:rStyle w:val="Hyperlink"/>
                  <w:rFonts w:ascii="Arial Narrow" w:hAnsi="Arial Narrow"/>
                  <w:i/>
                  <w:sz w:val="18"/>
                  <w:szCs w:val="18"/>
                  <w:lang w:val="es-ES"/>
                </w:rPr>
                <w:t>Términos Generales</w:t>
              </w:r>
            </w:hyperlink>
            <w:r w:rsidRPr="00945BD2">
              <w:rPr>
                <w:rFonts w:ascii="Arial Narrow" w:hAnsi="Arial Narrow"/>
                <w:i/>
                <w:sz w:val="18"/>
                <w:szCs w:val="18"/>
                <w:lang w:val="es-ES"/>
              </w:rPr>
              <w:t>)</w:t>
            </w:r>
          </w:p>
        </w:tc>
        <w:tc>
          <w:tcPr>
            <w:tcW w:w="2523" w:type="pct"/>
          </w:tcPr>
          <w:p w:rsidR="00EA48AA" w:rsidRPr="00691C36" w:rsidRDefault="00EA48AA" w:rsidP="00C7210E">
            <w:pPr>
              <w:spacing w:after="0"/>
              <w:rPr>
                <w:rFonts w:ascii="Arial Narrow" w:hAnsi="Arial Narrow"/>
                <w:color w:val="404040" w:themeColor="text1" w:themeTint="BF"/>
                <w:sz w:val="18"/>
                <w:szCs w:val="18"/>
                <w:lang w:val="es-ES"/>
              </w:rPr>
            </w:pPr>
            <w:r w:rsidRPr="00691C36">
              <w:rPr>
                <w:rFonts w:ascii="Arial Narrow" w:hAnsi="Arial Narrow"/>
                <w:color w:val="404040" w:themeColor="text1" w:themeTint="BF"/>
                <w:sz w:val="18"/>
                <w:szCs w:val="18"/>
                <w:lang w:val="es-ES"/>
              </w:rPr>
              <w:t xml:space="preserve">Ver Notificación Aplicable: </w:t>
            </w:r>
            <w:r w:rsidRPr="00691C36">
              <w:rPr>
                <w:rFonts w:ascii="Arial Narrow" w:hAnsi="Arial Narrow"/>
                <w:b/>
                <w:color w:val="404040" w:themeColor="text1" w:themeTint="BF"/>
                <w:sz w:val="18"/>
                <w:szCs w:val="18"/>
                <w:lang w:val="es-ES"/>
              </w:rPr>
              <w:t xml:space="preserve">Actualizaciones Automáticas </w:t>
            </w:r>
            <w:r w:rsidRPr="00691C36">
              <w:rPr>
                <w:rFonts w:ascii="Arial Narrow" w:hAnsi="Arial Narrow"/>
                <w:i/>
                <w:color w:val="404040" w:themeColor="text1" w:themeTint="BF"/>
                <w:sz w:val="18"/>
                <w:szCs w:val="18"/>
                <w:lang w:val="es-ES"/>
              </w:rPr>
              <w:t xml:space="preserve">(consulte el </w:t>
            </w:r>
            <w:hyperlink w:anchor="Anexo2" w:history="1">
              <w:hyperlink w:anchor="Appendix2" w:history="1">
                <w:hyperlink w:anchor="Appendix2" w:history="1">
                  <w:r w:rsidR="00691C36" w:rsidRPr="00691C36">
                    <w:rPr>
                      <w:rStyle w:val="Hyperlink"/>
                      <w:rFonts w:ascii="Arial Narrow" w:hAnsi="Arial Narrow"/>
                      <w:i/>
                      <w:sz w:val="18"/>
                      <w:szCs w:val="18"/>
                      <w:lang w:val="es-ES"/>
                    </w:rPr>
                    <w:t>Anexo 2</w:t>
                  </w:r>
                </w:hyperlink>
              </w:hyperlink>
            </w:hyperlink>
            <w:r w:rsidRPr="00691C36">
              <w:rPr>
                <w:rFonts w:ascii="Arial Narrow" w:hAnsi="Arial Narrow"/>
                <w:i/>
                <w:color w:val="404040" w:themeColor="text1" w:themeTint="BF"/>
                <w:sz w:val="18"/>
                <w:szCs w:val="18"/>
                <w:lang w:val="es-ES"/>
              </w:rPr>
              <w:t>)</w:t>
            </w:r>
          </w:p>
        </w:tc>
      </w:tr>
      <w:tr w:rsidR="00EA48AA" w:rsidRPr="0002351D" w:rsidTr="00C7210E">
        <w:tc>
          <w:tcPr>
            <w:tcW w:w="2477" w:type="pct"/>
          </w:tcPr>
          <w:p w:rsidR="00EA48AA" w:rsidRPr="00945BD2" w:rsidRDefault="00EA48AA" w:rsidP="00C7210E">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Software Adicional/Cliente: </w:t>
            </w:r>
            <w:r w:rsidRPr="00945BD2">
              <w:rPr>
                <w:rFonts w:ascii="Arial Narrow" w:hAnsi="Arial Narrow"/>
                <w:b/>
                <w:color w:val="404040" w:themeColor="text1" w:themeTint="BF"/>
                <w:sz w:val="18"/>
                <w:lang w:val="es-ES"/>
              </w:rPr>
              <w:t>Sí</w:t>
            </w:r>
            <w:r w:rsidRPr="00945BD2">
              <w:rPr>
                <w:rFonts w:ascii="Arial Narrow" w:hAnsi="Arial Narrow"/>
                <w:color w:val="404040" w:themeColor="text1" w:themeTint="BF"/>
                <w:sz w:val="18"/>
                <w:lang w:val="es-ES"/>
              </w:rPr>
              <w:t xml:space="preserve"> </w:t>
            </w:r>
            <w:r w:rsidRPr="00945BD2">
              <w:rPr>
                <w:rFonts w:ascii="Arial Narrow" w:hAnsi="Arial Narrow"/>
                <w:i/>
                <w:color w:val="404040" w:themeColor="text1" w:themeTint="BF"/>
                <w:sz w:val="18"/>
                <w:lang w:val="es-ES"/>
              </w:rPr>
              <w:t xml:space="preserve">(ver </w:t>
            </w:r>
            <w:hyperlink w:anchor="Anexo1" w:history="1">
              <w:r w:rsidR="001D2794" w:rsidRPr="00B92F03">
                <w:rPr>
                  <w:lang w:val="es-ES"/>
                </w:rPr>
                <w:t xml:space="preserve"> </w:t>
              </w:r>
              <w:hyperlink w:anchor="Anexo1" w:history="1">
                <w:hyperlink w:anchor="Appendix1" w:history="1">
                  <w:hyperlink w:anchor="Appendix1" w:history="1">
                    <w:r w:rsidR="00B92F03" w:rsidRPr="008C2D63">
                      <w:rPr>
                        <w:rStyle w:val="Hyperlink"/>
                        <w:rFonts w:ascii="Arial Narrow" w:hAnsi="Arial Narrow"/>
                        <w:i/>
                        <w:sz w:val="18"/>
                        <w:szCs w:val="18"/>
                        <w:lang w:val="es-ES"/>
                      </w:rPr>
                      <w:t>Anexo 1</w:t>
                    </w:r>
                  </w:hyperlink>
                </w:hyperlink>
              </w:hyperlink>
            </w:hyperlink>
            <w:r w:rsidRPr="00945BD2">
              <w:rPr>
                <w:rFonts w:ascii="Arial Narrow" w:hAnsi="Arial Narrow"/>
                <w:i/>
                <w:color w:val="404040" w:themeColor="text1" w:themeTint="BF"/>
                <w:sz w:val="18"/>
                <w:lang w:val="es-ES"/>
              </w:rPr>
              <w:t>)</w:t>
            </w:r>
          </w:p>
        </w:tc>
        <w:tc>
          <w:tcPr>
            <w:tcW w:w="2523" w:type="pct"/>
          </w:tcPr>
          <w:p w:rsidR="00EA48AA" w:rsidRPr="00945BD2" w:rsidRDefault="00EA48AA" w:rsidP="00C7210E">
            <w:pPr>
              <w:spacing w:after="0"/>
              <w:rPr>
                <w:rFonts w:ascii="Arial Narrow" w:hAnsi="Arial Narrow"/>
                <w:color w:val="404040" w:themeColor="text1" w:themeTint="BF"/>
                <w:sz w:val="18"/>
                <w:lang w:val="es-ES"/>
              </w:rPr>
            </w:pPr>
          </w:p>
        </w:tc>
      </w:tr>
    </w:tbl>
    <w:p w:rsidR="00EA48AA" w:rsidRPr="00945BD2" w:rsidRDefault="00EA48AA" w:rsidP="00EA48AA">
      <w:pPr>
        <w:pStyle w:val="PURADDITIONALTERMSHEADERMB"/>
        <w:rPr>
          <w:lang w:val="es-ES"/>
        </w:rPr>
      </w:pPr>
      <w:r w:rsidRPr="00945BD2">
        <w:rPr>
          <w:lang w:val="es-ES"/>
        </w:rPr>
        <w:t>Términos Adicionales:</w:t>
      </w:r>
    </w:p>
    <w:p w:rsidR="00EA48AA" w:rsidRPr="00945BD2" w:rsidRDefault="00EA48AA" w:rsidP="00EA48AA">
      <w:pPr>
        <w:pStyle w:val="PURBody-Indented"/>
        <w:rPr>
          <w:lang w:val="es-ES"/>
        </w:rPr>
      </w:pPr>
      <w:r w:rsidRPr="00945BD2">
        <w:rPr>
          <w:lang w:val="es-ES"/>
        </w:rPr>
        <w:t>El software se puede utilizar únicamente para respaldar, con acceso público o mediante Internet,</w:t>
      </w:r>
    </w:p>
    <w:p w:rsidR="00EA48AA" w:rsidRPr="00945BD2" w:rsidRDefault="00830DCA" w:rsidP="000C1827">
      <w:pPr>
        <w:pStyle w:val="PURBullet-Indented"/>
        <w:rPr>
          <w:lang w:val="es-ES"/>
        </w:rPr>
      </w:pPr>
      <w:r w:rsidRPr="00945BD2">
        <w:rPr>
          <w:lang w:val="es-ES"/>
        </w:rPr>
        <w:t>páginas web</w:t>
      </w:r>
    </w:p>
    <w:p w:rsidR="00EA48AA" w:rsidRPr="00945BD2" w:rsidRDefault="00EA48AA" w:rsidP="000C1827">
      <w:pPr>
        <w:pStyle w:val="PURBullet-Indented"/>
        <w:rPr>
          <w:lang w:val="es-ES"/>
        </w:rPr>
      </w:pPr>
      <w:r w:rsidRPr="00945BD2">
        <w:rPr>
          <w:lang w:val="es-ES"/>
        </w:rPr>
        <w:t>sitios web</w:t>
      </w:r>
    </w:p>
    <w:p w:rsidR="00EA48AA" w:rsidRPr="00945BD2" w:rsidRDefault="00EA48AA" w:rsidP="000C1827">
      <w:pPr>
        <w:pStyle w:val="PURBullet-Indented"/>
        <w:rPr>
          <w:lang w:val="es-ES"/>
        </w:rPr>
      </w:pPr>
      <w:r w:rsidRPr="00945BD2">
        <w:rPr>
          <w:lang w:val="es-ES"/>
        </w:rPr>
        <w:t xml:space="preserve">aplicaciones web </w:t>
      </w:r>
    </w:p>
    <w:p w:rsidR="00EA48AA" w:rsidRPr="00945BD2" w:rsidRDefault="00EA48AA" w:rsidP="000C1827">
      <w:pPr>
        <w:pStyle w:val="PURBullet-Indented"/>
        <w:rPr>
          <w:lang w:val="es-ES"/>
        </w:rPr>
      </w:pPr>
      <w:r w:rsidRPr="00945BD2">
        <w:rPr>
          <w:lang w:val="es-ES"/>
        </w:rPr>
        <w:t>servicios web</w:t>
      </w:r>
    </w:p>
    <w:p w:rsidR="00EA48AA" w:rsidRPr="00945BD2" w:rsidRDefault="00EA48AA" w:rsidP="00EA48AA">
      <w:pPr>
        <w:pStyle w:val="PURBody-Indented"/>
        <w:rPr>
          <w:lang w:val="es-ES"/>
        </w:rPr>
      </w:pPr>
      <w:r w:rsidRPr="00945BD2">
        <w:rPr>
          <w:lang w:val="es-ES"/>
        </w:rPr>
        <w:t>No se puede utilizar para respaldar aplicaciones de línea de negocio (por ejemplo, Customer Relationship Management, Enterprise Resource Management y otras aplicaciones similares).</w:t>
      </w:r>
    </w:p>
    <w:p w:rsidR="00EA48AA" w:rsidRPr="00945BD2" w:rsidRDefault="00EA48AA" w:rsidP="00EA48AA">
      <w:pPr>
        <w:pStyle w:val="PURBlueStrong"/>
        <w:rPr>
          <w:lang w:val="es-ES"/>
        </w:rPr>
      </w:pPr>
      <w:r w:rsidRPr="00945BD2">
        <w:rPr>
          <w:lang w:val="es-ES"/>
        </w:rPr>
        <w:t>Servidor de Conmutación por Error</w:t>
      </w:r>
    </w:p>
    <w:p w:rsidR="00EA48AA" w:rsidRPr="00945BD2" w:rsidRDefault="000942D7" w:rsidP="000942D7">
      <w:pPr>
        <w:pStyle w:val="PURBody-Indented"/>
        <w:rPr>
          <w:lang w:val="es-ES"/>
        </w:rPr>
      </w:pPr>
      <w:r w:rsidRPr="00945BD2">
        <w:rPr>
          <w:lang w:val="es-ES"/>
        </w:rPr>
        <w:t>Para cualquier OSE en el que se ejecuten instancias del servidor de software, puede ejecutar el mismo número de instancias de conmutación por error pasivas en otro OSE como soporte técnico temporal.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p>
    <w:p w:rsidR="00EA48AA" w:rsidRPr="00945BD2" w:rsidRDefault="00EA48AA" w:rsidP="00EA48AA">
      <w:pPr>
        <w:pStyle w:val="PURBlueStrong-Indented"/>
        <w:rPr>
          <w:lang w:val="es-ES"/>
        </w:rPr>
      </w:pPr>
      <w:r w:rsidRPr="00945BD2">
        <w:rPr>
          <w:lang w:val="es-ES"/>
        </w:rPr>
        <w:lastRenderedPageBreak/>
        <w:t>.NET Framework Software</w:t>
      </w:r>
    </w:p>
    <w:p w:rsidR="002C084A" w:rsidRPr="00945BD2" w:rsidRDefault="00EA48AA" w:rsidP="002C084A">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0C3222" w:rsidRPr="00945BD2" w:rsidRDefault="004322F7" w:rsidP="000C3222">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0C3222" w:rsidRPr="00945BD2" w:rsidRDefault="000C3222" w:rsidP="002C084A">
      <w:pPr>
        <w:pStyle w:val="PURBody-Indented"/>
        <w:jc w:val="right"/>
        <w:rPr>
          <w:lang w:val="es-ES"/>
        </w:rPr>
        <w:sectPr w:rsidR="000C3222" w:rsidRPr="00945BD2" w:rsidSect="005F6570">
          <w:footerReference w:type="default" r:id="rId104"/>
          <w:type w:val="continuous"/>
          <w:pgSz w:w="12240" w:h="15840" w:code="1"/>
          <w:pgMar w:top="1166" w:right="720" w:bottom="720" w:left="720" w:header="432" w:footer="288" w:gutter="0"/>
          <w:cols w:space="360"/>
          <w:docGrid w:linePitch="360"/>
        </w:sectPr>
      </w:pPr>
    </w:p>
    <w:p w:rsidR="000C3222" w:rsidRPr="00945BD2" w:rsidRDefault="00A25EF4" w:rsidP="000C3222">
      <w:pPr>
        <w:pStyle w:val="PURSectionHeading"/>
        <w:spacing w:after="0"/>
        <w:rPr>
          <w:lang w:val="es-ES"/>
        </w:rPr>
      </w:pPr>
      <w:bookmarkStart w:id="295" w:name="_Toc346536855"/>
      <w:bookmarkStart w:id="296" w:name="_Toc339280319"/>
      <w:bookmarkStart w:id="297" w:name="_Toc363552793"/>
      <w:bookmarkStart w:id="298" w:name="_Toc372118299"/>
      <w:bookmarkStart w:id="299" w:name="SAL"/>
      <w:r w:rsidRPr="00945BD2">
        <w:rPr>
          <w:lang w:val="es-ES"/>
        </w:rPr>
        <w:lastRenderedPageBreak/>
        <w:t>Modelo de Licencia (SAL) de acceso de suscriptor (Productos de servicios sin conexión</w:t>
      </w:r>
      <w:bookmarkEnd w:id="245"/>
      <w:bookmarkEnd w:id="246"/>
      <w:bookmarkEnd w:id="247"/>
      <w:bookmarkEnd w:id="248"/>
      <w:bookmarkEnd w:id="295"/>
      <w:bookmarkEnd w:id="296"/>
      <w:bookmarkEnd w:id="297"/>
      <w:bookmarkEnd w:id="298"/>
    </w:p>
    <w:p w:rsidR="000C3222" w:rsidRPr="00945BD2" w:rsidRDefault="000C3222" w:rsidP="000C3222">
      <w:pPr>
        <w:pStyle w:val="TOC2"/>
        <w:rPr>
          <w:lang w:val="es-ES"/>
        </w:rPr>
        <w:sectPr w:rsidR="000C3222" w:rsidRPr="00945BD2" w:rsidSect="005F6570">
          <w:footerReference w:type="default" r:id="rId105"/>
          <w:pgSz w:w="12240" w:h="15840" w:code="1"/>
          <w:pgMar w:top="1166" w:right="720" w:bottom="720" w:left="720" w:header="432" w:footer="288" w:gutter="0"/>
          <w:cols w:space="360"/>
          <w:docGrid w:linePitch="360"/>
        </w:sectPr>
      </w:pPr>
    </w:p>
    <w:p w:rsidR="00C558A8" w:rsidRDefault="008E1101">
      <w:pPr>
        <w:pStyle w:val="TOC2"/>
        <w:rPr>
          <w:rFonts w:eastAsia="SimSun"/>
          <w:noProof/>
          <w:color w:val="auto"/>
          <w:sz w:val="22"/>
          <w:lang w:eastAsia="ko-KR"/>
        </w:rPr>
      </w:pPr>
      <w:r w:rsidRPr="00945BD2">
        <w:rPr>
          <w:lang w:val="es-ES"/>
        </w:rPr>
        <w:lastRenderedPageBreak/>
        <w:fldChar w:fldCharType="begin"/>
      </w:r>
      <w:r w:rsidR="0006656D" w:rsidRPr="00945BD2">
        <w:rPr>
          <w:lang w:val="es-ES"/>
        </w:rPr>
        <w:instrText xml:space="preserve"> TOC \b SAL \h \z \t "PUR Product Name,2" </w:instrText>
      </w:r>
      <w:r w:rsidRPr="00945BD2">
        <w:rPr>
          <w:lang w:val="es-ES"/>
        </w:rPr>
        <w:fldChar w:fldCharType="separate"/>
      </w:r>
      <w:hyperlink w:anchor="_Toc372126733" w:history="1">
        <w:r w:rsidR="00C558A8" w:rsidRPr="00F3473C">
          <w:rPr>
            <w:rStyle w:val="Hyperlink"/>
            <w:noProof/>
            <w:lang w:val="es-ES"/>
          </w:rPr>
          <w:t>Exchange Server 2013, ediciones Standard y Enterprise</w:t>
        </w:r>
        <w:r w:rsidR="00C558A8">
          <w:rPr>
            <w:noProof/>
            <w:webHidden/>
          </w:rPr>
          <w:tab/>
        </w:r>
        <w:r w:rsidR="00C558A8">
          <w:rPr>
            <w:noProof/>
            <w:webHidden/>
          </w:rPr>
          <w:fldChar w:fldCharType="begin"/>
        </w:r>
        <w:r w:rsidR="00C558A8">
          <w:rPr>
            <w:noProof/>
            <w:webHidden/>
          </w:rPr>
          <w:instrText xml:space="preserve"> PAGEREF _Toc372126733 \h </w:instrText>
        </w:r>
        <w:r w:rsidR="00C558A8">
          <w:rPr>
            <w:noProof/>
            <w:webHidden/>
          </w:rPr>
        </w:r>
        <w:r w:rsidR="00C558A8">
          <w:rPr>
            <w:noProof/>
            <w:webHidden/>
          </w:rPr>
          <w:fldChar w:fldCharType="separate"/>
        </w:r>
        <w:r w:rsidR="00E81AE4">
          <w:rPr>
            <w:noProof/>
            <w:webHidden/>
          </w:rPr>
          <w:t>35</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34" w:history="1">
        <w:r w:rsidR="00C558A8" w:rsidRPr="00F3473C">
          <w:rPr>
            <w:rStyle w:val="Hyperlink"/>
            <w:noProof/>
            <w:lang w:val="es-ES"/>
          </w:rPr>
          <w:t>Forefront Identity Manager 2010 R2</w:t>
        </w:r>
        <w:r w:rsidR="00C558A8">
          <w:rPr>
            <w:noProof/>
            <w:webHidden/>
          </w:rPr>
          <w:tab/>
        </w:r>
        <w:r w:rsidR="00C558A8">
          <w:rPr>
            <w:noProof/>
            <w:webHidden/>
          </w:rPr>
          <w:fldChar w:fldCharType="begin"/>
        </w:r>
        <w:r w:rsidR="00C558A8">
          <w:rPr>
            <w:noProof/>
            <w:webHidden/>
          </w:rPr>
          <w:instrText xml:space="preserve"> PAGEREF _Toc372126734 \h </w:instrText>
        </w:r>
        <w:r w:rsidR="00C558A8">
          <w:rPr>
            <w:noProof/>
            <w:webHidden/>
          </w:rPr>
        </w:r>
        <w:r w:rsidR="00C558A8">
          <w:rPr>
            <w:noProof/>
            <w:webHidden/>
          </w:rPr>
          <w:fldChar w:fldCharType="separate"/>
        </w:r>
        <w:r w:rsidR="00E81AE4">
          <w:rPr>
            <w:noProof/>
            <w:webHidden/>
          </w:rPr>
          <w:t>37</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35" w:history="1">
        <w:r w:rsidR="00C558A8" w:rsidRPr="00F3473C">
          <w:rPr>
            <w:rStyle w:val="Hyperlink"/>
            <w:noProof/>
            <w:lang w:val="es-ES"/>
          </w:rPr>
          <w:t>Forefront Unified Access Gateway 2010</w:t>
        </w:r>
        <w:r w:rsidR="00C558A8">
          <w:rPr>
            <w:noProof/>
            <w:webHidden/>
          </w:rPr>
          <w:tab/>
        </w:r>
        <w:r w:rsidR="00C558A8">
          <w:rPr>
            <w:noProof/>
            <w:webHidden/>
          </w:rPr>
          <w:fldChar w:fldCharType="begin"/>
        </w:r>
        <w:r w:rsidR="00C558A8">
          <w:rPr>
            <w:noProof/>
            <w:webHidden/>
          </w:rPr>
          <w:instrText xml:space="preserve"> PAGEREF _Toc372126735 \h </w:instrText>
        </w:r>
        <w:r w:rsidR="00C558A8">
          <w:rPr>
            <w:noProof/>
            <w:webHidden/>
          </w:rPr>
        </w:r>
        <w:r w:rsidR="00C558A8">
          <w:rPr>
            <w:noProof/>
            <w:webHidden/>
          </w:rPr>
          <w:fldChar w:fldCharType="separate"/>
        </w:r>
        <w:r w:rsidR="00E81AE4">
          <w:rPr>
            <w:noProof/>
            <w:webHidden/>
          </w:rPr>
          <w:t>37</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36" w:history="1">
        <w:r w:rsidR="00C558A8" w:rsidRPr="00F3473C">
          <w:rPr>
            <w:rStyle w:val="Hyperlink"/>
            <w:noProof/>
            <w:lang w:val="es-ES"/>
          </w:rPr>
          <w:t>Lync Server 2013</w:t>
        </w:r>
        <w:r w:rsidR="00C558A8">
          <w:rPr>
            <w:noProof/>
            <w:webHidden/>
          </w:rPr>
          <w:tab/>
        </w:r>
        <w:r w:rsidR="00C558A8">
          <w:rPr>
            <w:noProof/>
            <w:webHidden/>
          </w:rPr>
          <w:fldChar w:fldCharType="begin"/>
        </w:r>
        <w:r w:rsidR="00C558A8">
          <w:rPr>
            <w:noProof/>
            <w:webHidden/>
          </w:rPr>
          <w:instrText xml:space="preserve"> PAGEREF _Toc372126736 \h </w:instrText>
        </w:r>
        <w:r w:rsidR="00C558A8">
          <w:rPr>
            <w:noProof/>
            <w:webHidden/>
          </w:rPr>
        </w:r>
        <w:r w:rsidR="00C558A8">
          <w:rPr>
            <w:noProof/>
            <w:webHidden/>
          </w:rPr>
          <w:fldChar w:fldCharType="separate"/>
        </w:r>
        <w:r w:rsidR="00E81AE4">
          <w:rPr>
            <w:noProof/>
            <w:webHidden/>
          </w:rPr>
          <w:t>37</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37" w:history="1">
        <w:r w:rsidR="00C558A8" w:rsidRPr="00F3473C">
          <w:rPr>
            <w:rStyle w:val="Hyperlink"/>
            <w:noProof/>
            <w:lang w:val="es-ES"/>
          </w:rPr>
          <w:t>Microsoft Application Virtualization Hosting para Desktops</w:t>
        </w:r>
        <w:r w:rsidR="00C558A8">
          <w:rPr>
            <w:noProof/>
            <w:webHidden/>
          </w:rPr>
          <w:tab/>
        </w:r>
        <w:r w:rsidR="00C558A8">
          <w:rPr>
            <w:noProof/>
            <w:webHidden/>
          </w:rPr>
          <w:fldChar w:fldCharType="begin"/>
        </w:r>
        <w:r w:rsidR="00C558A8">
          <w:rPr>
            <w:noProof/>
            <w:webHidden/>
          </w:rPr>
          <w:instrText xml:space="preserve"> PAGEREF _Toc372126737 \h </w:instrText>
        </w:r>
        <w:r w:rsidR="00C558A8">
          <w:rPr>
            <w:noProof/>
            <w:webHidden/>
          </w:rPr>
        </w:r>
        <w:r w:rsidR="00C558A8">
          <w:rPr>
            <w:noProof/>
            <w:webHidden/>
          </w:rPr>
          <w:fldChar w:fldCharType="separate"/>
        </w:r>
        <w:r w:rsidR="00E81AE4">
          <w:rPr>
            <w:noProof/>
            <w:webHidden/>
          </w:rPr>
          <w:t>39</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38" w:history="1">
        <w:r w:rsidR="00C558A8" w:rsidRPr="00F3473C">
          <w:rPr>
            <w:rStyle w:val="Hyperlink"/>
            <w:noProof/>
            <w:lang w:val="es-ES"/>
          </w:rPr>
          <w:t xml:space="preserve">Microsoft Application Virtualization para Servicios de </w:t>
        </w:r>
        <w:r w:rsidR="00C558A8">
          <w:rPr>
            <w:rStyle w:val="Hyperlink"/>
            <w:noProof/>
            <w:lang w:val="es-ES"/>
          </w:rPr>
          <w:br/>
        </w:r>
        <w:r w:rsidR="00C558A8" w:rsidRPr="00F3473C">
          <w:rPr>
            <w:rStyle w:val="Hyperlink"/>
            <w:noProof/>
            <w:lang w:val="es-ES"/>
          </w:rPr>
          <w:t>Escritorio remoto.</w:t>
        </w:r>
        <w:r w:rsidR="00C558A8">
          <w:rPr>
            <w:noProof/>
            <w:webHidden/>
          </w:rPr>
          <w:tab/>
        </w:r>
        <w:r w:rsidR="00C558A8">
          <w:rPr>
            <w:noProof/>
            <w:webHidden/>
          </w:rPr>
          <w:fldChar w:fldCharType="begin"/>
        </w:r>
        <w:r w:rsidR="00C558A8">
          <w:rPr>
            <w:noProof/>
            <w:webHidden/>
          </w:rPr>
          <w:instrText xml:space="preserve"> PAGEREF _Toc372126738 \h </w:instrText>
        </w:r>
        <w:r w:rsidR="00C558A8">
          <w:rPr>
            <w:noProof/>
            <w:webHidden/>
          </w:rPr>
        </w:r>
        <w:r w:rsidR="00C558A8">
          <w:rPr>
            <w:noProof/>
            <w:webHidden/>
          </w:rPr>
          <w:fldChar w:fldCharType="separate"/>
        </w:r>
        <w:r w:rsidR="00E81AE4">
          <w:rPr>
            <w:noProof/>
            <w:webHidden/>
          </w:rPr>
          <w:t>40</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39" w:history="1">
        <w:r w:rsidR="00C558A8" w:rsidRPr="00F3473C">
          <w:rPr>
            <w:rStyle w:val="Hyperlink"/>
            <w:noProof/>
            <w:lang w:val="es-ES"/>
          </w:rPr>
          <w:t>Microsoft Dynamics AX 2012 R2</w:t>
        </w:r>
        <w:r w:rsidR="00C558A8">
          <w:rPr>
            <w:noProof/>
            <w:webHidden/>
          </w:rPr>
          <w:tab/>
        </w:r>
        <w:r w:rsidR="00C558A8">
          <w:rPr>
            <w:noProof/>
            <w:webHidden/>
          </w:rPr>
          <w:fldChar w:fldCharType="begin"/>
        </w:r>
        <w:r w:rsidR="00C558A8">
          <w:rPr>
            <w:noProof/>
            <w:webHidden/>
          </w:rPr>
          <w:instrText xml:space="preserve"> PAGEREF _Toc372126739 \h </w:instrText>
        </w:r>
        <w:r w:rsidR="00C558A8">
          <w:rPr>
            <w:noProof/>
            <w:webHidden/>
          </w:rPr>
        </w:r>
        <w:r w:rsidR="00C558A8">
          <w:rPr>
            <w:noProof/>
            <w:webHidden/>
          </w:rPr>
          <w:fldChar w:fldCharType="separate"/>
        </w:r>
        <w:r w:rsidR="00E81AE4">
          <w:rPr>
            <w:noProof/>
            <w:webHidden/>
          </w:rPr>
          <w:t>40</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0" w:history="1">
        <w:r w:rsidR="00C558A8" w:rsidRPr="00F3473C">
          <w:rPr>
            <w:rStyle w:val="Hyperlink"/>
            <w:noProof/>
            <w:lang w:val="es-ES"/>
          </w:rPr>
          <w:t>Microsoft Dynamics C5 2012</w:t>
        </w:r>
        <w:r w:rsidR="00C558A8">
          <w:rPr>
            <w:noProof/>
            <w:webHidden/>
          </w:rPr>
          <w:tab/>
        </w:r>
        <w:r w:rsidR="00C558A8">
          <w:rPr>
            <w:noProof/>
            <w:webHidden/>
          </w:rPr>
          <w:fldChar w:fldCharType="begin"/>
        </w:r>
        <w:r w:rsidR="00C558A8">
          <w:rPr>
            <w:noProof/>
            <w:webHidden/>
          </w:rPr>
          <w:instrText xml:space="preserve"> PAGEREF _Toc372126740 \h </w:instrText>
        </w:r>
        <w:r w:rsidR="00C558A8">
          <w:rPr>
            <w:noProof/>
            <w:webHidden/>
          </w:rPr>
        </w:r>
        <w:r w:rsidR="00C558A8">
          <w:rPr>
            <w:noProof/>
            <w:webHidden/>
          </w:rPr>
          <w:fldChar w:fldCharType="separate"/>
        </w:r>
        <w:r w:rsidR="00E81AE4">
          <w:rPr>
            <w:noProof/>
            <w:webHidden/>
          </w:rPr>
          <w:t>42</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1" w:history="1">
        <w:r w:rsidR="00C558A8" w:rsidRPr="00F3473C">
          <w:rPr>
            <w:rStyle w:val="Hyperlink"/>
            <w:noProof/>
            <w:lang w:val="es-ES"/>
          </w:rPr>
          <w:t>Microsoft Dynamics CRM 2013 Service Provider</w:t>
        </w:r>
        <w:r w:rsidR="00C558A8">
          <w:rPr>
            <w:noProof/>
            <w:webHidden/>
          </w:rPr>
          <w:tab/>
        </w:r>
        <w:r w:rsidR="00C558A8">
          <w:rPr>
            <w:noProof/>
            <w:webHidden/>
          </w:rPr>
          <w:fldChar w:fldCharType="begin"/>
        </w:r>
        <w:r w:rsidR="00C558A8">
          <w:rPr>
            <w:noProof/>
            <w:webHidden/>
          </w:rPr>
          <w:instrText xml:space="preserve"> PAGEREF _Toc372126741 \h </w:instrText>
        </w:r>
        <w:r w:rsidR="00C558A8">
          <w:rPr>
            <w:noProof/>
            <w:webHidden/>
          </w:rPr>
        </w:r>
        <w:r w:rsidR="00C558A8">
          <w:rPr>
            <w:noProof/>
            <w:webHidden/>
          </w:rPr>
          <w:fldChar w:fldCharType="separate"/>
        </w:r>
        <w:r w:rsidR="00E81AE4">
          <w:rPr>
            <w:noProof/>
            <w:webHidden/>
          </w:rPr>
          <w:t>42</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2" w:history="1">
        <w:r w:rsidR="00C558A8" w:rsidRPr="00F3473C">
          <w:rPr>
            <w:rStyle w:val="Hyperlink"/>
            <w:noProof/>
            <w:lang w:val="es-ES"/>
          </w:rPr>
          <w:t>Microsoft Dynamics GP 2013</w:t>
        </w:r>
        <w:r w:rsidR="00C558A8">
          <w:rPr>
            <w:noProof/>
            <w:webHidden/>
          </w:rPr>
          <w:tab/>
        </w:r>
        <w:r w:rsidR="00C558A8">
          <w:rPr>
            <w:noProof/>
            <w:webHidden/>
          </w:rPr>
          <w:fldChar w:fldCharType="begin"/>
        </w:r>
        <w:r w:rsidR="00C558A8">
          <w:rPr>
            <w:noProof/>
            <w:webHidden/>
          </w:rPr>
          <w:instrText xml:space="preserve"> PAGEREF _Toc372126742 \h </w:instrText>
        </w:r>
        <w:r w:rsidR="00C558A8">
          <w:rPr>
            <w:noProof/>
            <w:webHidden/>
          </w:rPr>
        </w:r>
        <w:r w:rsidR="00C558A8">
          <w:rPr>
            <w:noProof/>
            <w:webHidden/>
          </w:rPr>
          <w:fldChar w:fldCharType="separate"/>
        </w:r>
        <w:r w:rsidR="00E81AE4">
          <w:rPr>
            <w:noProof/>
            <w:webHidden/>
          </w:rPr>
          <w:t>43</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3" w:history="1">
        <w:r w:rsidR="00C558A8" w:rsidRPr="00F3473C">
          <w:rPr>
            <w:rStyle w:val="Hyperlink"/>
            <w:noProof/>
            <w:lang w:val="es-ES"/>
          </w:rPr>
          <w:t>Microsoft Dynamics NAV 2013 R2</w:t>
        </w:r>
        <w:r w:rsidR="00C558A8">
          <w:rPr>
            <w:noProof/>
            <w:webHidden/>
          </w:rPr>
          <w:tab/>
        </w:r>
        <w:r w:rsidR="00C558A8">
          <w:rPr>
            <w:noProof/>
            <w:webHidden/>
          </w:rPr>
          <w:fldChar w:fldCharType="begin"/>
        </w:r>
        <w:r w:rsidR="00C558A8">
          <w:rPr>
            <w:noProof/>
            <w:webHidden/>
          </w:rPr>
          <w:instrText xml:space="preserve"> PAGEREF _Toc372126743 \h </w:instrText>
        </w:r>
        <w:r w:rsidR="00C558A8">
          <w:rPr>
            <w:noProof/>
            <w:webHidden/>
          </w:rPr>
        </w:r>
        <w:r w:rsidR="00C558A8">
          <w:rPr>
            <w:noProof/>
            <w:webHidden/>
          </w:rPr>
          <w:fldChar w:fldCharType="separate"/>
        </w:r>
        <w:r w:rsidR="00E81AE4">
          <w:rPr>
            <w:noProof/>
            <w:webHidden/>
          </w:rPr>
          <w:t>44</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4" w:history="1">
        <w:r w:rsidR="00C558A8" w:rsidRPr="00F3473C">
          <w:rPr>
            <w:rStyle w:val="Hyperlink"/>
            <w:noProof/>
            <w:lang w:val="es-ES"/>
          </w:rPr>
          <w:t>Microsoft Dynamics SL 2011</w:t>
        </w:r>
        <w:r w:rsidR="00C558A8">
          <w:rPr>
            <w:noProof/>
            <w:webHidden/>
          </w:rPr>
          <w:tab/>
        </w:r>
        <w:r w:rsidR="00C558A8">
          <w:rPr>
            <w:noProof/>
            <w:webHidden/>
          </w:rPr>
          <w:fldChar w:fldCharType="begin"/>
        </w:r>
        <w:r w:rsidR="00C558A8">
          <w:rPr>
            <w:noProof/>
            <w:webHidden/>
          </w:rPr>
          <w:instrText xml:space="preserve"> PAGEREF _Toc372126744 \h </w:instrText>
        </w:r>
        <w:r w:rsidR="00C558A8">
          <w:rPr>
            <w:noProof/>
            <w:webHidden/>
          </w:rPr>
        </w:r>
        <w:r w:rsidR="00C558A8">
          <w:rPr>
            <w:noProof/>
            <w:webHidden/>
          </w:rPr>
          <w:fldChar w:fldCharType="separate"/>
        </w:r>
        <w:r w:rsidR="00E81AE4">
          <w:rPr>
            <w:noProof/>
            <w:webHidden/>
          </w:rPr>
          <w:t>45</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5" w:history="1">
        <w:r w:rsidR="00C558A8" w:rsidRPr="00F3473C">
          <w:rPr>
            <w:rStyle w:val="Hyperlink"/>
            <w:noProof/>
            <w:lang w:val="es-ES"/>
          </w:rPr>
          <w:t>Microsoft User Experience Virtualization Hosting for Desktops v2.0</w:t>
        </w:r>
        <w:r w:rsidR="00C558A8">
          <w:rPr>
            <w:noProof/>
            <w:webHidden/>
          </w:rPr>
          <w:tab/>
        </w:r>
        <w:r w:rsidR="00C558A8">
          <w:rPr>
            <w:noProof/>
            <w:webHidden/>
          </w:rPr>
          <w:fldChar w:fldCharType="begin"/>
        </w:r>
        <w:r w:rsidR="00C558A8">
          <w:rPr>
            <w:noProof/>
            <w:webHidden/>
          </w:rPr>
          <w:instrText xml:space="preserve"> PAGEREF _Toc372126745 \h </w:instrText>
        </w:r>
        <w:r w:rsidR="00C558A8">
          <w:rPr>
            <w:noProof/>
            <w:webHidden/>
          </w:rPr>
        </w:r>
        <w:r w:rsidR="00C558A8">
          <w:rPr>
            <w:noProof/>
            <w:webHidden/>
          </w:rPr>
          <w:fldChar w:fldCharType="separate"/>
        </w:r>
        <w:r w:rsidR="00E81AE4">
          <w:rPr>
            <w:noProof/>
            <w:webHidden/>
          </w:rPr>
          <w:t>46</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6" w:history="1">
        <w:r w:rsidR="00C558A8" w:rsidRPr="00F3473C">
          <w:rPr>
            <w:rStyle w:val="Hyperlink"/>
            <w:noProof/>
            <w:lang w:val="es-ES"/>
          </w:rPr>
          <w:t>Office Multi Language Pack 2013</w:t>
        </w:r>
        <w:r w:rsidR="00C558A8">
          <w:rPr>
            <w:noProof/>
            <w:webHidden/>
          </w:rPr>
          <w:tab/>
        </w:r>
        <w:r w:rsidR="00C558A8">
          <w:rPr>
            <w:noProof/>
            <w:webHidden/>
          </w:rPr>
          <w:fldChar w:fldCharType="begin"/>
        </w:r>
        <w:r w:rsidR="00C558A8">
          <w:rPr>
            <w:noProof/>
            <w:webHidden/>
          </w:rPr>
          <w:instrText xml:space="preserve"> PAGEREF _Toc372126746 \h </w:instrText>
        </w:r>
        <w:r w:rsidR="00C558A8">
          <w:rPr>
            <w:noProof/>
            <w:webHidden/>
          </w:rPr>
        </w:r>
        <w:r w:rsidR="00C558A8">
          <w:rPr>
            <w:noProof/>
            <w:webHidden/>
          </w:rPr>
          <w:fldChar w:fldCharType="separate"/>
        </w:r>
        <w:r w:rsidR="00E81AE4">
          <w:rPr>
            <w:noProof/>
            <w:webHidden/>
          </w:rPr>
          <w:t>47</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7" w:history="1">
        <w:r w:rsidR="00C558A8" w:rsidRPr="00F3473C">
          <w:rPr>
            <w:rStyle w:val="Hyperlink"/>
            <w:noProof/>
            <w:lang w:val="es-ES"/>
          </w:rPr>
          <w:t>Office Professional Plus 2013</w:t>
        </w:r>
        <w:r w:rsidR="00C558A8">
          <w:rPr>
            <w:noProof/>
            <w:webHidden/>
          </w:rPr>
          <w:tab/>
        </w:r>
        <w:r w:rsidR="00C558A8">
          <w:rPr>
            <w:noProof/>
            <w:webHidden/>
          </w:rPr>
          <w:fldChar w:fldCharType="begin"/>
        </w:r>
        <w:r w:rsidR="00C558A8">
          <w:rPr>
            <w:noProof/>
            <w:webHidden/>
          </w:rPr>
          <w:instrText xml:space="preserve"> PAGEREF _Toc372126747 \h </w:instrText>
        </w:r>
        <w:r w:rsidR="00C558A8">
          <w:rPr>
            <w:noProof/>
            <w:webHidden/>
          </w:rPr>
        </w:r>
        <w:r w:rsidR="00C558A8">
          <w:rPr>
            <w:noProof/>
            <w:webHidden/>
          </w:rPr>
          <w:fldChar w:fldCharType="separate"/>
        </w:r>
        <w:r w:rsidR="00E81AE4">
          <w:rPr>
            <w:noProof/>
            <w:webHidden/>
          </w:rPr>
          <w:t>47</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8" w:history="1">
        <w:r w:rsidR="00C558A8" w:rsidRPr="00F3473C">
          <w:rPr>
            <w:rStyle w:val="Hyperlink"/>
            <w:noProof/>
            <w:lang w:val="es-ES"/>
          </w:rPr>
          <w:t>Office Standard 2013</w:t>
        </w:r>
        <w:r w:rsidR="00C558A8">
          <w:rPr>
            <w:noProof/>
            <w:webHidden/>
          </w:rPr>
          <w:tab/>
        </w:r>
        <w:r w:rsidR="00C558A8">
          <w:rPr>
            <w:noProof/>
            <w:webHidden/>
          </w:rPr>
          <w:fldChar w:fldCharType="begin"/>
        </w:r>
        <w:r w:rsidR="00C558A8">
          <w:rPr>
            <w:noProof/>
            <w:webHidden/>
          </w:rPr>
          <w:instrText xml:space="preserve"> PAGEREF _Toc372126748 \h </w:instrText>
        </w:r>
        <w:r w:rsidR="00C558A8">
          <w:rPr>
            <w:noProof/>
            <w:webHidden/>
          </w:rPr>
        </w:r>
        <w:r w:rsidR="00C558A8">
          <w:rPr>
            <w:noProof/>
            <w:webHidden/>
          </w:rPr>
          <w:fldChar w:fldCharType="separate"/>
        </w:r>
        <w:r w:rsidR="00E81AE4">
          <w:rPr>
            <w:noProof/>
            <w:webHidden/>
          </w:rPr>
          <w:t>47</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49" w:history="1">
        <w:r w:rsidR="00C558A8" w:rsidRPr="00F3473C">
          <w:rPr>
            <w:rStyle w:val="Hyperlink"/>
            <w:noProof/>
            <w:lang w:val="es-ES"/>
          </w:rPr>
          <w:t>Productivity Suite</w:t>
        </w:r>
        <w:r w:rsidR="00C558A8">
          <w:rPr>
            <w:noProof/>
            <w:webHidden/>
          </w:rPr>
          <w:tab/>
        </w:r>
        <w:r w:rsidR="00C558A8">
          <w:rPr>
            <w:noProof/>
            <w:webHidden/>
          </w:rPr>
          <w:fldChar w:fldCharType="begin"/>
        </w:r>
        <w:r w:rsidR="00C558A8">
          <w:rPr>
            <w:noProof/>
            <w:webHidden/>
          </w:rPr>
          <w:instrText xml:space="preserve"> PAGEREF _Toc372126749 \h </w:instrText>
        </w:r>
        <w:r w:rsidR="00C558A8">
          <w:rPr>
            <w:noProof/>
            <w:webHidden/>
          </w:rPr>
        </w:r>
        <w:r w:rsidR="00C558A8">
          <w:rPr>
            <w:noProof/>
            <w:webHidden/>
          </w:rPr>
          <w:fldChar w:fldCharType="separate"/>
        </w:r>
        <w:r w:rsidR="00E81AE4">
          <w:rPr>
            <w:noProof/>
            <w:webHidden/>
          </w:rPr>
          <w:t>48</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0" w:history="1">
        <w:r w:rsidR="00C558A8" w:rsidRPr="00F3473C">
          <w:rPr>
            <w:rStyle w:val="Hyperlink"/>
            <w:noProof/>
            <w:lang w:val="es-ES"/>
          </w:rPr>
          <w:t>Project 2013 Professional</w:t>
        </w:r>
        <w:r w:rsidR="00C558A8">
          <w:rPr>
            <w:noProof/>
            <w:webHidden/>
          </w:rPr>
          <w:tab/>
        </w:r>
        <w:r w:rsidR="00C558A8">
          <w:rPr>
            <w:noProof/>
            <w:webHidden/>
          </w:rPr>
          <w:fldChar w:fldCharType="begin"/>
        </w:r>
        <w:r w:rsidR="00C558A8">
          <w:rPr>
            <w:noProof/>
            <w:webHidden/>
          </w:rPr>
          <w:instrText xml:space="preserve"> PAGEREF _Toc372126750 \h </w:instrText>
        </w:r>
        <w:r w:rsidR="00C558A8">
          <w:rPr>
            <w:noProof/>
            <w:webHidden/>
          </w:rPr>
        </w:r>
        <w:r w:rsidR="00C558A8">
          <w:rPr>
            <w:noProof/>
            <w:webHidden/>
          </w:rPr>
          <w:fldChar w:fldCharType="separate"/>
        </w:r>
        <w:r w:rsidR="00E81AE4">
          <w:rPr>
            <w:noProof/>
            <w:webHidden/>
          </w:rPr>
          <w:t>48</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1" w:history="1">
        <w:r w:rsidR="00C558A8" w:rsidRPr="00F3473C">
          <w:rPr>
            <w:rStyle w:val="Hyperlink"/>
            <w:noProof/>
            <w:lang w:val="es-ES"/>
          </w:rPr>
          <w:t>Project 2013 Standard</w:t>
        </w:r>
        <w:r w:rsidR="00C558A8">
          <w:rPr>
            <w:noProof/>
            <w:webHidden/>
          </w:rPr>
          <w:tab/>
        </w:r>
        <w:r w:rsidR="00C558A8">
          <w:rPr>
            <w:noProof/>
            <w:webHidden/>
          </w:rPr>
          <w:fldChar w:fldCharType="begin"/>
        </w:r>
        <w:r w:rsidR="00C558A8">
          <w:rPr>
            <w:noProof/>
            <w:webHidden/>
          </w:rPr>
          <w:instrText xml:space="preserve"> PAGEREF _Toc372126751 \h </w:instrText>
        </w:r>
        <w:r w:rsidR="00C558A8">
          <w:rPr>
            <w:noProof/>
            <w:webHidden/>
          </w:rPr>
        </w:r>
        <w:r w:rsidR="00C558A8">
          <w:rPr>
            <w:noProof/>
            <w:webHidden/>
          </w:rPr>
          <w:fldChar w:fldCharType="separate"/>
        </w:r>
        <w:r w:rsidR="00E81AE4">
          <w:rPr>
            <w:noProof/>
            <w:webHidden/>
          </w:rPr>
          <w:t>49</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2" w:history="1">
        <w:r w:rsidR="00C558A8" w:rsidRPr="00F3473C">
          <w:rPr>
            <w:rStyle w:val="Hyperlink"/>
            <w:noProof/>
            <w:lang w:val="es-ES"/>
          </w:rPr>
          <w:t>Project Server 2013</w:t>
        </w:r>
        <w:r w:rsidR="00C558A8">
          <w:rPr>
            <w:noProof/>
            <w:webHidden/>
          </w:rPr>
          <w:tab/>
        </w:r>
        <w:r w:rsidR="00C558A8">
          <w:rPr>
            <w:noProof/>
            <w:webHidden/>
          </w:rPr>
          <w:fldChar w:fldCharType="begin"/>
        </w:r>
        <w:r w:rsidR="00C558A8">
          <w:rPr>
            <w:noProof/>
            <w:webHidden/>
          </w:rPr>
          <w:instrText xml:space="preserve"> PAGEREF _Toc372126752 \h </w:instrText>
        </w:r>
        <w:r w:rsidR="00C558A8">
          <w:rPr>
            <w:noProof/>
            <w:webHidden/>
          </w:rPr>
        </w:r>
        <w:r w:rsidR="00C558A8">
          <w:rPr>
            <w:noProof/>
            <w:webHidden/>
          </w:rPr>
          <w:fldChar w:fldCharType="separate"/>
        </w:r>
        <w:r w:rsidR="00E81AE4">
          <w:rPr>
            <w:noProof/>
            <w:webHidden/>
          </w:rPr>
          <w:t>49</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3" w:history="1">
        <w:r w:rsidR="00C558A8" w:rsidRPr="00F3473C">
          <w:rPr>
            <w:rStyle w:val="Hyperlink"/>
            <w:noProof/>
            <w:lang w:val="es-ES"/>
          </w:rPr>
          <w:t>SharePoint Server 2013</w:t>
        </w:r>
        <w:r w:rsidR="00C558A8">
          <w:rPr>
            <w:noProof/>
            <w:webHidden/>
          </w:rPr>
          <w:tab/>
        </w:r>
        <w:r w:rsidR="00C558A8">
          <w:rPr>
            <w:noProof/>
            <w:webHidden/>
          </w:rPr>
          <w:fldChar w:fldCharType="begin"/>
        </w:r>
        <w:r w:rsidR="00C558A8">
          <w:rPr>
            <w:noProof/>
            <w:webHidden/>
          </w:rPr>
          <w:instrText xml:space="preserve"> PAGEREF _Toc372126753 \h </w:instrText>
        </w:r>
        <w:r w:rsidR="00C558A8">
          <w:rPr>
            <w:noProof/>
            <w:webHidden/>
          </w:rPr>
        </w:r>
        <w:r w:rsidR="00C558A8">
          <w:rPr>
            <w:noProof/>
            <w:webHidden/>
          </w:rPr>
          <w:fldChar w:fldCharType="separate"/>
        </w:r>
        <w:r w:rsidR="00E81AE4">
          <w:rPr>
            <w:noProof/>
            <w:webHidden/>
          </w:rPr>
          <w:t>49</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4" w:history="1">
        <w:r w:rsidR="00C558A8" w:rsidRPr="00F3473C">
          <w:rPr>
            <w:rStyle w:val="Hyperlink"/>
            <w:noProof/>
            <w:lang w:val="es-ES"/>
          </w:rPr>
          <w:t>SQL Server 2012 Standard</w:t>
        </w:r>
        <w:r w:rsidR="00C558A8">
          <w:rPr>
            <w:noProof/>
            <w:webHidden/>
          </w:rPr>
          <w:tab/>
        </w:r>
        <w:r w:rsidR="00C558A8">
          <w:rPr>
            <w:noProof/>
            <w:webHidden/>
          </w:rPr>
          <w:fldChar w:fldCharType="begin"/>
        </w:r>
        <w:r w:rsidR="00C558A8">
          <w:rPr>
            <w:noProof/>
            <w:webHidden/>
          </w:rPr>
          <w:instrText xml:space="preserve"> PAGEREF _Toc372126754 \h </w:instrText>
        </w:r>
        <w:r w:rsidR="00C558A8">
          <w:rPr>
            <w:noProof/>
            <w:webHidden/>
          </w:rPr>
        </w:r>
        <w:r w:rsidR="00C558A8">
          <w:rPr>
            <w:noProof/>
            <w:webHidden/>
          </w:rPr>
          <w:fldChar w:fldCharType="separate"/>
        </w:r>
        <w:r w:rsidR="00E81AE4">
          <w:rPr>
            <w:noProof/>
            <w:webHidden/>
          </w:rPr>
          <w:t>50</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5" w:history="1">
        <w:r w:rsidR="00C558A8" w:rsidRPr="00F3473C">
          <w:rPr>
            <w:rStyle w:val="Hyperlink"/>
            <w:noProof/>
            <w:lang w:val="es-ES"/>
          </w:rPr>
          <w:t>Business Intelligence de SQL Server 2012</w:t>
        </w:r>
        <w:r w:rsidR="00C558A8">
          <w:rPr>
            <w:noProof/>
            <w:webHidden/>
          </w:rPr>
          <w:tab/>
        </w:r>
        <w:r w:rsidR="00C558A8">
          <w:rPr>
            <w:noProof/>
            <w:webHidden/>
          </w:rPr>
          <w:fldChar w:fldCharType="begin"/>
        </w:r>
        <w:r w:rsidR="00C558A8">
          <w:rPr>
            <w:noProof/>
            <w:webHidden/>
          </w:rPr>
          <w:instrText xml:space="preserve"> PAGEREF _Toc372126755 \h </w:instrText>
        </w:r>
        <w:r w:rsidR="00C558A8">
          <w:rPr>
            <w:noProof/>
            <w:webHidden/>
          </w:rPr>
        </w:r>
        <w:r w:rsidR="00C558A8">
          <w:rPr>
            <w:noProof/>
            <w:webHidden/>
          </w:rPr>
          <w:fldChar w:fldCharType="separate"/>
        </w:r>
        <w:r w:rsidR="00E81AE4">
          <w:rPr>
            <w:noProof/>
            <w:webHidden/>
          </w:rPr>
          <w:t>50</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6" w:history="1">
        <w:r w:rsidR="00C558A8" w:rsidRPr="00F3473C">
          <w:rPr>
            <w:rStyle w:val="Hyperlink"/>
            <w:noProof/>
            <w:lang w:val="es-ES"/>
          </w:rPr>
          <w:t>System Center 2012 R2 Client Management Suite</w:t>
        </w:r>
        <w:r w:rsidR="00C558A8">
          <w:rPr>
            <w:noProof/>
            <w:webHidden/>
          </w:rPr>
          <w:tab/>
        </w:r>
        <w:r w:rsidR="00C558A8">
          <w:rPr>
            <w:noProof/>
            <w:webHidden/>
          </w:rPr>
          <w:fldChar w:fldCharType="begin"/>
        </w:r>
        <w:r w:rsidR="00C558A8">
          <w:rPr>
            <w:noProof/>
            <w:webHidden/>
          </w:rPr>
          <w:instrText xml:space="preserve"> PAGEREF _Toc372126756 \h </w:instrText>
        </w:r>
        <w:r w:rsidR="00C558A8">
          <w:rPr>
            <w:noProof/>
            <w:webHidden/>
          </w:rPr>
        </w:r>
        <w:r w:rsidR="00C558A8">
          <w:rPr>
            <w:noProof/>
            <w:webHidden/>
          </w:rPr>
          <w:fldChar w:fldCharType="separate"/>
        </w:r>
        <w:r w:rsidR="00E81AE4">
          <w:rPr>
            <w:noProof/>
            <w:webHidden/>
          </w:rPr>
          <w:t>51</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7" w:history="1">
        <w:r w:rsidR="00C558A8" w:rsidRPr="00F3473C">
          <w:rPr>
            <w:rStyle w:val="Hyperlink"/>
            <w:noProof/>
            <w:lang w:val="es-ES"/>
          </w:rPr>
          <w:t>System Center 2012 R2 Configuration Manager</w:t>
        </w:r>
        <w:r w:rsidR="00C558A8">
          <w:rPr>
            <w:noProof/>
            <w:webHidden/>
          </w:rPr>
          <w:tab/>
        </w:r>
        <w:r w:rsidR="00C558A8">
          <w:rPr>
            <w:noProof/>
            <w:webHidden/>
          </w:rPr>
          <w:fldChar w:fldCharType="begin"/>
        </w:r>
        <w:r w:rsidR="00C558A8">
          <w:rPr>
            <w:noProof/>
            <w:webHidden/>
          </w:rPr>
          <w:instrText xml:space="preserve"> PAGEREF _Toc372126757 \h </w:instrText>
        </w:r>
        <w:r w:rsidR="00C558A8">
          <w:rPr>
            <w:noProof/>
            <w:webHidden/>
          </w:rPr>
        </w:r>
        <w:r w:rsidR="00C558A8">
          <w:rPr>
            <w:noProof/>
            <w:webHidden/>
          </w:rPr>
          <w:fldChar w:fldCharType="separate"/>
        </w:r>
        <w:r w:rsidR="00E81AE4">
          <w:rPr>
            <w:noProof/>
            <w:webHidden/>
          </w:rPr>
          <w:t>51</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8" w:history="1">
        <w:r w:rsidR="00C558A8" w:rsidRPr="00F3473C">
          <w:rPr>
            <w:rStyle w:val="Hyperlink"/>
            <w:noProof/>
            <w:lang w:val="es-ES"/>
          </w:rPr>
          <w:t>Visio 2013 Professional</w:t>
        </w:r>
        <w:r w:rsidR="00C558A8">
          <w:rPr>
            <w:noProof/>
            <w:webHidden/>
          </w:rPr>
          <w:tab/>
        </w:r>
        <w:r w:rsidR="00C558A8">
          <w:rPr>
            <w:noProof/>
            <w:webHidden/>
          </w:rPr>
          <w:fldChar w:fldCharType="begin"/>
        </w:r>
        <w:r w:rsidR="00C558A8">
          <w:rPr>
            <w:noProof/>
            <w:webHidden/>
          </w:rPr>
          <w:instrText xml:space="preserve"> PAGEREF _Toc372126758 \h </w:instrText>
        </w:r>
        <w:r w:rsidR="00C558A8">
          <w:rPr>
            <w:noProof/>
            <w:webHidden/>
          </w:rPr>
        </w:r>
        <w:r w:rsidR="00C558A8">
          <w:rPr>
            <w:noProof/>
            <w:webHidden/>
          </w:rPr>
          <w:fldChar w:fldCharType="separate"/>
        </w:r>
        <w:r w:rsidR="00E81AE4">
          <w:rPr>
            <w:noProof/>
            <w:webHidden/>
          </w:rPr>
          <w:t>51</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59" w:history="1">
        <w:r w:rsidR="00C558A8" w:rsidRPr="00F3473C">
          <w:rPr>
            <w:rStyle w:val="Hyperlink"/>
            <w:noProof/>
            <w:lang w:val="es-ES"/>
          </w:rPr>
          <w:t>Visio 2013 Standard</w:t>
        </w:r>
        <w:r w:rsidR="00C558A8">
          <w:rPr>
            <w:noProof/>
            <w:webHidden/>
          </w:rPr>
          <w:tab/>
        </w:r>
        <w:r w:rsidR="00C558A8">
          <w:rPr>
            <w:noProof/>
            <w:webHidden/>
          </w:rPr>
          <w:fldChar w:fldCharType="begin"/>
        </w:r>
        <w:r w:rsidR="00C558A8">
          <w:rPr>
            <w:noProof/>
            <w:webHidden/>
          </w:rPr>
          <w:instrText xml:space="preserve"> PAGEREF _Toc372126759 \h </w:instrText>
        </w:r>
        <w:r w:rsidR="00C558A8">
          <w:rPr>
            <w:noProof/>
            <w:webHidden/>
          </w:rPr>
        </w:r>
        <w:r w:rsidR="00C558A8">
          <w:rPr>
            <w:noProof/>
            <w:webHidden/>
          </w:rPr>
          <w:fldChar w:fldCharType="separate"/>
        </w:r>
        <w:r w:rsidR="00E81AE4">
          <w:rPr>
            <w:noProof/>
            <w:webHidden/>
          </w:rPr>
          <w:t>52</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60" w:history="1">
        <w:r w:rsidR="00C558A8" w:rsidRPr="00F3473C">
          <w:rPr>
            <w:rStyle w:val="Hyperlink"/>
            <w:noProof/>
            <w:lang w:val="es-ES"/>
          </w:rPr>
          <w:t>Visual Studio Premium 2013</w:t>
        </w:r>
        <w:r w:rsidR="00C558A8">
          <w:rPr>
            <w:noProof/>
            <w:webHidden/>
          </w:rPr>
          <w:tab/>
        </w:r>
        <w:r w:rsidR="00C558A8">
          <w:rPr>
            <w:noProof/>
            <w:webHidden/>
          </w:rPr>
          <w:fldChar w:fldCharType="begin"/>
        </w:r>
        <w:r w:rsidR="00C558A8">
          <w:rPr>
            <w:noProof/>
            <w:webHidden/>
          </w:rPr>
          <w:instrText xml:space="preserve"> PAGEREF _Toc372126760 \h </w:instrText>
        </w:r>
        <w:r w:rsidR="00C558A8">
          <w:rPr>
            <w:noProof/>
            <w:webHidden/>
          </w:rPr>
        </w:r>
        <w:r w:rsidR="00C558A8">
          <w:rPr>
            <w:noProof/>
            <w:webHidden/>
          </w:rPr>
          <w:fldChar w:fldCharType="separate"/>
        </w:r>
        <w:r w:rsidR="00E81AE4">
          <w:rPr>
            <w:noProof/>
            <w:webHidden/>
          </w:rPr>
          <w:t>52</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61" w:history="1">
        <w:r w:rsidR="00C558A8" w:rsidRPr="00F3473C">
          <w:rPr>
            <w:rStyle w:val="Hyperlink"/>
            <w:noProof/>
            <w:lang w:val="es-ES"/>
          </w:rPr>
          <w:t>Visual Studio Professional 2013</w:t>
        </w:r>
        <w:r w:rsidR="00C558A8">
          <w:rPr>
            <w:noProof/>
            <w:webHidden/>
          </w:rPr>
          <w:tab/>
        </w:r>
        <w:r w:rsidR="00C558A8">
          <w:rPr>
            <w:noProof/>
            <w:webHidden/>
          </w:rPr>
          <w:fldChar w:fldCharType="begin"/>
        </w:r>
        <w:r w:rsidR="00C558A8">
          <w:rPr>
            <w:noProof/>
            <w:webHidden/>
          </w:rPr>
          <w:instrText xml:space="preserve"> PAGEREF _Toc372126761 \h </w:instrText>
        </w:r>
        <w:r w:rsidR="00C558A8">
          <w:rPr>
            <w:noProof/>
            <w:webHidden/>
          </w:rPr>
        </w:r>
        <w:r w:rsidR="00C558A8">
          <w:rPr>
            <w:noProof/>
            <w:webHidden/>
          </w:rPr>
          <w:fldChar w:fldCharType="separate"/>
        </w:r>
        <w:r w:rsidR="00E81AE4">
          <w:rPr>
            <w:noProof/>
            <w:webHidden/>
          </w:rPr>
          <w:t>54</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62" w:history="1">
        <w:r w:rsidR="00C558A8" w:rsidRPr="00F3473C">
          <w:rPr>
            <w:rStyle w:val="Hyperlink"/>
            <w:noProof/>
            <w:lang w:val="es-ES"/>
          </w:rPr>
          <w:t>Visual Studio Ultimate 2013</w:t>
        </w:r>
        <w:r w:rsidR="00C558A8">
          <w:rPr>
            <w:noProof/>
            <w:webHidden/>
          </w:rPr>
          <w:tab/>
        </w:r>
        <w:r w:rsidR="00C558A8">
          <w:rPr>
            <w:noProof/>
            <w:webHidden/>
          </w:rPr>
          <w:fldChar w:fldCharType="begin"/>
        </w:r>
        <w:r w:rsidR="00C558A8">
          <w:rPr>
            <w:noProof/>
            <w:webHidden/>
          </w:rPr>
          <w:instrText xml:space="preserve"> PAGEREF _Toc372126762 \h </w:instrText>
        </w:r>
        <w:r w:rsidR="00C558A8">
          <w:rPr>
            <w:noProof/>
            <w:webHidden/>
          </w:rPr>
        </w:r>
        <w:r w:rsidR="00C558A8">
          <w:rPr>
            <w:noProof/>
            <w:webHidden/>
          </w:rPr>
          <w:fldChar w:fldCharType="separate"/>
        </w:r>
        <w:r w:rsidR="00E81AE4">
          <w:rPr>
            <w:noProof/>
            <w:webHidden/>
          </w:rPr>
          <w:t>56</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63" w:history="1">
        <w:r w:rsidR="00C558A8" w:rsidRPr="00F3473C">
          <w:rPr>
            <w:rStyle w:val="Hyperlink"/>
            <w:noProof/>
            <w:lang w:val="es-ES"/>
          </w:rPr>
          <w:t xml:space="preserve">Visual Studio Team Foundation Server 2013 con tecnología </w:t>
        </w:r>
        <w:r w:rsidR="00501397">
          <w:rPr>
            <w:rStyle w:val="Hyperlink"/>
            <w:noProof/>
            <w:lang w:val="es-ES"/>
          </w:rPr>
          <w:br/>
        </w:r>
        <w:r w:rsidR="00C558A8" w:rsidRPr="00F3473C">
          <w:rPr>
            <w:rStyle w:val="Hyperlink"/>
            <w:noProof/>
            <w:lang w:val="es-ES"/>
          </w:rPr>
          <w:t>SQL Server 2012</w:t>
        </w:r>
        <w:r w:rsidR="00C558A8">
          <w:rPr>
            <w:noProof/>
            <w:webHidden/>
          </w:rPr>
          <w:tab/>
        </w:r>
        <w:r w:rsidR="00C558A8">
          <w:rPr>
            <w:noProof/>
            <w:webHidden/>
          </w:rPr>
          <w:fldChar w:fldCharType="begin"/>
        </w:r>
        <w:r w:rsidR="00C558A8">
          <w:rPr>
            <w:noProof/>
            <w:webHidden/>
          </w:rPr>
          <w:instrText xml:space="preserve"> PAGEREF _Toc372126763 \h </w:instrText>
        </w:r>
        <w:r w:rsidR="00C558A8">
          <w:rPr>
            <w:noProof/>
            <w:webHidden/>
          </w:rPr>
        </w:r>
        <w:r w:rsidR="00C558A8">
          <w:rPr>
            <w:noProof/>
            <w:webHidden/>
          </w:rPr>
          <w:fldChar w:fldCharType="separate"/>
        </w:r>
        <w:r w:rsidR="00E81AE4">
          <w:rPr>
            <w:noProof/>
            <w:webHidden/>
          </w:rPr>
          <w:t>57</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64" w:history="1">
        <w:r w:rsidR="00C558A8" w:rsidRPr="00F3473C">
          <w:rPr>
            <w:rStyle w:val="Hyperlink"/>
            <w:noProof/>
            <w:lang w:val="es-ES"/>
          </w:rPr>
          <w:t>Visual Studio Test Professional 2013</w:t>
        </w:r>
        <w:r w:rsidR="00C558A8">
          <w:rPr>
            <w:noProof/>
            <w:webHidden/>
          </w:rPr>
          <w:tab/>
        </w:r>
        <w:r w:rsidR="00C558A8">
          <w:rPr>
            <w:noProof/>
            <w:webHidden/>
          </w:rPr>
          <w:fldChar w:fldCharType="begin"/>
        </w:r>
        <w:r w:rsidR="00C558A8">
          <w:rPr>
            <w:noProof/>
            <w:webHidden/>
          </w:rPr>
          <w:instrText xml:space="preserve"> PAGEREF _Toc372126764 \h </w:instrText>
        </w:r>
        <w:r w:rsidR="00C558A8">
          <w:rPr>
            <w:noProof/>
            <w:webHidden/>
          </w:rPr>
        </w:r>
        <w:r w:rsidR="00C558A8">
          <w:rPr>
            <w:noProof/>
            <w:webHidden/>
          </w:rPr>
          <w:fldChar w:fldCharType="separate"/>
        </w:r>
        <w:r w:rsidR="00E81AE4">
          <w:rPr>
            <w:noProof/>
            <w:webHidden/>
          </w:rPr>
          <w:t>58</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65" w:history="1">
        <w:r w:rsidR="00C558A8" w:rsidRPr="00F3473C">
          <w:rPr>
            <w:rStyle w:val="Hyperlink"/>
            <w:noProof/>
            <w:lang w:val="es-ES"/>
          </w:rPr>
          <w:t>Servicios de Administración de Derechos de Active Directory de Windows Server 2012 R2</w:t>
        </w:r>
        <w:r w:rsidR="00C558A8">
          <w:rPr>
            <w:noProof/>
            <w:webHidden/>
          </w:rPr>
          <w:tab/>
        </w:r>
        <w:r w:rsidR="00C558A8">
          <w:rPr>
            <w:noProof/>
            <w:webHidden/>
          </w:rPr>
          <w:fldChar w:fldCharType="begin"/>
        </w:r>
        <w:r w:rsidR="00C558A8">
          <w:rPr>
            <w:noProof/>
            <w:webHidden/>
          </w:rPr>
          <w:instrText xml:space="preserve"> PAGEREF _Toc372126765 \h </w:instrText>
        </w:r>
        <w:r w:rsidR="00C558A8">
          <w:rPr>
            <w:noProof/>
            <w:webHidden/>
          </w:rPr>
        </w:r>
        <w:r w:rsidR="00C558A8">
          <w:rPr>
            <w:noProof/>
            <w:webHidden/>
          </w:rPr>
          <w:fldChar w:fldCharType="separate"/>
        </w:r>
        <w:r w:rsidR="00E81AE4">
          <w:rPr>
            <w:noProof/>
            <w:webHidden/>
          </w:rPr>
          <w:t>60</w:t>
        </w:r>
        <w:r w:rsidR="00C558A8">
          <w:rPr>
            <w:noProof/>
            <w:webHidden/>
          </w:rPr>
          <w:fldChar w:fldCharType="end"/>
        </w:r>
      </w:hyperlink>
    </w:p>
    <w:p w:rsidR="00C558A8" w:rsidRDefault="004322F7">
      <w:pPr>
        <w:pStyle w:val="TOC2"/>
        <w:rPr>
          <w:rFonts w:eastAsia="SimSun"/>
          <w:noProof/>
          <w:color w:val="auto"/>
          <w:sz w:val="22"/>
          <w:lang w:eastAsia="ko-KR"/>
        </w:rPr>
      </w:pPr>
      <w:hyperlink w:anchor="_Toc372126766" w:history="1">
        <w:r w:rsidR="00C558A8" w:rsidRPr="00F3473C">
          <w:rPr>
            <w:rStyle w:val="Hyperlink"/>
            <w:noProof/>
            <w:lang w:val="es-ES"/>
          </w:rPr>
          <w:t>Servicios de Escritorio Remoto de Windows Server 2012 R2</w:t>
        </w:r>
        <w:r w:rsidR="00C558A8">
          <w:rPr>
            <w:noProof/>
            <w:webHidden/>
          </w:rPr>
          <w:tab/>
        </w:r>
        <w:r w:rsidR="00C558A8">
          <w:rPr>
            <w:noProof/>
            <w:webHidden/>
          </w:rPr>
          <w:fldChar w:fldCharType="begin"/>
        </w:r>
        <w:r w:rsidR="00C558A8">
          <w:rPr>
            <w:noProof/>
            <w:webHidden/>
          </w:rPr>
          <w:instrText xml:space="preserve"> PAGEREF _Toc372126766 \h </w:instrText>
        </w:r>
        <w:r w:rsidR="00C558A8">
          <w:rPr>
            <w:noProof/>
            <w:webHidden/>
          </w:rPr>
        </w:r>
        <w:r w:rsidR="00C558A8">
          <w:rPr>
            <w:noProof/>
            <w:webHidden/>
          </w:rPr>
          <w:fldChar w:fldCharType="separate"/>
        </w:r>
        <w:r w:rsidR="00E81AE4">
          <w:rPr>
            <w:noProof/>
            <w:webHidden/>
          </w:rPr>
          <w:t>61</w:t>
        </w:r>
        <w:r w:rsidR="00C558A8">
          <w:rPr>
            <w:noProof/>
            <w:webHidden/>
          </w:rPr>
          <w:fldChar w:fldCharType="end"/>
        </w:r>
      </w:hyperlink>
    </w:p>
    <w:p w:rsidR="000C3222" w:rsidRPr="00945BD2" w:rsidRDefault="008E1101" w:rsidP="009A4C7C">
      <w:pPr>
        <w:pStyle w:val="PURHeading1"/>
        <w:rPr>
          <w:lang w:val="es-ES"/>
        </w:rPr>
        <w:sectPr w:rsidR="000C3222" w:rsidRPr="00945BD2" w:rsidSect="005F6570">
          <w:type w:val="continuous"/>
          <w:pgSz w:w="12240" w:h="15840" w:code="1"/>
          <w:pgMar w:top="1166" w:right="720" w:bottom="720" w:left="720" w:header="432" w:footer="288" w:gutter="0"/>
          <w:cols w:num="2" w:space="360"/>
          <w:docGrid w:linePitch="360"/>
        </w:sectPr>
      </w:pPr>
      <w:r w:rsidRPr="00945BD2">
        <w:rPr>
          <w:lang w:val="es-ES"/>
        </w:rPr>
        <w:fldChar w:fldCharType="end"/>
      </w:r>
    </w:p>
    <w:p w:rsidR="009C7C76" w:rsidRPr="00945BD2" w:rsidRDefault="009C7C76" w:rsidP="009A4C7C">
      <w:pPr>
        <w:pStyle w:val="PURHeading1"/>
        <w:rPr>
          <w:lang w:val="es-ES"/>
        </w:rPr>
      </w:pPr>
    </w:p>
    <w:p w:rsidR="009A4C7C" w:rsidRPr="00945BD2" w:rsidRDefault="009A4C7C" w:rsidP="009A4C7C">
      <w:pPr>
        <w:pStyle w:val="PURHeading1"/>
        <w:rPr>
          <w:lang w:val="es-ES"/>
        </w:rPr>
      </w:pPr>
      <w:r w:rsidRPr="00945BD2">
        <w:rPr>
          <w:lang w:val="es-ES"/>
        </w:rPr>
        <w:t>Términos Generales</w:t>
      </w:r>
    </w:p>
    <w:p w:rsidR="00351C31" w:rsidRPr="00945BD2" w:rsidRDefault="00BC6C4C" w:rsidP="00FD0B26">
      <w:pPr>
        <w:pStyle w:val="PURBlueStrong"/>
        <w:ind w:left="0"/>
        <w:rPr>
          <w:lang w:val="es-ES"/>
        </w:rPr>
      </w:pPr>
      <w:r w:rsidRPr="00945BD2">
        <w:rPr>
          <w:lang w:val="es-ES"/>
        </w:rPr>
        <w:t>Organización de Términos Generales de Licencia SAL</w:t>
      </w:r>
    </w:p>
    <w:p w:rsidR="009A4C7C" w:rsidRPr="00945BD2" w:rsidRDefault="009A4C7C" w:rsidP="00FD0B26">
      <w:pPr>
        <w:pStyle w:val="PURBody"/>
        <w:rPr>
          <w:lang w:val="es-ES"/>
        </w:rPr>
      </w:pPr>
      <w:r w:rsidRPr="00945BD2">
        <w:rPr>
          <w:lang w:val="es-ES"/>
        </w:rPr>
        <w:t xml:space="preserve">Los términos a continuación están organizados en tres secciones: </w:t>
      </w:r>
      <w:hyperlink w:anchor="SALTerms_Server" w:history="1">
        <w:r w:rsidRPr="00945BD2">
          <w:rPr>
            <w:rStyle w:val="Hyperlink"/>
            <w:i/>
            <w:lang w:val="es-ES"/>
          </w:rPr>
          <w:t>Software de servidor</w:t>
        </w:r>
      </w:hyperlink>
      <w:r w:rsidRPr="00945BD2">
        <w:rPr>
          <w:lang w:val="es-ES"/>
        </w:rPr>
        <w:t xml:space="preserve">, </w:t>
      </w:r>
      <w:hyperlink w:anchor="SALTerms_MGMT" w:history="1">
        <w:r w:rsidRPr="00945BD2">
          <w:rPr>
            <w:rStyle w:val="Hyperlink"/>
            <w:i/>
            <w:lang w:val="es-ES"/>
          </w:rPr>
          <w:t>Servidores de administración</w:t>
        </w:r>
      </w:hyperlink>
      <w:r w:rsidR="00501397" w:rsidRPr="00501397">
        <w:rPr>
          <w:rStyle w:val="Hyperlink"/>
          <w:i/>
          <w:u w:val="none"/>
          <w:lang w:val="es-ES"/>
        </w:rPr>
        <w:t xml:space="preserve"> </w:t>
      </w:r>
      <w:r w:rsidRPr="00945BD2">
        <w:rPr>
          <w:lang w:val="es-ES"/>
        </w:rPr>
        <w:t xml:space="preserve">y </w:t>
      </w:r>
      <w:hyperlink w:anchor="SALTerms_Desktop" w:history="1">
        <w:r w:rsidRPr="00945BD2">
          <w:rPr>
            <w:rStyle w:val="Hyperlink"/>
            <w:i/>
            <w:lang w:val="es-ES"/>
          </w:rPr>
          <w:t>Aplicaciones de escritorio</w:t>
        </w:r>
      </w:hyperlink>
      <w:r w:rsidRPr="00945BD2">
        <w:rPr>
          <w:lang w:val="es-ES"/>
        </w:rPr>
        <w:t>. La sección de estos Términos Generales se aplica a un producto dado si se indica bajo ese producto en la sección de Términos de Licencia Específicos para un Producto.</w:t>
      </w:r>
    </w:p>
    <w:p w:rsidR="000C3222" w:rsidRPr="00945BD2" w:rsidRDefault="009A4C7C" w:rsidP="005E0251">
      <w:pPr>
        <w:pStyle w:val="PURHeading2"/>
        <w:pBdr>
          <w:bottom w:val="single" w:sz="4" w:space="1" w:color="auto"/>
        </w:pBdr>
        <w:rPr>
          <w:lang w:val="es-ES"/>
        </w:rPr>
      </w:pPr>
      <w:bookmarkStart w:id="300" w:name="SALTerms_Server"/>
      <w:r w:rsidRPr="00945BD2">
        <w:rPr>
          <w:lang w:val="es-ES"/>
        </w:rPr>
        <w:t>Software de Servidor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98"/>
        <w:gridCol w:w="5402"/>
      </w:tblGrid>
      <w:tr w:rsidR="008B1CCE" w:rsidRPr="00945BD2" w:rsidTr="008B1CCE">
        <w:tc>
          <w:tcPr>
            <w:tcW w:w="5508" w:type="dxa"/>
          </w:tcPr>
          <w:bookmarkEnd w:id="300"/>
          <w:p w:rsidR="008B1CCE" w:rsidRPr="00945BD2" w:rsidRDefault="008B1CCE" w:rsidP="009E3081">
            <w:pPr>
              <w:pStyle w:val="PURBullet-Indented"/>
              <w:rPr>
                <w:lang w:val="es-ES"/>
              </w:rPr>
            </w:pPr>
            <w:r w:rsidRPr="00945BD2">
              <w:rPr>
                <w:lang w:val="es-ES"/>
              </w:rPr>
              <w:t>Exchange Server 2013, ediciones Standard y Enterprise</w:t>
            </w:r>
          </w:p>
          <w:p w:rsidR="008B1CCE" w:rsidRPr="00945BD2" w:rsidRDefault="008B1CCE" w:rsidP="009E3081">
            <w:pPr>
              <w:pStyle w:val="PURBullet-Indented"/>
              <w:rPr>
                <w:lang w:val="es-ES"/>
              </w:rPr>
            </w:pPr>
            <w:r w:rsidRPr="00945BD2">
              <w:rPr>
                <w:lang w:val="es-ES"/>
              </w:rPr>
              <w:t>R2 de Forefront Identity Manager 2010</w:t>
            </w:r>
          </w:p>
          <w:p w:rsidR="008B1CCE" w:rsidRPr="00945BD2" w:rsidRDefault="008B1CCE" w:rsidP="009E3081">
            <w:pPr>
              <w:pStyle w:val="PURBullet-Indented"/>
              <w:rPr>
                <w:lang w:val="es-ES"/>
              </w:rPr>
            </w:pPr>
            <w:r w:rsidRPr="00945BD2">
              <w:rPr>
                <w:lang w:val="es-ES"/>
              </w:rPr>
              <w:t>Forefront Unified Access Gateway 2010</w:t>
            </w:r>
          </w:p>
          <w:p w:rsidR="008B1CCE" w:rsidRPr="00945BD2" w:rsidRDefault="008B1CCE" w:rsidP="009E3081">
            <w:pPr>
              <w:pStyle w:val="PURBullet-Indented"/>
              <w:rPr>
                <w:lang w:val="es-ES"/>
              </w:rPr>
            </w:pPr>
            <w:r w:rsidRPr="00945BD2">
              <w:rPr>
                <w:lang w:val="es-ES"/>
              </w:rPr>
              <w:t>Lync Server 2013</w:t>
            </w:r>
          </w:p>
          <w:p w:rsidR="00E75ABC" w:rsidRPr="00945BD2" w:rsidRDefault="00E75ABC" w:rsidP="00E75ABC">
            <w:pPr>
              <w:pStyle w:val="PURBullet-Indented"/>
              <w:spacing w:after="120"/>
              <w:rPr>
                <w:lang w:val="es-ES"/>
              </w:rPr>
            </w:pPr>
            <w:r w:rsidRPr="00945BD2">
              <w:rPr>
                <w:lang w:val="es-ES"/>
              </w:rPr>
              <w:t>Microsoft Application Virtualization para Servicios de Escritorio remoto.</w:t>
            </w:r>
          </w:p>
          <w:p w:rsidR="008B1CCE" w:rsidRPr="00550D14" w:rsidRDefault="008B1CCE" w:rsidP="009E3081">
            <w:pPr>
              <w:pStyle w:val="PURBullet-Indented"/>
            </w:pPr>
            <w:r w:rsidRPr="00550D14">
              <w:t>Microsoft Application Virtualization Hosting para Desktops</w:t>
            </w:r>
          </w:p>
          <w:p w:rsidR="008B1CCE" w:rsidRPr="00945BD2" w:rsidRDefault="008B1CCE" w:rsidP="009E3081">
            <w:pPr>
              <w:pStyle w:val="PURBullet-Indented"/>
              <w:rPr>
                <w:lang w:val="es-ES"/>
              </w:rPr>
            </w:pPr>
            <w:r w:rsidRPr="00945BD2">
              <w:rPr>
                <w:lang w:val="es-ES"/>
              </w:rPr>
              <w:t>Microsoft Dynamics AX 2012 R2</w:t>
            </w:r>
          </w:p>
          <w:p w:rsidR="008B1CCE" w:rsidRPr="00945BD2" w:rsidRDefault="008B1CCE" w:rsidP="009E3081">
            <w:pPr>
              <w:pStyle w:val="PURBullet-Indented"/>
              <w:rPr>
                <w:lang w:val="es-ES"/>
              </w:rPr>
            </w:pPr>
            <w:r w:rsidRPr="00945BD2">
              <w:rPr>
                <w:lang w:val="es-ES"/>
              </w:rPr>
              <w:t>Microsoft Dynamics C5 2012</w:t>
            </w:r>
          </w:p>
          <w:p w:rsidR="008B1CCE" w:rsidRPr="00945BD2" w:rsidRDefault="008B1CCE" w:rsidP="00DD6505">
            <w:pPr>
              <w:pStyle w:val="PURBullet-Indented"/>
              <w:rPr>
                <w:lang w:val="es-ES"/>
              </w:rPr>
            </w:pPr>
            <w:r w:rsidRPr="00945BD2">
              <w:rPr>
                <w:lang w:val="es-ES"/>
              </w:rPr>
              <w:t>Microsoft Dynamics CRM 2013 Service Provider</w:t>
            </w:r>
          </w:p>
        </w:tc>
        <w:tc>
          <w:tcPr>
            <w:tcW w:w="5508" w:type="dxa"/>
          </w:tcPr>
          <w:p w:rsidR="00F60F84" w:rsidRPr="00945BD2" w:rsidRDefault="00F60F84" w:rsidP="00F60F84">
            <w:pPr>
              <w:pStyle w:val="PURBullet-Indented"/>
              <w:rPr>
                <w:lang w:val="es-ES"/>
              </w:rPr>
            </w:pPr>
            <w:r w:rsidRPr="00945BD2">
              <w:rPr>
                <w:lang w:val="es-ES"/>
              </w:rPr>
              <w:t>Microsoft Dynamics GP 2013</w:t>
            </w:r>
          </w:p>
          <w:p w:rsidR="00F60F84" w:rsidRPr="00945BD2" w:rsidRDefault="00F60F84" w:rsidP="00F60F84">
            <w:pPr>
              <w:pStyle w:val="PURBullet-Indented"/>
              <w:rPr>
                <w:lang w:val="es-ES"/>
              </w:rPr>
            </w:pPr>
            <w:r w:rsidRPr="00945BD2">
              <w:rPr>
                <w:lang w:val="es-ES"/>
              </w:rPr>
              <w:t>Microsoft Dynamics NAV 2013 R2</w:t>
            </w:r>
          </w:p>
          <w:p w:rsidR="00F60F84" w:rsidRPr="00945BD2" w:rsidRDefault="00F60F84" w:rsidP="00F60F84">
            <w:pPr>
              <w:pStyle w:val="PURBullet-Indented"/>
              <w:rPr>
                <w:lang w:val="es-ES"/>
              </w:rPr>
            </w:pPr>
            <w:r w:rsidRPr="00945BD2">
              <w:rPr>
                <w:lang w:val="es-ES"/>
              </w:rPr>
              <w:t>Microsoft Dynamics SL 2011</w:t>
            </w:r>
          </w:p>
          <w:p w:rsidR="00094CB3" w:rsidRPr="00550D14" w:rsidRDefault="00094CB3" w:rsidP="00F60F84">
            <w:pPr>
              <w:pStyle w:val="PURBullet-Indented"/>
            </w:pPr>
            <w:r w:rsidRPr="00550D14">
              <w:t>Microsoft User Experience Virtualization Hosting para Desktops v2.0</w:t>
            </w:r>
          </w:p>
          <w:p w:rsidR="00F60F84" w:rsidRPr="00945BD2" w:rsidRDefault="00F60F84" w:rsidP="00F60F84">
            <w:pPr>
              <w:pStyle w:val="PURBullet-Indented"/>
              <w:rPr>
                <w:lang w:val="es-ES"/>
              </w:rPr>
            </w:pPr>
            <w:r w:rsidRPr="00945BD2">
              <w:rPr>
                <w:lang w:val="es-ES"/>
              </w:rPr>
              <w:t>Productivity Suite</w:t>
            </w:r>
          </w:p>
          <w:p w:rsidR="00F60F84" w:rsidRPr="00945BD2" w:rsidRDefault="00F60F84" w:rsidP="00F60F84">
            <w:pPr>
              <w:pStyle w:val="PURBullet-Indented"/>
              <w:rPr>
                <w:lang w:val="es-ES"/>
              </w:rPr>
            </w:pPr>
            <w:r w:rsidRPr="00945BD2">
              <w:rPr>
                <w:lang w:val="es-ES"/>
              </w:rPr>
              <w:t>Project Server 2013</w:t>
            </w:r>
          </w:p>
          <w:p w:rsidR="001B2E39" w:rsidRPr="00945BD2" w:rsidRDefault="001B2E39" w:rsidP="009E3081">
            <w:pPr>
              <w:pStyle w:val="PURBullet-Indented"/>
              <w:rPr>
                <w:lang w:val="es-ES"/>
              </w:rPr>
            </w:pPr>
            <w:r w:rsidRPr="00945BD2">
              <w:rPr>
                <w:lang w:val="es-ES"/>
              </w:rPr>
              <w:t>SharePoint Server 2013</w:t>
            </w:r>
          </w:p>
          <w:p w:rsidR="000C3222" w:rsidRPr="00945BD2" w:rsidRDefault="008B1CCE" w:rsidP="00811B51">
            <w:pPr>
              <w:pStyle w:val="PURBullet-Indented"/>
              <w:rPr>
                <w:lang w:val="es-ES"/>
              </w:rPr>
            </w:pPr>
            <w:r w:rsidRPr="00945BD2">
              <w:rPr>
                <w:lang w:val="es-ES"/>
              </w:rPr>
              <w:t>Visual Studio Team Foundation Server 2013 con tecnología SQL Server 2012</w:t>
            </w:r>
          </w:p>
          <w:p w:rsidR="00632041" w:rsidRPr="00550D14" w:rsidRDefault="00632041" w:rsidP="00811B51">
            <w:pPr>
              <w:pStyle w:val="PURBullet-Indented"/>
              <w:rPr>
                <w:lang w:val="pt-BR"/>
              </w:rPr>
            </w:pPr>
            <w:r w:rsidRPr="00550D14">
              <w:rPr>
                <w:lang w:val="pt-BR"/>
              </w:rPr>
              <w:t>Servicios de Escritorio Remoto de Windows Server 2012 R2</w:t>
            </w:r>
          </w:p>
          <w:p w:rsidR="00632041" w:rsidRPr="00945BD2" w:rsidRDefault="00632041" w:rsidP="00DE591B">
            <w:pPr>
              <w:pStyle w:val="PURBullet-Indented"/>
              <w:rPr>
                <w:lang w:val="es-ES"/>
              </w:rPr>
            </w:pPr>
            <w:r w:rsidRPr="00945BD2">
              <w:rPr>
                <w:lang w:val="es-ES"/>
              </w:rPr>
              <w:t>Servicios de Administración de Derechos de Active Directory de Windows Server 2012 R2</w:t>
            </w:r>
          </w:p>
        </w:tc>
      </w:tr>
    </w:tbl>
    <w:p w:rsidR="00555CBF" w:rsidRPr="00945BD2" w:rsidRDefault="00555CBF" w:rsidP="00555CBF">
      <w:pPr>
        <w:pStyle w:val="PURBody"/>
        <w:rPr>
          <w:lang w:val="es-ES"/>
        </w:rPr>
      </w:pPr>
      <w:r w:rsidRPr="00945BD2">
        <w:rPr>
          <w:lang w:val="es-ES"/>
        </w:rPr>
        <w:t>Por cada licencia de SAL adquirida obtendrá los siguientes derechos.</w:t>
      </w:r>
    </w:p>
    <w:p w:rsidR="009A4C7C" w:rsidRPr="00945BD2" w:rsidRDefault="009A4C7C" w:rsidP="00830DCA">
      <w:pPr>
        <w:pStyle w:val="PURBlueStrong-Indented"/>
        <w:rPr>
          <w:lang w:val="es-ES"/>
        </w:rPr>
      </w:pPr>
      <w:r w:rsidRPr="00945BD2">
        <w:rPr>
          <w:lang w:val="es-ES"/>
        </w:rPr>
        <w:t>Licencias de Acceso de Suscriptor (SALs)</w:t>
      </w:r>
    </w:p>
    <w:p w:rsidR="009A4C7C" w:rsidRPr="00945BD2" w:rsidRDefault="009A4C7C" w:rsidP="004A4CE0">
      <w:pPr>
        <w:pStyle w:val="PURBody-Indented"/>
        <w:rPr>
          <w:lang w:val="es-ES"/>
        </w:rPr>
      </w:pPr>
      <w:r w:rsidRPr="00945BD2">
        <w:rPr>
          <w:bCs/>
          <w:lang w:val="es-ES"/>
        </w:rPr>
        <w:t xml:space="preserve">Deberá </w:t>
      </w:r>
      <w:r w:rsidRPr="00945BD2">
        <w:rPr>
          <w:lang w:val="es-ES"/>
        </w:rPr>
        <w:t>adquirir y asignar una licencia SAL a cada usuario que esté directa o indirectamente</w:t>
      </w:r>
      <w:r w:rsidRPr="00945BD2">
        <w:rPr>
          <w:bCs/>
          <w:lang w:val="es-ES"/>
        </w:rPr>
        <w:t xml:space="preserve">autorizado a acceder a sus instancias del software de servidor, sin importar el acceso real del software de servidor. No se encuentran disponibles licencias SAL para dispositivo, salvo para los productos que se indican en la sección de Términos de Licencia Específicos a un Producto. </w:t>
      </w:r>
      <w:r w:rsidRPr="00945BD2">
        <w:rPr>
          <w:lang w:val="es-ES"/>
        </w:rPr>
        <w:t xml:space="preserve">Una partición </w:t>
      </w:r>
      <w:r w:rsidRPr="00945BD2">
        <w:rPr>
          <w:lang w:val="es-ES"/>
        </w:rPr>
        <w:lastRenderedPageBreak/>
        <w:t>o división de hardware se considera un dispositivo independiente. La licencia de SAL para cada producto se muestra en sección de</w:t>
      </w:r>
      <w:r w:rsidR="004A4CE0">
        <w:rPr>
          <w:lang w:val="es-ES"/>
        </w:rPr>
        <w:t> </w:t>
      </w:r>
      <w:r w:rsidRPr="00945BD2">
        <w:rPr>
          <w:lang w:val="es-ES"/>
        </w:rPr>
        <w:t>Términos de Licencia Específicos a un Producto a continuación.</w:t>
      </w:r>
    </w:p>
    <w:p w:rsidR="009A4C7C" w:rsidRPr="00945BD2" w:rsidRDefault="00094CB3" w:rsidP="009A4C7C">
      <w:pPr>
        <w:pStyle w:val="PURBody-Indented"/>
        <w:rPr>
          <w:lang w:val="es-ES"/>
        </w:rPr>
      </w:pPr>
      <w:r w:rsidRPr="00945BD2">
        <w:rPr>
          <w:bCs/>
          <w:lang w:val="es-ES"/>
        </w:rPr>
        <w:t xml:space="preserve">Salvo como se describe en la sección Por Procesador, no necesita tener licencias SAL </w:t>
      </w:r>
      <w:r w:rsidRPr="00945BD2">
        <w:rPr>
          <w:lang w:val="es-ES"/>
        </w:rPr>
        <w:t>para ningún software licenciado con una licencia Por Procesador o Por Núcleo.</w:t>
      </w:r>
    </w:p>
    <w:p w:rsidR="00BB2971" w:rsidRPr="00945BD2" w:rsidRDefault="00BB2971" w:rsidP="00501397">
      <w:pPr>
        <w:pStyle w:val="PURBody-Indented"/>
        <w:spacing w:after="80"/>
        <w:ind w:left="274"/>
        <w:rPr>
          <w:lang w:val="es-ES"/>
        </w:rPr>
      </w:pPr>
      <w:r w:rsidRPr="00945BD2">
        <w:rPr>
          <w:bCs/>
          <w:lang w:val="es-ES"/>
        </w:rPr>
        <w:t xml:space="preserve">Algunos productos tienen licencias SAL básicas y adicionales. En general, las licencias SAL adicionales permiten el acceso a la funcionalidad básica y a las características o funcionalidades premium de la licencia SAL. A pesar de esta regla general, algunos productos requieren la licencia SAL básica y la adicional para obtener acceso a las características y funcionalidades premium, y algunos productos requieren diferentes licencias SAL para características y funcionalidades específicas. Consulte la sección </w:t>
      </w:r>
      <w:r w:rsidRPr="00945BD2">
        <w:rPr>
          <w:lang w:val="es-ES"/>
        </w:rPr>
        <w:t>Términos de Licencia Específicos a un Producto a continuación para conocer los requisitos de licencias SAL para cada producto</w:t>
      </w:r>
      <w:r w:rsidRPr="00945BD2">
        <w:rPr>
          <w:bCs/>
          <w:lang w:val="es-ES"/>
        </w:rPr>
        <w:t>.</w:t>
      </w:r>
    </w:p>
    <w:p w:rsidR="009A4C7C" w:rsidRPr="00945BD2" w:rsidRDefault="009A4C7C" w:rsidP="00830DCA">
      <w:pPr>
        <w:pStyle w:val="PURBlueStrong-Indented"/>
        <w:rPr>
          <w:lang w:val="es-ES"/>
        </w:rPr>
      </w:pPr>
      <w:r w:rsidRPr="00945BD2">
        <w:rPr>
          <w:lang w:val="es-ES"/>
        </w:rPr>
        <w:t>Tipos de SALs</w:t>
      </w:r>
    </w:p>
    <w:p w:rsidR="009A4C7C" w:rsidRPr="00945BD2" w:rsidRDefault="009A4C7C" w:rsidP="00501397">
      <w:pPr>
        <w:pStyle w:val="PURBody-Indented"/>
        <w:spacing w:after="80"/>
        <w:ind w:left="274"/>
        <w:rPr>
          <w:lang w:val="es-ES"/>
        </w:rPr>
      </w:pPr>
      <w:r w:rsidRPr="00945BD2">
        <w:rPr>
          <w:lang w:val="es-ES"/>
        </w:rPr>
        <w:t>Existen tres tipos de SALs: una para dispositivos, otra para usuarios y la tercera para usuarios dedicados a la enseñanza cualificados (</w:t>
      </w:r>
      <w:r w:rsidR="008E2D3F" w:rsidRPr="00945BD2">
        <w:rPr>
          <w:lang w:val="es-ES"/>
        </w:rPr>
        <w:t>“</w:t>
      </w:r>
      <w:r w:rsidRPr="00945BD2">
        <w:rPr>
          <w:lang w:val="es-ES"/>
        </w:rPr>
        <w:t>estudiantes</w:t>
      </w:r>
      <w:r w:rsidR="008E2D3F" w:rsidRPr="00945BD2">
        <w:rPr>
          <w:lang w:val="es-ES"/>
        </w:rPr>
        <w:t>”</w:t>
      </w:r>
      <w:r w:rsidRPr="00945BD2">
        <w:rPr>
          <w:lang w:val="es-ES"/>
        </w:rPr>
        <w:t>). Cada licencia SAL para dispositivo (para productos que permiten las licencias SAL para dispositivo) permite que un dispositivo, utilizado por cualquier usuario, acceda a instancias del software de servidor en sus servidores. Cada licencia SAL para usuario permite que un usuario, que utilice cualquier dispositivo, acceda a las instancias del software de servidor en los servidores. Los productos con ofertas de licencias SAL para estudiante requieren calificación mediante Addendum de cliente dedicado a la enseñanza cualificado. Al igual que las licencias SAL para usuario, una licencia SAL para cada estudiante permite que un usuario, mediante el uso de cualquier dispositivo, acceda a las instancias del software de servidor en sus servidores.</w:t>
      </w:r>
    </w:p>
    <w:p w:rsidR="00FD0B26" w:rsidRPr="00945BD2" w:rsidRDefault="00FD0B26" w:rsidP="00FD0B26">
      <w:pPr>
        <w:pStyle w:val="PURBlueStrong-Indented"/>
        <w:rPr>
          <w:lang w:val="es-ES"/>
        </w:rPr>
      </w:pPr>
      <w:r w:rsidRPr="00945BD2">
        <w:rPr>
          <w:lang w:val="es-ES"/>
        </w:rPr>
        <w:t>Reasignación de Licencias de Acceso de Suscriptor (SAL)</w:t>
      </w:r>
    </w:p>
    <w:p w:rsidR="00FD0B26" w:rsidRPr="00945BD2" w:rsidRDefault="00FD0B26" w:rsidP="00501397">
      <w:pPr>
        <w:pStyle w:val="PURBody-Indented"/>
        <w:spacing w:after="80"/>
        <w:ind w:left="274"/>
        <w:rPr>
          <w:lang w:val="es-ES"/>
        </w:rPr>
      </w:pPr>
      <w:r w:rsidRPr="00945BD2">
        <w:rPr>
          <w:lang w:val="es-ES"/>
        </w:rPr>
        <w:t>Puede reasignar la licencia SAL de su dispositivo de un dispositivo a otro, o su licencia SAL de usuario de un usuario a otro, pero no durante el mismo mes calendario, a menos que reasigne temporalmente la licencia SAL de su dispositivo a un dispositivo de sustitución mientras el primer dispositivo esté fuera de servicio, o la licencia SAL de usuario a un trabajador temporal mientras el usuario esté ausente.</w:t>
      </w:r>
    </w:p>
    <w:p w:rsidR="009A4C7C" w:rsidRPr="00945BD2" w:rsidRDefault="009A4C7C" w:rsidP="009A4C7C">
      <w:pPr>
        <w:pStyle w:val="PURBlueStrong"/>
        <w:rPr>
          <w:lang w:val="es-ES"/>
        </w:rPr>
      </w:pPr>
      <w:r w:rsidRPr="00945BD2">
        <w:rPr>
          <w:lang w:val="es-ES"/>
        </w:rPr>
        <w:t>Licencias SAL para SA</w:t>
      </w:r>
    </w:p>
    <w:p w:rsidR="009A4C7C" w:rsidRPr="00945BD2" w:rsidRDefault="009A4C7C" w:rsidP="00501397">
      <w:pPr>
        <w:pStyle w:val="PURBody-Indented"/>
        <w:spacing w:after="80"/>
        <w:ind w:left="274"/>
        <w:rPr>
          <w:lang w:val="es-ES"/>
        </w:rPr>
      </w:pPr>
      <w:r w:rsidRPr="00945BD2">
        <w:rPr>
          <w:lang w:val="es-ES"/>
        </w:rPr>
        <w:t>Las licencias SAL para SA se pueden adquirir y asignar a usuarios a los que también se les ha asignado una Licencia de Acceso Cliente (“CAL”) que califica con Software Assurance (“SA”) activo adquirido bajo un Programa de Licencias por Volumen de Microsoft o que usan un dispositivo con una CAL para dispositivo que califica con la cobertura de Software Assurance activo que se</w:t>
      </w:r>
      <w:r w:rsidR="00216837">
        <w:rPr>
          <w:lang w:val="es-ES"/>
        </w:rPr>
        <w:t> </w:t>
      </w:r>
      <w:r w:rsidRPr="00945BD2">
        <w:rPr>
          <w:lang w:val="es-ES"/>
        </w:rPr>
        <w:t xml:space="preserve">ha asignado. No puede adquirir licencias SAL para SA para más de un usuario para cualquier CAL otorgada que califica. Los derechos de uso para las licencias SAL y SA son idénticos a sus correspondientes licencias SAL, según se define en este documento. El derecho a asignar una licencia SAL para SA a un usuario o dispositivo expira cuando expire la cobertura Software Assurance para la licencia CAL cualificada. El uso de una licencia SAL por SA no invalida los derechos de uso de la licencia CAL cualificada. Las licencias SAL para SA se pueden reasignar únicamente, y deben ser reasignadas cuando y cómo la CAL se reasigne. Para obtener más información sobre el pedido de SAL para SA y el proceso de validación de pedidos, consulte: </w:t>
      </w:r>
      <w:hyperlink r:id="rId106" w:history="1">
        <w:r w:rsidRPr="00945BD2">
          <w:rPr>
            <w:rStyle w:val="Hyperlink"/>
            <w:lang w:val="es-ES"/>
          </w:rPr>
          <w:t>http://www.explore.ms</w:t>
        </w:r>
      </w:hyperlink>
      <w:r w:rsidRPr="00945BD2">
        <w:rPr>
          <w:lang w:val="es-ES"/>
        </w:rPr>
        <w:t xml:space="preserve"> o póngase en contacto con su revendedor de productos de software.</w:t>
      </w:r>
    </w:p>
    <w:p w:rsidR="009A4C7C" w:rsidRPr="00945BD2" w:rsidRDefault="009A4C7C" w:rsidP="00501397">
      <w:pPr>
        <w:pStyle w:val="PURBody-Indented"/>
        <w:spacing w:after="80"/>
        <w:ind w:left="274"/>
        <w:rPr>
          <w:lang w:val="es-ES"/>
        </w:rPr>
      </w:pPr>
      <w:r w:rsidRPr="00945BD2">
        <w:rPr>
          <w:lang w:val="es-ES"/>
        </w:rPr>
        <w:t>Las licencias SAL disponibles para clientes SA y sus CAL cualificadas se indican en la sección de Términos de Licencia Específicos a un Producto correspondiente.</w:t>
      </w:r>
    </w:p>
    <w:p w:rsidR="003814EB" w:rsidRPr="00945BD2" w:rsidRDefault="003814EB" w:rsidP="003814EB">
      <w:pPr>
        <w:pStyle w:val="PURBlueStrong"/>
        <w:rPr>
          <w:lang w:val="es-ES"/>
        </w:rPr>
      </w:pPr>
      <w:r w:rsidRPr="00945BD2">
        <w:rPr>
          <w:lang w:val="es-ES"/>
        </w:rPr>
        <w:t>Creación y almacenamiento de instancias en los servidores o en los soportes físicos de almacenamiento.</w:t>
      </w:r>
    </w:p>
    <w:p w:rsidR="003814EB" w:rsidRPr="00945BD2" w:rsidRDefault="003814EB" w:rsidP="00501397">
      <w:pPr>
        <w:pStyle w:val="PURBody-Indented"/>
        <w:spacing w:after="80"/>
        <w:ind w:left="274"/>
        <w:rPr>
          <w:lang w:val="es-ES"/>
        </w:rPr>
      </w:pPr>
      <w:r w:rsidRPr="00945BD2">
        <w:rPr>
          <w:lang w:val="es-ES"/>
        </w:rPr>
        <w:t>A continuación se describen los derechos adicionales de los que dispone para cada licencia que adquiera.</w:t>
      </w:r>
    </w:p>
    <w:p w:rsidR="003814EB" w:rsidRPr="00945BD2" w:rsidRDefault="003814EB" w:rsidP="00CF7821">
      <w:pPr>
        <w:pStyle w:val="PURBullet-Indented"/>
        <w:rPr>
          <w:lang w:val="es-ES"/>
        </w:rPr>
      </w:pPr>
      <w:r w:rsidRPr="00945BD2">
        <w:rPr>
          <w:lang w:val="es-ES"/>
        </w:rPr>
        <w:t>Puede crear la cantidad necesaria de instancias del software de servidor y de cliente.</w:t>
      </w:r>
    </w:p>
    <w:p w:rsidR="003814EB" w:rsidRPr="00945BD2" w:rsidRDefault="003814EB" w:rsidP="00CF7821">
      <w:pPr>
        <w:pStyle w:val="PURBullet-Indented"/>
        <w:rPr>
          <w:lang w:val="es-ES"/>
        </w:rPr>
      </w:pPr>
      <w:r w:rsidRPr="00945BD2">
        <w:rPr>
          <w:lang w:val="es-ES"/>
        </w:rPr>
        <w:t>Puede guardar las instancias del software de servidor y del cliente en cualquiera de los servidores o soportes físicos de almacenamiento.</w:t>
      </w:r>
    </w:p>
    <w:p w:rsidR="003814EB" w:rsidRPr="00945BD2" w:rsidRDefault="003814EB" w:rsidP="00501397">
      <w:pPr>
        <w:pStyle w:val="PURBullet-Indented"/>
        <w:spacing w:after="80" w:line="220" w:lineRule="exact"/>
        <w:ind w:left="490"/>
        <w:rPr>
          <w:lang w:val="es-ES"/>
        </w:rPr>
      </w:pPr>
      <w:r w:rsidRPr="00945BD2">
        <w:rPr>
          <w:lang w:val="es-ES"/>
        </w:rPr>
        <w:t>Puede crear y almacenar instancias del software de servidor y de cliente única y exclusivamente para ejercer el derecho de ejecutar instancias del software de servidor bajo las licencias de software, según se ha descrito anteriormente (por ejemplo, no podrá distribuir instancias a terceros).</w:t>
      </w:r>
    </w:p>
    <w:p w:rsidR="003814EB" w:rsidRPr="00945BD2" w:rsidRDefault="00D80750" w:rsidP="003814EB">
      <w:pPr>
        <w:pStyle w:val="PURBlueStrong"/>
        <w:rPr>
          <w:lang w:val="es-ES"/>
        </w:rPr>
      </w:pPr>
      <w:r w:rsidRPr="00945BD2">
        <w:rPr>
          <w:lang w:val="es-ES"/>
        </w:rPr>
        <w:t>Módulos de System Center</w:t>
      </w:r>
    </w:p>
    <w:p w:rsidR="003814EB" w:rsidRPr="00945BD2" w:rsidRDefault="00D80750" w:rsidP="00501397">
      <w:pPr>
        <w:pStyle w:val="PURBody-Indented"/>
        <w:spacing w:after="80"/>
        <w:ind w:left="274"/>
        <w:rPr>
          <w:lang w:val="es-ES"/>
        </w:rPr>
      </w:pPr>
      <w:r w:rsidRPr="00945BD2">
        <w:rPr>
          <w:lang w:val="es-ES"/>
        </w:rPr>
        <w:t>Los términos de licencia para los productos de System Center aplicables al uso que usted haga de los Módulos de Administración, Módulos de Configuración, Módulos de Procesos y Módulos de Integración incluidos con el software.</w:t>
      </w:r>
    </w:p>
    <w:p w:rsidR="009A4C7C" w:rsidRPr="00945BD2" w:rsidRDefault="009A4C7C" w:rsidP="009A4C7C">
      <w:pPr>
        <w:pStyle w:val="PURBlueStrong"/>
        <w:rPr>
          <w:lang w:val="es-ES"/>
        </w:rPr>
      </w:pPr>
      <w:r w:rsidRPr="00945BD2">
        <w:rPr>
          <w:lang w:val="es-ES"/>
        </w:rPr>
        <w:t>Software</w:t>
      </w:r>
    </w:p>
    <w:p w:rsidR="009A4C7C" w:rsidRPr="00945BD2" w:rsidRDefault="009A4C7C" w:rsidP="00501397">
      <w:pPr>
        <w:pStyle w:val="PURBody-Indented"/>
        <w:spacing w:after="80"/>
        <w:ind w:left="274"/>
        <w:rPr>
          <w:lang w:val="es-ES"/>
        </w:rPr>
      </w:pPr>
      <w:r w:rsidRPr="00945BD2">
        <w:rPr>
          <w:rStyle w:val="Strong"/>
          <w:lang w:val="es-ES"/>
        </w:rPr>
        <w:t>Ejecución de instancias del software de servidor:</w:t>
      </w:r>
      <w:r w:rsidRPr="00945BD2">
        <w:rPr>
          <w:lang w:val="es-ES"/>
        </w:rPr>
        <w:t xml:space="preserve"> Puede ejecutar o utilizar de otra manera la cantidad necesaria de instancias del software de servidor en los entornos de sistema operativo (u OSEs) físicos o virtuales en la cantidad necesaria de dispositivos.</w:t>
      </w:r>
    </w:p>
    <w:p w:rsidR="009A4C7C" w:rsidRPr="00945BD2" w:rsidRDefault="009A4C7C" w:rsidP="00B92F03">
      <w:pPr>
        <w:pStyle w:val="PURBody-Indented"/>
        <w:spacing w:after="80"/>
        <w:ind w:left="274"/>
        <w:rPr>
          <w:lang w:val="es-ES"/>
        </w:rPr>
      </w:pPr>
      <w:r w:rsidRPr="00945BD2">
        <w:rPr>
          <w:rStyle w:val="Strong"/>
          <w:lang w:val="es-ES"/>
        </w:rPr>
        <w:t xml:space="preserve">Ejecución de instancias del software de cliente: </w:t>
      </w:r>
      <w:r w:rsidRPr="00945BD2">
        <w:rPr>
          <w:lang w:val="es-ES"/>
        </w:rPr>
        <w:t xml:space="preserve">Puede ejecutar o utilizar de otra manera la cantidad necesaria de instancias del software de cliente que se indica en el </w:t>
      </w:r>
      <w:hyperlink w:anchor="Appendix1" w:history="1">
        <w:r w:rsidR="00B92F03" w:rsidRPr="00B92F03">
          <w:rPr>
            <w:rStyle w:val="Hyperlink"/>
            <w:lang w:val="es-ES"/>
          </w:rPr>
          <w:t>Anexo 1</w:t>
        </w:r>
      </w:hyperlink>
      <w:r w:rsidRPr="00945BD2">
        <w:rPr>
          <w:lang w:val="es-ES"/>
        </w:rPr>
        <w:t xml:space="preserve"> en los entornos de sistema operativo (u OSEs) físicos o virtuales de la cantidad necesaria de dispositivos. El software de cliente se puede utilizar sólo con el software de servidor de forma directa o indirectamente a través de otro software de cliente. </w:t>
      </w:r>
    </w:p>
    <w:p w:rsidR="000C3222" w:rsidRPr="00945BD2" w:rsidRDefault="000C3222" w:rsidP="007B2A51">
      <w:pPr>
        <w:pStyle w:val="PURBody-Indented"/>
        <w:rPr>
          <w:lang w:val="es-ES"/>
        </w:rPr>
      </w:pPr>
    </w:p>
    <w:p w:rsidR="000C3222" w:rsidRPr="00945BD2" w:rsidRDefault="009A4C7C" w:rsidP="006F1DFB">
      <w:pPr>
        <w:pStyle w:val="PURHeading2"/>
        <w:pBdr>
          <w:bottom w:val="single" w:sz="4" w:space="1" w:color="auto"/>
        </w:pBdr>
        <w:rPr>
          <w:lang w:val="es-ES"/>
        </w:rPr>
      </w:pPr>
      <w:bookmarkStart w:id="301" w:name="SALTerms_MGMT"/>
      <w:r w:rsidRPr="00945BD2">
        <w:rPr>
          <w:lang w:val="es-ES"/>
        </w:rPr>
        <w:lastRenderedPageBreak/>
        <w:t>Servidores de administración</w:t>
      </w:r>
      <w:bookmarkEnd w:id="301"/>
    </w:p>
    <w:p w:rsidR="00861A6E" w:rsidRPr="00550D14" w:rsidRDefault="00861A6E" w:rsidP="009E3081">
      <w:pPr>
        <w:pStyle w:val="PURBullet-Indented"/>
        <w:rPr>
          <w:lang w:val="fr-FR"/>
        </w:rPr>
      </w:pPr>
      <w:r w:rsidRPr="00550D14">
        <w:rPr>
          <w:lang w:val="fr-FR"/>
        </w:rPr>
        <w:t>System Center 2012 R2 Client Management Suite</w:t>
      </w:r>
    </w:p>
    <w:p w:rsidR="00BF78C0" w:rsidRPr="00945BD2" w:rsidRDefault="00BF78C0" w:rsidP="009E3081">
      <w:pPr>
        <w:pStyle w:val="PURBullet-Indented"/>
        <w:rPr>
          <w:lang w:val="es-ES"/>
        </w:rPr>
      </w:pPr>
      <w:r w:rsidRPr="00945BD2">
        <w:rPr>
          <w:lang w:val="es-ES"/>
        </w:rPr>
        <w:t>System Center 2012 R2 Configuration Manager</w:t>
      </w:r>
    </w:p>
    <w:p w:rsidR="000C3222" w:rsidRPr="00945BD2" w:rsidRDefault="000C3222" w:rsidP="002448BE">
      <w:pPr>
        <w:pStyle w:val="PURBody-Indented"/>
        <w:rPr>
          <w:lang w:val="es-ES"/>
        </w:rPr>
        <w:sectPr w:rsidR="000C3222" w:rsidRPr="00945BD2" w:rsidSect="005F6570">
          <w:type w:val="continuous"/>
          <w:pgSz w:w="12240" w:h="15840" w:code="1"/>
          <w:pgMar w:top="1166" w:right="720" w:bottom="720" w:left="720" w:header="432" w:footer="288" w:gutter="0"/>
          <w:cols w:space="360"/>
          <w:docGrid w:linePitch="360"/>
        </w:sectPr>
      </w:pPr>
    </w:p>
    <w:p w:rsidR="009A4C7C" w:rsidRPr="00945BD2" w:rsidRDefault="00AF0812" w:rsidP="000C3222">
      <w:pPr>
        <w:pStyle w:val="PURBody-Indented"/>
        <w:ind w:left="0"/>
        <w:rPr>
          <w:lang w:val="es-ES"/>
        </w:rPr>
      </w:pPr>
      <w:r w:rsidRPr="00945BD2">
        <w:rPr>
          <w:lang w:val="es-ES"/>
        </w:rPr>
        <w:lastRenderedPageBreak/>
        <w:t xml:space="preserve">Usted debe adquirir y asignar a un dispositivo o usuario el tipo de licencia SAL de cliente adecuada a los entornos de sistema operativo (u OSE) que utilizará para administrar directa o indirectamente las instancias del software de servidor. </w:t>
      </w:r>
    </w:p>
    <w:p w:rsidR="00414AC5" w:rsidRPr="00945BD2" w:rsidRDefault="009A4C7C" w:rsidP="009A4C7C">
      <w:pPr>
        <w:pStyle w:val="PURBody-Indented"/>
        <w:rPr>
          <w:lang w:val="es-ES"/>
        </w:rPr>
      </w:pPr>
      <w:r w:rsidRPr="00945BD2">
        <w:rPr>
          <w:rStyle w:val="Strong"/>
          <w:lang w:val="es-ES"/>
        </w:rPr>
        <w:t xml:space="preserve">Dos tipos de licencias SAL de cliente: </w:t>
      </w:r>
    </w:p>
    <w:p w:rsidR="00414AC5" w:rsidRPr="00945BD2" w:rsidRDefault="00414AC5" w:rsidP="00414AC5">
      <w:pPr>
        <w:pStyle w:val="PURBlueStrong-Indented"/>
        <w:rPr>
          <w:lang w:val="es-ES"/>
        </w:rPr>
      </w:pPr>
      <w:r w:rsidRPr="00945BD2">
        <w:rPr>
          <w:lang w:val="es-ES"/>
        </w:rPr>
        <w:t>Tipos de Licencias SAL de Cliente</w:t>
      </w:r>
    </w:p>
    <w:p w:rsidR="009A4C7C" w:rsidRPr="00945BD2" w:rsidRDefault="009A4C7C" w:rsidP="009A4C7C">
      <w:pPr>
        <w:pStyle w:val="PURBody-Indented"/>
        <w:rPr>
          <w:lang w:val="es-ES"/>
        </w:rPr>
      </w:pPr>
      <w:r w:rsidRPr="00945BD2">
        <w:rPr>
          <w:lang w:val="es-ES"/>
        </w:rPr>
        <w:t>Existen dos tipos de licencias SAL de cliente: una para OSEs administrados y otra para usuarios.</w:t>
      </w:r>
    </w:p>
    <w:p w:rsidR="009A4C7C" w:rsidRPr="00945BD2" w:rsidRDefault="009A4C7C" w:rsidP="00CF7821">
      <w:pPr>
        <w:pStyle w:val="PURBullet-Indented"/>
        <w:rPr>
          <w:lang w:val="es-ES"/>
        </w:rPr>
      </w:pPr>
      <w:r w:rsidRPr="00945BD2">
        <w:rPr>
          <w:lang w:val="es-ES"/>
        </w:rPr>
        <w:t>Las licencias SAL de cliente para OSE permiten a las instancias del software de servidor administrar un número igual de OSE que utilice cualquier usuario.</w:t>
      </w:r>
    </w:p>
    <w:p w:rsidR="009A4C7C" w:rsidRPr="00945BD2" w:rsidRDefault="009A4C7C" w:rsidP="00CF7821">
      <w:pPr>
        <w:pStyle w:val="PURBullet-Indented"/>
        <w:rPr>
          <w:lang w:val="es-ES"/>
        </w:rPr>
      </w:pPr>
      <w:r w:rsidRPr="00945BD2">
        <w:rPr>
          <w:lang w:val="es-ES"/>
        </w:rPr>
        <w:t>Las licencias SAL de cliente para usuario permiten a las instancias del software de servidor administrar los OSE que utilice cada usuario con una licencia SAL de cliente para usuario. Si tiene varios usuarios con un OSE y no ha obtenido licencias para OSE, debe asignar a cada uno de ellos una licencia SAL de cliente para usuario.</w:t>
      </w:r>
    </w:p>
    <w:p w:rsidR="009A4C7C" w:rsidRPr="00945BD2" w:rsidRDefault="009A4C7C" w:rsidP="00CF7821">
      <w:pPr>
        <w:pStyle w:val="PURBullet-Indented"/>
        <w:rPr>
          <w:lang w:val="es-ES"/>
        </w:rPr>
      </w:pPr>
      <w:r w:rsidRPr="00945BD2">
        <w:rPr>
          <w:lang w:val="es-ES"/>
        </w:rPr>
        <w:t>Las licencias SAL de cliente no permiten administrar ningún OSE que ejecute un sistema operativo de servidor.</w:t>
      </w:r>
    </w:p>
    <w:p w:rsidR="00AF0812" w:rsidRPr="00945BD2" w:rsidRDefault="00AF0812" w:rsidP="00830DCA">
      <w:pPr>
        <w:pStyle w:val="PURBlueStrong-Indented"/>
        <w:rPr>
          <w:lang w:val="es-ES"/>
        </w:rPr>
      </w:pPr>
      <w:r w:rsidRPr="00945BD2">
        <w:rPr>
          <w:lang w:val="es-ES"/>
        </w:rPr>
        <w:t>Administración de licencias SAL</w:t>
      </w:r>
    </w:p>
    <w:p w:rsidR="00AF0812" w:rsidRPr="00945BD2" w:rsidRDefault="00AF0812" w:rsidP="00216837">
      <w:pPr>
        <w:pStyle w:val="PURBody-Indented"/>
        <w:rPr>
          <w:lang w:val="es-ES"/>
        </w:rPr>
      </w:pPr>
      <w:r w:rsidRPr="00945BD2">
        <w:rPr>
          <w:lang w:val="es-ES"/>
        </w:rPr>
        <w:t>Si adquiere licencias SAL de cliente para usuario, debe asignárselas a los usuarios de los OSE que las instancias del software de</w:t>
      </w:r>
      <w:r w:rsidR="00216837">
        <w:rPr>
          <w:lang w:val="es-ES"/>
        </w:rPr>
        <w:t> </w:t>
      </w:r>
      <w:r w:rsidRPr="00945BD2">
        <w:rPr>
          <w:lang w:val="es-ES"/>
        </w:rPr>
        <w:t>servidor administren.</w:t>
      </w:r>
    </w:p>
    <w:p w:rsidR="00AF0812" w:rsidRPr="00945BD2" w:rsidRDefault="00AF0812" w:rsidP="00AF0812">
      <w:pPr>
        <w:pStyle w:val="PURBody-Indented"/>
        <w:rPr>
          <w:lang w:val="es-ES"/>
        </w:rPr>
      </w:pPr>
      <w:r w:rsidRPr="00945BD2">
        <w:rPr>
          <w:lang w:val="es-ES"/>
        </w:rPr>
        <w:t>Si adquiere Licencias SAL de cliente para OSE, debe asignarlas a los dispositivos en que se ejecutarán los OSEs administrados. Una partición o división de hardware se considera un dispositivo independiente. En cualquier momento, el número de OSEs que se administran en un dispositivo no puede superar la el número de licencias SAL de administración de cliente o servidor por OSE asignadas a ese dispositivo.</w:t>
      </w:r>
    </w:p>
    <w:p w:rsidR="00AF0812" w:rsidRPr="00945BD2" w:rsidRDefault="00AF0812" w:rsidP="00AF0812">
      <w:pPr>
        <w:pStyle w:val="PURBody-Indented"/>
        <w:rPr>
          <w:lang w:val="es-ES"/>
        </w:rPr>
      </w:pPr>
      <w:r w:rsidRPr="00945BD2">
        <w:rPr>
          <w:lang w:val="es-ES"/>
        </w:rPr>
        <w:t>No necesita una licencia SAL de administración para lo siguiente:</w:t>
      </w:r>
    </w:p>
    <w:p w:rsidR="00AF0812" w:rsidRPr="00945BD2" w:rsidRDefault="00AF0812" w:rsidP="00AF0812">
      <w:pPr>
        <w:pStyle w:val="PURBullet-Indented"/>
        <w:rPr>
          <w:lang w:val="es-ES"/>
        </w:rPr>
      </w:pPr>
      <w:r w:rsidRPr="00945BD2">
        <w:rPr>
          <w:lang w:val="es-ES"/>
        </w:rPr>
        <w:t>Cualquier OSE en que no se ejecute ninguna instancia del software, o</w:t>
      </w:r>
    </w:p>
    <w:p w:rsidR="00AF0812" w:rsidRPr="00945BD2" w:rsidRDefault="00AF0812" w:rsidP="00AF0812">
      <w:pPr>
        <w:pStyle w:val="PURBullet-Indented"/>
        <w:rPr>
          <w:lang w:val="es-ES"/>
        </w:rPr>
      </w:pPr>
      <w:r w:rsidRPr="00945BD2">
        <w:rPr>
          <w:lang w:val="es-ES"/>
        </w:rPr>
        <w:t>Cualquier dispositivo que funcione únicamente como dispositivo de infraestructura de red (nivel OSI 3 o inferior), o</w:t>
      </w:r>
    </w:p>
    <w:p w:rsidR="00AF0812" w:rsidRPr="00945BD2" w:rsidRDefault="00AF0812" w:rsidP="00AF0812">
      <w:pPr>
        <w:pStyle w:val="PURBullet-Indented"/>
        <w:rPr>
          <w:lang w:val="es-ES"/>
        </w:rPr>
      </w:pPr>
      <w:r w:rsidRPr="00945BD2">
        <w:rPr>
          <w:lang w:val="es-ES"/>
        </w:rPr>
        <w:t>Cualquier dispositivo para el cual esté ejecutando exclusivamente fuera de la administración de banda. Fuera de banda consiste en la integración mediante una conexión de red con un controlador de administración de hardware para supervisar o administrar el estado de los componentes de hardware (por ejemplo, temperatura del sistema, velocidad del ventilador, encendido y apagado, reinicio del sistema, disponibilidad de CPU). Supervisar la utilización de CPU, RAN, NIC o almacenamiento se considera administración indirecta del OSE y requiere una licencia de administración.</w:t>
      </w:r>
    </w:p>
    <w:p w:rsidR="009A4C7C" w:rsidRPr="00945BD2" w:rsidRDefault="009A4C7C" w:rsidP="009A4C7C">
      <w:pPr>
        <w:pStyle w:val="PURBlueStrong"/>
        <w:rPr>
          <w:lang w:val="es-ES"/>
        </w:rPr>
      </w:pPr>
      <w:r w:rsidRPr="00945BD2">
        <w:rPr>
          <w:lang w:val="es-ES"/>
        </w:rPr>
        <w:t>Reasignación de licencias SAL</w:t>
      </w:r>
    </w:p>
    <w:p w:rsidR="00AF0812" w:rsidRPr="00945BD2" w:rsidRDefault="009A4C7C" w:rsidP="000D4966">
      <w:pPr>
        <w:pStyle w:val="PURBody-Indented"/>
        <w:rPr>
          <w:lang w:val="es-ES"/>
        </w:rPr>
      </w:pPr>
      <w:r w:rsidRPr="00945BD2">
        <w:rPr>
          <w:lang w:val="es-ES"/>
        </w:rPr>
        <w:t>Puede reasignar una licencia SAL de cliente por OSE de un dispositivo a otro, o una licencia SAL de cliente para usuario de un usuario a otro, pero no durante el mismo mes calendario, a menos que reasigne temporalmente una licencia SAL de cliente por OSE de su dispositivo a un dispositivo de sustitución mientras el primer dispositivo esté fuera de servicio, o una licencia SAL de cliente para usuario a un trabajador temporal mientras el usuario esté ausente.</w:t>
      </w:r>
    </w:p>
    <w:p w:rsidR="009A4C7C" w:rsidRPr="00945BD2" w:rsidRDefault="009A4C7C" w:rsidP="009A4C7C">
      <w:pPr>
        <w:pStyle w:val="PURBlueStrong"/>
        <w:rPr>
          <w:lang w:val="es-ES"/>
        </w:rPr>
      </w:pPr>
      <w:r w:rsidRPr="00945BD2">
        <w:rPr>
          <w:lang w:val="es-ES"/>
        </w:rPr>
        <w:t>Software</w:t>
      </w:r>
    </w:p>
    <w:p w:rsidR="00094034" w:rsidRPr="00945BD2" w:rsidRDefault="00094034" w:rsidP="00094034">
      <w:pPr>
        <w:pStyle w:val="PURBody-Indented"/>
        <w:rPr>
          <w:lang w:val="es-ES"/>
        </w:rPr>
      </w:pPr>
      <w:r w:rsidRPr="00945BD2">
        <w:rPr>
          <w:lang w:val="es-ES"/>
        </w:rPr>
        <w:t>Puede utilizar el software para administrar:</w:t>
      </w:r>
    </w:p>
    <w:p w:rsidR="00094034" w:rsidRPr="00945BD2" w:rsidRDefault="00094034" w:rsidP="00216837">
      <w:pPr>
        <w:pStyle w:val="PURBullet-Indented"/>
        <w:rPr>
          <w:lang w:val="es-ES"/>
        </w:rPr>
      </w:pPr>
      <w:r w:rsidRPr="00945BD2">
        <w:rPr>
          <w:lang w:val="es-ES"/>
        </w:rPr>
        <w:t>La cantidad necesaria de OSE en un dispositivo, una vez que haya asignado al dispositivo un número igual de licencias SAL de</w:t>
      </w:r>
      <w:r w:rsidR="00216837">
        <w:rPr>
          <w:lang w:val="es-ES"/>
        </w:rPr>
        <w:t> </w:t>
      </w:r>
      <w:r w:rsidRPr="00945BD2">
        <w:rPr>
          <w:lang w:val="es-ES"/>
        </w:rPr>
        <w:t>administración.</w:t>
      </w:r>
    </w:p>
    <w:p w:rsidR="00094034" w:rsidRPr="00945BD2" w:rsidRDefault="00094034" w:rsidP="00094034">
      <w:pPr>
        <w:pStyle w:val="PURBullet-Indented"/>
        <w:rPr>
          <w:lang w:val="es-ES"/>
        </w:rPr>
      </w:pPr>
      <w:r w:rsidRPr="00945BD2">
        <w:rPr>
          <w:lang w:val="es-ES"/>
        </w:rPr>
        <w:t>El OSE que utilicen los usuarios, una vez que haya asignado licencias SAL de administración a dichos usuarios.</w:t>
      </w:r>
    </w:p>
    <w:p w:rsidR="009A4C7C" w:rsidRPr="00945BD2" w:rsidRDefault="00094034" w:rsidP="009A4C7C">
      <w:pPr>
        <w:pStyle w:val="PURBlueStrong"/>
        <w:rPr>
          <w:lang w:val="es-ES"/>
        </w:rPr>
      </w:pPr>
      <w:r w:rsidRPr="00945BD2">
        <w:rPr>
          <w:rStyle w:val="PURBlueStrong-IndentedChar"/>
          <w:smallCaps/>
          <w:lang w:val="es-ES"/>
        </w:rPr>
        <w:t>Módulos de System Center</w:t>
      </w:r>
    </w:p>
    <w:p w:rsidR="009A4C7C" w:rsidRPr="00945BD2" w:rsidRDefault="00094034" w:rsidP="009A4C7C">
      <w:pPr>
        <w:pStyle w:val="PURBody-Indented"/>
        <w:rPr>
          <w:lang w:val="es-ES"/>
        </w:rPr>
      </w:pPr>
      <w:r w:rsidRPr="00945BD2">
        <w:rPr>
          <w:lang w:val="es-ES"/>
        </w:rPr>
        <w:t>Los términos de licencia para los productos de System Center aplicables al uso que usted haga de los Módulos de Administración, Módulos de Configuración, Módulos de Procesos y Módulos de Integración incluidos con el software.</w:t>
      </w:r>
    </w:p>
    <w:p w:rsidR="0036211F" w:rsidRPr="00945BD2" w:rsidRDefault="0036211F" w:rsidP="0036211F">
      <w:pPr>
        <w:pStyle w:val="PURBlueStrong-Indented"/>
        <w:rPr>
          <w:lang w:val="es-ES"/>
        </w:rPr>
      </w:pPr>
      <w:r w:rsidRPr="00945BD2">
        <w:rPr>
          <w:lang w:val="es-ES"/>
        </w:rPr>
        <w:t>Sin Copia ni Distribución de Conjuntos de Datos</w:t>
      </w:r>
    </w:p>
    <w:p w:rsidR="0036211F" w:rsidRPr="00945BD2" w:rsidRDefault="0036211F" w:rsidP="0036211F">
      <w:pPr>
        <w:pStyle w:val="PURBody-Indented"/>
        <w:rPr>
          <w:lang w:val="es-ES"/>
        </w:rPr>
      </w:pPr>
      <w:r w:rsidRPr="00945BD2">
        <w:rPr>
          <w:lang w:val="es-ES"/>
        </w:rPr>
        <w:t>No puede copiar ni distribuir ningún conjunto de datos (ni ninguna parte de un conjunto de datos) incluido en el software.</w:t>
      </w:r>
    </w:p>
    <w:p w:rsidR="0036211F" w:rsidRPr="00945BD2" w:rsidRDefault="0036211F" w:rsidP="0036211F">
      <w:pPr>
        <w:pStyle w:val="PURBlueStrong-Indented"/>
        <w:rPr>
          <w:lang w:val="es-ES"/>
        </w:rPr>
      </w:pPr>
      <w:r w:rsidRPr="00945BD2">
        <w:rPr>
          <w:lang w:val="es-ES"/>
        </w:rPr>
        <w:t>Kit de Instalación Automatizada de Windows</w:t>
      </w:r>
    </w:p>
    <w:p w:rsidR="0036211F" w:rsidRPr="00945BD2" w:rsidRDefault="0036211F" w:rsidP="00644576">
      <w:pPr>
        <w:pStyle w:val="PURBody-Indented"/>
        <w:rPr>
          <w:lang w:val="es-ES"/>
        </w:rPr>
      </w:pPr>
      <w:r w:rsidRPr="00945BD2">
        <w:rPr>
          <w:lang w:val="es-ES"/>
        </w:rPr>
        <w:t>El software de servidor podrá incluir el Kit de Instalación Automatizada de Windows (WAIK). Si es así, los términos de licencia a</w:t>
      </w:r>
      <w:r w:rsidR="00644576">
        <w:rPr>
          <w:lang w:val="es-ES"/>
        </w:rPr>
        <w:t> </w:t>
      </w:r>
      <w:r w:rsidRPr="00945BD2">
        <w:rPr>
          <w:lang w:val="es-ES"/>
        </w:rPr>
        <w:t>continuación se aplican al uso que haga de él.</w:t>
      </w:r>
    </w:p>
    <w:p w:rsidR="0036211F" w:rsidRPr="00945BD2" w:rsidRDefault="0036211F" w:rsidP="0036211F">
      <w:pPr>
        <w:pStyle w:val="PURBody-Indented"/>
        <w:rPr>
          <w:lang w:val="es-ES"/>
        </w:rPr>
      </w:pPr>
      <w:r w:rsidRPr="00945BD2">
        <w:rPr>
          <w:b/>
          <w:lang w:val="es-ES"/>
        </w:rPr>
        <w:lastRenderedPageBreak/>
        <w:t>Entorno de preinstalación de Windows:</w:t>
      </w:r>
      <w:r w:rsidRPr="00945BD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rsidR="0036211F" w:rsidRPr="00945BD2" w:rsidRDefault="0036211F" w:rsidP="00644576">
      <w:pPr>
        <w:pStyle w:val="PURBody-Indented"/>
        <w:rPr>
          <w:lang w:val="es-ES"/>
        </w:rPr>
      </w:pPr>
      <w:r w:rsidRPr="00945BD2">
        <w:rPr>
          <w:b/>
          <w:lang w:val="es-ES"/>
        </w:rPr>
        <w:t>ImageX.exe, Wimgapi.dll, Wimfilter y Administrador de Paquetes:</w:t>
      </w:r>
      <w:r w:rsidRPr="00945BD2">
        <w:rPr>
          <w:lang w:val="es-ES"/>
        </w:rPr>
        <w:t xml:space="preserve"> Podrá instalar y utilizar las partes ImageX.exe, Wimgapi.dll</w:t>
      </w:r>
      <w:r w:rsidR="00644576">
        <w:rPr>
          <w:lang w:val="es-ES"/>
        </w:rPr>
        <w:t> </w:t>
      </w:r>
      <w:r w:rsidRPr="00945BD2">
        <w:rPr>
          <w:lang w:val="es-ES"/>
        </w:rPr>
        <w:t>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rsidR="0036211F" w:rsidRPr="00945BD2" w:rsidRDefault="0036211F" w:rsidP="0036211F">
      <w:pPr>
        <w:pStyle w:val="PURBlueStrong-Indented"/>
        <w:rPr>
          <w:lang w:val="es-ES"/>
        </w:rPr>
      </w:pPr>
      <w:r w:rsidRPr="00945BD2">
        <w:rPr>
          <w:lang w:val="es-ES"/>
        </w:rPr>
        <w:t>Jerarquía del sitio – Vista geográfica</w:t>
      </w:r>
    </w:p>
    <w:p w:rsidR="0036211F" w:rsidRPr="00945BD2" w:rsidRDefault="0036211F" w:rsidP="0036211F">
      <w:pPr>
        <w:pStyle w:val="PURBody-Indented"/>
        <w:rPr>
          <w:lang w:val="es-ES"/>
        </w:rPr>
      </w:pPr>
      <w:r w:rsidRPr="00945BD2">
        <w:rPr>
          <w:lang w:val="es-ES"/>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rsidR="0036211F" w:rsidRPr="00945BD2" w:rsidRDefault="0036211F" w:rsidP="003B5A77">
      <w:pPr>
        <w:pStyle w:val="PURBullet-Indented"/>
        <w:numPr>
          <w:ilvl w:val="0"/>
          <w:numId w:val="11"/>
        </w:numPr>
        <w:rPr>
          <w:lang w:val="es-ES"/>
        </w:rPr>
      </w:pPr>
      <w:r w:rsidRPr="00945BD2">
        <w:rPr>
          <w:lang w:val="es-ES"/>
        </w:rPr>
        <w:t>la API Bing Maps para proporcionar guía/enrutamiento basados en sensores,</w:t>
      </w:r>
    </w:p>
    <w:p w:rsidR="0036211F" w:rsidRPr="00945BD2" w:rsidRDefault="0036211F" w:rsidP="003B5A77">
      <w:pPr>
        <w:pStyle w:val="PURBullet-Indented"/>
        <w:numPr>
          <w:ilvl w:val="0"/>
          <w:numId w:val="11"/>
        </w:numPr>
        <w:rPr>
          <w:lang w:val="es-ES"/>
        </w:rPr>
      </w:pPr>
      <w:r w:rsidRPr="00945BD2">
        <w:rPr>
          <w:lang w:val="es-ES"/>
        </w:rPr>
        <w:t>cualquier dato de tráfico de caminos o imágenes de vista aérea (o metadatos asociados).</w:t>
      </w:r>
    </w:p>
    <w:p w:rsidR="0036211F" w:rsidRPr="00945BD2" w:rsidRDefault="0036211F" w:rsidP="0036211F">
      <w:pPr>
        <w:pStyle w:val="PURBody-Indented"/>
        <w:rPr>
          <w:lang w:val="es-ES"/>
        </w:rPr>
      </w:pPr>
      <w:r w:rsidRPr="00945BD2">
        <w:rPr>
          <w:lang w:val="es-ES"/>
        </w:rPr>
        <w:t>No puede eliminar, minimizar, bloquear o modificar cualquiera de los siguientes que se incluyen en el software, incluido cualquier contenido puesto a su disposición a través del software:</w:t>
      </w:r>
    </w:p>
    <w:p w:rsidR="0036211F" w:rsidRPr="00945BD2" w:rsidRDefault="0036211F" w:rsidP="003B5A77">
      <w:pPr>
        <w:pStyle w:val="PURBullet-Indented"/>
        <w:numPr>
          <w:ilvl w:val="0"/>
          <w:numId w:val="11"/>
        </w:numPr>
        <w:rPr>
          <w:lang w:val="es-ES"/>
        </w:rPr>
      </w:pPr>
      <w:r w:rsidRPr="00945BD2">
        <w:rPr>
          <w:lang w:val="es-ES"/>
        </w:rPr>
        <w:t>logotipos,</w:t>
      </w:r>
    </w:p>
    <w:p w:rsidR="0036211F" w:rsidRPr="00945BD2" w:rsidRDefault="0036211F" w:rsidP="003B5A77">
      <w:pPr>
        <w:pStyle w:val="PURBullet-Indented"/>
        <w:numPr>
          <w:ilvl w:val="0"/>
          <w:numId w:val="11"/>
        </w:numPr>
        <w:rPr>
          <w:lang w:val="es-ES"/>
        </w:rPr>
      </w:pPr>
      <w:r w:rsidRPr="00945BD2">
        <w:rPr>
          <w:lang w:val="es-ES"/>
        </w:rPr>
        <w:t>marcas,</w:t>
      </w:r>
    </w:p>
    <w:p w:rsidR="0036211F" w:rsidRPr="00945BD2" w:rsidRDefault="0036211F" w:rsidP="003B5A77">
      <w:pPr>
        <w:pStyle w:val="PURBullet-Indented"/>
        <w:numPr>
          <w:ilvl w:val="0"/>
          <w:numId w:val="11"/>
        </w:numPr>
        <w:rPr>
          <w:lang w:val="es-ES"/>
        </w:rPr>
      </w:pPr>
      <w:r w:rsidRPr="00945BD2">
        <w:rPr>
          <w:lang w:val="es-ES"/>
        </w:rPr>
        <w:t>propiedad intelectual,</w:t>
      </w:r>
    </w:p>
    <w:p w:rsidR="0036211F" w:rsidRPr="00945BD2" w:rsidRDefault="0036211F" w:rsidP="003B5A77">
      <w:pPr>
        <w:pStyle w:val="PURBullet-Indented"/>
        <w:numPr>
          <w:ilvl w:val="0"/>
          <w:numId w:val="11"/>
        </w:numPr>
        <w:rPr>
          <w:lang w:val="es-ES"/>
        </w:rPr>
      </w:pPr>
      <w:r w:rsidRPr="00945BD2">
        <w:rPr>
          <w:lang w:val="es-ES"/>
        </w:rPr>
        <w:t>marcas de agua digitales, u</w:t>
      </w:r>
    </w:p>
    <w:p w:rsidR="0036211F" w:rsidRPr="00945BD2" w:rsidRDefault="0036211F" w:rsidP="003B5A77">
      <w:pPr>
        <w:pStyle w:val="PURBullet-Indented"/>
        <w:numPr>
          <w:ilvl w:val="0"/>
          <w:numId w:val="11"/>
        </w:numPr>
        <w:rPr>
          <w:lang w:val="es-ES"/>
        </w:rPr>
      </w:pPr>
      <w:r w:rsidRPr="00945BD2">
        <w:rPr>
          <w:lang w:val="es-ES"/>
        </w:rPr>
        <w:t>otros avisos de Microsoft o sus proveedores.</w:t>
      </w:r>
    </w:p>
    <w:p w:rsidR="0036211F" w:rsidRPr="00945BD2" w:rsidRDefault="0036211F" w:rsidP="0036211F">
      <w:pPr>
        <w:pStyle w:val="PURBody-Indented"/>
        <w:rPr>
          <w:lang w:val="es-ES"/>
        </w:rPr>
      </w:pPr>
      <w:r w:rsidRPr="00945BD2">
        <w:rPr>
          <w:lang w:val="es-ES"/>
        </w:rPr>
        <w:t xml:space="preserve">Su uso de la API Bing Maps y el contenido asociado también está sujeto a los términos y condiciones adicionales en </w:t>
      </w:r>
      <w:hyperlink r:id="rId107" w:history="1">
        <w:r w:rsidRPr="00945BD2">
          <w:rPr>
            <w:rStyle w:val="Hyperlink"/>
            <w:lang w:val="es-ES"/>
          </w:rPr>
          <w:t>http://go.microsoft.com/?linkid=9710837</w:t>
        </w:r>
      </w:hyperlink>
      <w:r w:rsidRPr="00945BD2">
        <w:rPr>
          <w:lang w:val="es-ES"/>
        </w:rPr>
        <w:t>.</w:t>
      </w:r>
    </w:p>
    <w:p w:rsidR="0036211F" w:rsidRPr="00945BD2" w:rsidRDefault="0036211F" w:rsidP="0036211F">
      <w:pPr>
        <w:pStyle w:val="PURBlueStrong-Indented"/>
        <w:rPr>
          <w:lang w:val="es-ES"/>
        </w:rPr>
      </w:pPr>
      <w:r w:rsidRPr="00945BD2">
        <w:rPr>
          <w:lang w:val="es-ES"/>
        </w:rPr>
        <w:t>.NET Framework Software</w:t>
      </w:r>
    </w:p>
    <w:p w:rsidR="0036211F" w:rsidRPr="00945BD2" w:rsidRDefault="0036211F" w:rsidP="0036211F">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F60F84" w:rsidRPr="00945BD2" w:rsidRDefault="00F60F84" w:rsidP="0036211F">
      <w:pPr>
        <w:pStyle w:val="PURBody-Indented"/>
        <w:rPr>
          <w:lang w:val="es-ES"/>
        </w:rPr>
      </w:pPr>
    </w:p>
    <w:p w:rsidR="00F60F84" w:rsidRPr="00945BD2" w:rsidRDefault="009A4C7C" w:rsidP="00F60F84">
      <w:pPr>
        <w:pStyle w:val="PURHeading2"/>
        <w:pBdr>
          <w:bottom w:val="single" w:sz="4" w:space="1" w:color="auto"/>
        </w:pBdr>
        <w:rPr>
          <w:lang w:val="es-ES"/>
        </w:rPr>
      </w:pPr>
      <w:bookmarkStart w:id="302" w:name="SALTerms_Desktop"/>
      <w:bookmarkEnd w:id="302"/>
      <w:r w:rsidRPr="00945BD2">
        <w:rPr>
          <w:lang w:val="es-ES"/>
        </w:rPr>
        <w:t>Aplicaciones de Escritorio</w:t>
      </w:r>
    </w:p>
    <w:p w:rsidR="001F7A9F" w:rsidRPr="00945BD2" w:rsidRDefault="001F7A9F" w:rsidP="00A50403">
      <w:pPr>
        <w:pStyle w:val="PURBullet-Indented"/>
        <w:numPr>
          <w:ilvl w:val="0"/>
          <w:numId w:val="0"/>
        </w:numPr>
        <w:rPr>
          <w:lang w:val="es-ES"/>
        </w:rPr>
        <w:sectPr w:rsidR="001F7A9F" w:rsidRPr="00945BD2" w:rsidSect="005F6570">
          <w:type w:val="continuous"/>
          <w:pgSz w:w="12240" w:h="15840" w:code="1"/>
          <w:pgMar w:top="1166" w:right="720" w:bottom="720" w:left="720" w:header="432" w:footer="288" w:gutter="0"/>
          <w:cols w:space="360"/>
          <w:docGrid w:linePitch="360"/>
        </w:sectPr>
      </w:pPr>
    </w:p>
    <w:p w:rsidR="00BF78C0" w:rsidRPr="00945BD2" w:rsidRDefault="00BF78C0" w:rsidP="00DA1A17">
      <w:pPr>
        <w:pStyle w:val="PURBullet-Indented"/>
        <w:rPr>
          <w:lang w:val="es-ES"/>
        </w:rPr>
      </w:pPr>
      <w:r w:rsidRPr="00945BD2">
        <w:rPr>
          <w:lang w:val="es-ES"/>
        </w:rPr>
        <w:lastRenderedPageBreak/>
        <w:t>Office Multi Language Pack 2013</w:t>
      </w:r>
    </w:p>
    <w:p w:rsidR="00BF78C0" w:rsidRPr="00945BD2" w:rsidRDefault="00BF78C0" w:rsidP="00DA1A17">
      <w:pPr>
        <w:pStyle w:val="PURBullet-Indented"/>
        <w:rPr>
          <w:lang w:val="es-ES"/>
        </w:rPr>
      </w:pPr>
      <w:r w:rsidRPr="00945BD2">
        <w:rPr>
          <w:lang w:val="es-ES"/>
        </w:rPr>
        <w:t xml:space="preserve">Office Professional Plus 2013 </w:t>
      </w:r>
    </w:p>
    <w:p w:rsidR="00FA0FD5" w:rsidRPr="00945BD2" w:rsidRDefault="00FA0FD5" w:rsidP="00DA1A17">
      <w:pPr>
        <w:pStyle w:val="PURBullet-Indented"/>
        <w:rPr>
          <w:lang w:val="es-ES"/>
        </w:rPr>
      </w:pPr>
      <w:r w:rsidRPr="00945BD2">
        <w:rPr>
          <w:lang w:val="es-ES"/>
        </w:rPr>
        <w:t>Office, edición Standard 2013</w:t>
      </w:r>
    </w:p>
    <w:p w:rsidR="008B1CCE" w:rsidRPr="00945BD2" w:rsidRDefault="008B1CCE" w:rsidP="00DA1A17">
      <w:pPr>
        <w:pStyle w:val="PURBullet-Indented"/>
        <w:rPr>
          <w:lang w:val="es-ES"/>
        </w:rPr>
      </w:pPr>
      <w:r w:rsidRPr="00945BD2">
        <w:rPr>
          <w:lang w:val="es-ES"/>
        </w:rPr>
        <w:t>Project 2013 Professional</w:t>
      </w:r>
    </w:p>
    <w:p w:rsidR="00234924" w:rsidRPr="00945BD2" w:rsidRDefault="00BF78C0" w:rsidP="00DA1A17">
      <w:pPr>
        <w:pStyle w:val="PURBullet-Indented"/>
        <w:rPr>
          <w:lang w:val="es-ES"/>
        </w:rPr>
      </w:pPr>
      <w:r w:rsidRPr="00945BD2">
        <w:rPr>
          <w:lang w:val="es-ES"/>
        </w:rPr>
        <w:t>Project 2013 Standard</w:t>
      </w:r>
    </w:p>
    <w:p w:rsidR="00FA0FD5" w:rsidRPr="00945BD2" w:rsidRDefault="00FA0FD5" w:rsidP="00DA1A17">
      <w:pPr>
        <w:pStyle w:val="PURBullet-Indented"/>
        <w:rPr>
          <w:lang w:val="es-ES"/>
        </w:rPr>
      </w:pPr>
      <w:r w:rsidRPr="00945BD2">
        <w:rPr>
          <w:lang w:val="es-ES"/>
        </w:rPr>
        <w:t>Visio 2013 Professional</w:t>
      </w:r>
    </w:p>
    <w:p w:rsidR="008B1CCE" w:rsidRPr="00945BD2" w:rsidRDefault="008B1CCE" w:rsidP="00DA1A17">
      <w:pPr>
        <w:pStyle w:val="PURBullet-Indented"/>
        <w:rPr>
          <w:lang w:val="es-ES"/>
        </w:rPr>
      </w:pPr>
      <w:r w:rsidRPr="00945BD2">
        <w:rPr>
          <w:lang w:val="es-ES"/>
        </w:rPr>
        <w:lastRenderedPageBreak/>
        <w:t>Visio 2013 Standard</w:t>
      </w:r>
    </w:p>
    <w:p w:rsidR="008B1CCE" w:rsidRPr="00945BD2" w:rsidRDefault="00830DCA" w:rsidP="00DA1A17">
      <w:pPr>
        <w:pStyle w:val="PURBullet-Indented"/>
        <w:rPr>
          <w:lang w:val="es-ES"/>
        </w:rPr>
      </w:pPr>
      <w:r w:rsidRPr="00945BD2">
        <w:rPr>
          <w:lang w:val="es-ES"/>
        </w:rPr>
        <w:t>Visual Studio Premium 2013</w:t>
      </w:r>
    </w:p>
    <w:p w:rsidR="00FA0FD5" w:rsidRPr="00945BD2" w:rsidRDefault="00830DCA" w:rsidP="00DA1A17">
      <w:pPr>
        <w:pStyle w:val="PURBullet-Indented"/>
        <w:rPr>
          <w:lang w:val="es-ES"/>
        </w:rPr>
      </w:pPr>
      <w:r w:rsidRPr="00945BD2">
        <w:rPr>
          <w:lang w:val="es-ES"/>
        </w:rPr>
        <w:t>Visual Studio Professional 2013</w:t>
      </w:r>
    </w:p>
    <w:p w:rsidR="00BF78C0" w:rsidRPr="00945BD2" w:rsidRDefault="00830DCA" w:rsidP="00DA1A17">
      <w:pPr>
        <w:pStyle w:val="PURBullet-Indented"/>
        <w:rPr>
          <w:lang w:val="es-ES"/>
        </w:rPr>
      </w:pPr>
      <w:r w:rsidRPr="00945BD2">
        <w:rPr>
          <w:lang w:val="es-ES"/>
        </w:rPr>
        <w:t>Visual Studio Ultimate 2013</w:t>
      </w:r>
    </w:p>
    <w:p w:rsidR="00BF78C0" w:rsidRPr="00945BD2" w:rsidRDefault="00BF78C0" w:rsidP="00DA1A17">
      <w:pPr>
        <w:pStyle w:val="PURBullet-Indented"/>
        <w:rPr>
          <w:lang w:val="es-ES"/>
        </w:rPr>
      </w:pPr>
      <w:r w:rsidRPr="00945BD2">
        <w:rPr>
          <w:lang w:val="es-ES"/>
        </w:rPr>
        <w:t>Visual Studio Test Professional 2013</w:t>
      </w:r>
    </w:p>
    <w:p w:rsidR="001F7A9F" w:rsidRPr="00945BD2" w:rsidRDefault="001F7A9F" w:rsidP="00A50403">
      <w:pPr>
        <w:pStyle w:val="PURBullet-Indented"/>
        <w:rPr>
          <w:lang w:val="es-ES"/>
        </w:rPr>
        <w:sectPr w:rsidR="001F7A9F" w:rsidRPr="00945BD2" w:rsidSect="005F6570">
          <w:type w:val="continuous"/>
          <w:pgSz w:w="12240" w:h="15840" w:code="1"/>
          <w:pgMar w:top="1166" w:right="720" w:bottom="720" w:left="720" w:header="432" w:footer="288" w:gutter="0"/>
          <w:cols w:num="2" w:space="360"/>
          <w:docGrid w:linePitch="360"/>
        </w:sectPr>
      </w:pPr>
    </w:p>
    <w:p w:rsidR="001F7A9F" w:rsidRPr="00945BD2" w:rsidRDefault="001F7A9F" w:rsidP="00A50403">
      <w:pPr>
        <w:pStyle w:val="PURBlueStrong"/>
        <w:rPr>
          <w:lang w:val="es-ES"/>
        </w:rPr>
      </w:pPr>
    </w:p>
    <w:p w:rsidR="009A4C7C" w:rsidRPr="00945BD2" w:rsidRDefault="009A4C7C" w:rsidP="009A4C7C">
      <w:pPr>
        <w:pStyle w:val="PURBlueStrong"/>
        <w:rPr>
          <w:lang w:val="es-ES"/>
        </w:rPr>
      </w:pPr>
      <w:r w:rsidRPr="00945BD2">
        <w:rPr>
          <w:rStyle w:val="PURBlueStrong-IndentedChar"/>
          <w:smallCaps/>
          <w:lang w:val="es-ES"/>
        </w:rPr>
        <w:t>Licencias de Acceso de Suscriptor (SALs)</w:t>
      </w:r>
    </w:p>
    <w:p w:rsidR="009A4C7C" w:rsidRPr="00945BD2" w:rsidRDefault="009A4C7C" w:rsidP="00902B3A">
      <w:pPr>
        <w:pStyle w:val="PURBody-Indented"/>
        <w:rPr>
          <w:lang w:val="es-ES"/>
        </w:rPr>
      </w:pPr>
      <w:r w:rsidRPr="00945BD2">
        <w:rPr>
          <w:lang w:val="es-ES"/>
        </w:rPr>
        <w:t>Deberá adquirir y asignar una licencia SAL a cada usuario que esté directa o indirectamente autorizado a tener acceso a las instancias del software de servidor, sin importar el acceso real del software. No se encuentran disponibles licencias SAL para dispositivo, salvo para los productos que se indican en la sección de Términos de Licencia Específicos a un Producto). Una partición o división de hardware se considera un dispositivo independiente.</w:t>
      </w:r>
    </w:p>
    <w:p w:rsidR="009D10D5" w:rsidRPr="00945BD2" w:rsidRDefault="00C827EE" w:rsidP="009A4C7C">
      <w:pPr>
        <w:pStyle w:val="PURBody-Indented"/>
        <w:rPr>
          <w:lang w:val="es-ES"/>
        </w:rPr>
      </w:pPr>
      <w:r w:rsidRPr="00945BD2">
        <w:rPr>
          <w:rStyle w:val="PURBlueStrong-IndentedChar"/>
          <w:lang w:val="es-ES"/>
        </w:rPr>
        <w:t xml:space="preserve">Tipos de licencias SAL </w:t>
      </w:r>
      <w:r w:rsidRPr="00945BD2">
        <w:rPr>
          <w:lang w:val="es-ES"/>
        </w:rPr>
        <w:t>Hay un solo tipo de licencia SAL: licencia SAL para usuario.</w:t>
      </w:r>
    </w:p>
    <w:p w:rsidR="009A4C7C" w:rsidRPr="00945BD2" w:rsidRDefault="00C827EE" w:rsidP="00644576">
      <w:pPr>
        <w:pStyle w:val="PURBody-Indented"/>
        <w:rPr>
          <w:lang w:val="es-ES"/>
        </w:rPr>
      </w:pPr>
      <w:r w:rsidRPr="00945BD2">
        <w:rPr>
          <w:rStyle w:val="Strong"/>
          <w:lang w:val="es-ES"/>
        </w:rPr>
        <w:t xml:space="preserve">Licencias SAL para usuario: </w:t>
      </w:r>
      <w:r w:rsidRPr="00945BD2">
        <w:rPr>
          <w:lang w:val="es-ES"/>
        </w:rPr>
        <w:t>Con cada licencia SAL para usuario, un usuario puede utilizar cualquier dispositivo para acceder y</w:t>
      </w:r>
      <w:r w:rsidR="00644576">
        <w:rPr>
          <w:lang w:val="es-ES"/>
        </w:rPr>
        <w:t> </w:t>
      </w:r>
      <w:r w:rsidRPr="00945BD2">
        <w:rPr>
          <w:lang w:val="es-ES"/>
        </w:rPr>
        <w:t>utilizar el software.</w:t>
      </w:r>
    </w:p>
    <w:p w:rsidR="009A4C7C" w:rsidRPr="00945BD2" w:rsidRDefault="009A4C7C" w:rsidP="009A4C7C">
      <w:pPr>
        <w:pStyle w:val="PURBlueStrong"/>
        <w:rPr>
          <w:lang w:val="es-ES"/>
        </w:rPr>
      </w:pPr>
      <w:r w:rsidRPr="00945BD2">
        <w:rPr>
          <w:lang w:val="es-ES"/>
        </w:rPr>
        <w:t>Licencias SAL para usuario para conexiones simultáneas</w:t>
      </w:r>
    </w:p>
    <w:p w:rsidR="00923EF2" w:rsidRPr="00945BD2" w:rsidRDefault="00923EF2" w:rsidP="00902B3A">
      <w:pPr>
        <w:pStyle w:val="PURBody-Indented"/>
        <w:rPr>
          <w:lang w:val="es-ES"/>
        </w:rPr>
      </w:pPr>
      <w:r w:rsidRPr="00945BD2">
        <w:rPr>
          <w:lang w:val="es-ES"/>
        </w:rPr>
        <w:t xml:space="preserve">Deberá adquirir una licencia SAL para cada conexión simultánea a un servidor que ejecute el software (mediante el uso de varios dispositivos). Por ejemplo, debe obtener una licencia SAL para un usuario que desee acceder al software de servidor tanto desde </w:t>
      </w:r>
      <w:r w:rsidRPr="00945BD2">
        <w:rPr>
          <w:lang w:val="es-ES"/>
        </w:rPr>
        <w:lastRenderedPageBreak/>
        <w:t>un equipo como desde un portátil independiente en distintas horas del día. Sin embargo, si el usuario desea acceder al software desde ambos dispositivos al mismo tiempo, deberá adquirir dos licencias SAL.</w:t>
      </w:r>
    </w:p>
    <w:p w:rsidR="009A4C7C" w:rsidRPr="00945BD2" w:rsidRDefault="009A4C7C" w:rsidP="00A324A8">
      <w:pPr>
        <w:pStyle w:val="PURBlueStrong"/>
        <w:rPr>
          <w:lang w:val="es-ES"/>
        </w:rPr>
      </w:pPr>
      <w:r w:rsidRPr="00945BD2">
        <w:rPr>
          <w:rStyle w:val="PURBlueStrong-IndentedChar"/>
          <w:smallCaps/>
          <w:lang w:val="es-ES"/>
        </w:rPr>
        <w:t>Reasignación de licencias SAL</w:t>
      </w:r>
    </w:p>
    <w:p w:rsidR="00893CE7" w:rsidRPr="00945BD2" w:rsidRDefault="009A4C7C" w:rsidP="005C7403">
      <w:pPr>
        <w:pStyle w:val="PURBody-Indented"/>
        <w:rPr>
          <w:lang w:val="es-ES"/>
        </w:rPr>
      </w:pPr>
      <w:r w:rsidRPr="00945BD2">
        <w:rPr>
          <w:rFonts w:cs="Arial"/>
          <w:szCs w:val="18"/>
          <w:lang w:val="es-ES"/>
        </w:rPr>
        <w:t>Puede</w:t>
      </w:r>
      <w:r w:rsidRPr="00945BD2">
        <w:rPr>
          <w:lang w:val="es-ES"/>
        </w:rPr>
        <w:t xml:space="preserve"> reasignar la licencia SAL de su dispositivo de un dispositivo a otro, o su licencia SAL de usuario de un usuario a otro, pero no durante el mismo mes calendario, a menos que reasigne temporalmente la licencia SAL de su dispositivo a un dispositivo de sustitución mientras el primer dispositivo esté fuera de servicio, o la licencia SAL de usuario a un trabajador temporal mientras el usuario esté ausente.</w:t>
      </w:r>
    </w:p>
    <w:p w:rsidR="005F0630" w:rsidRPr="00945BD2" w:rsidRDefault="005F0630" w:rsidP="005F0630">
      <w:pPr>
        <w:pStyle w:val="PURBlueStrong"/>
        <w:rPr>
          <w:lang w:val="es-ES"/>
        </w:rPr>
      </w:pPr>
      <w:r w:rsidRPr="00945BD2">
        <w:rPr>
          <w:lang w:val="es-ES"/>
        </w:rPr>
        <w:t>Uso de los Servicios de Escritorio Remoto de Windows Server</w:t>
      </w:r>
    </w:p>
    <w:p w:rsidR="005F0630" w:rsidRPr="00945BD2" w:rsidRDefault="005F0630" w:rsidP="005F0630">
      <w:pPr>
        <w:pStyle w:val="PURBody-Indented"/>
        <w:rPr>
          <w:lang w:val="es-ES"/>
        </w:rPr>
      </w:pPr>
      <w:r w:rsidRPr="00945BD2">
        <w:rPr>
          <w:lang w:val="es-ES"/>
        </w:rPr>
        <w:t>La entrega de una Aplicación de Escritorio, como Office, que se utiliza el proporcionar acceso directo o indirecto al Software de Servidor que aloja la interfaz gráfica de usuario, como Windows Server (mediante el uso de la funcionalidad Servicios de Escritorio Remoto de Windows Server u otra tecnología), requiere una Licencia SAL de Servicios de Escritorio Remoto de Windows Server. Consulte la sección de Términos Generales de la Licencia SAL de Software de Servidor anterior para ver cómo ceder Licencias SAL de Software de Servidor.</w:t>
      </w:r>
    </w:p>
    <w:p w:rsidR="00893CE7" w:rsidRPr="00945BD2" w:rsidRDefault="004322F7" w:rsidP="00893CE7">
      <w:pPr>
        <w:pStyle w:val="PURBullet-Indented"/>
        <w:numPr>
          <w:ilvl w:val="0"/>
          <w:numId w:val="0"/>
        </w:numPr>
        <w:ind w:left="540"/>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830DCA" w:rsidP="009A4C7C">
      <w:pPr>
        <w:pStyle w:val="PURHeading1"/>
        <w:rPr>
          <w:lang w:val="es-ES"/>
        </w:rPr>
      </w:pPr>
      <w:r w:rsidRPr="00945BD2">
        <w:rPr>
          <w:lang w:val="es-ES"/>
        </w:rPr>
        <w:t>Términos de Licencia específicos de un Producto</w:t>
      </w:r>
    </w:p>
    <w:p w:rsidR="009A4C7C" w:rsidRPr="00945BD2" w:rsidRDefault="009A4C7C" w:rsidP="009A4C7C">
      <w:pPr>
        <w:pStyle w:val="PURProductName"/>
        <w:rPr>
          <w:lang w:val="es-ES"/>
        </w:rPr>
      </w:pPr>
      <w:bookmarkStart w:id="303" w:name="_Toc299519115"/>
      <w:bookmarkStart w:id="304" w:name="_Toc299531547"/>
      <w:bookmarkStart w:id="305" w:name="_Toc299531871"/>
      <w:bookmarkStart w:id="306" w:name="_Toc299957154"/>
      <w:bookmarkStart w:id="307" w:name="_Toc346536856"/>
      <w:bookmarkStart w:id="308" w:name="_Toc346895309"/>
      <w:bookmarkStart w:id="309" w:name="_Toc339280320"/>
      <w:bookmarkStart w:id="310" w:name="_Toc339280463"/>
      <w:bookmarkStart w:id="311" w:name="_Toc363552794"/>
      <w:bookmarkStart w:id="312" w:name="_Toc363552857"/>
      <w:bookmarkStart w:id="313" w:name="_Toc372118300"/>
      <w:bookmarkStart w:id="314" w:name="_Toc372126733"/>
      <w:r w:rsidRPr="00945BD2">
        <w:rPr>
          <w:lang w:val="es-ES"/>
        </w:rPr>
        <w:t>Exchange Server 2013, ediciones Standard y Enterprise</w:t>
      </w:r>
      <w:bookmarkEnd w:id="303"/>
      <w:bookmarkEnd w:id="304"/>
      <w:bookmarkEnd w:id="305"/>
      <w:bookmarkEnd w:id="306"/>
      <w:bookmarkEnd w:id="307"/>
      <w:bookmarkEnd w:id="308"/>
      <w:bookmarkEnd w:id="309"/>
      <w:bookmarkEnd w:id="310"/>
      <w:bookmarkEnd w:id="311"/>
      <w:bookmarkEnd w:id="312"/>
      <w:bookmarkEnd w:id="313"/>
      <w:bookmarkEnd w:id="314"/>
      <w:r w:rsidRPr="00945BD2">
        <w:rPr>
          <w:lang w:val="es-ES"/>
        </w:rPr>
        <w:fldChar w:fldCharType="begin"/>
      </w:r>
      <w:r w:rsidRPr="00945BD2">
        <w:rPr>
          <w:lang w:val="es-ES"/>
        </w:rPr>
        <w:instrText>XE "Exchange Server 2013, ediciones Standard y Enterprise"</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945BD2" w:rsidTr="00CA5725">
        <w:tc>
          <w:tcPr>
            <w:tcW w:w="2444" w:type="pct"/>
            <w:tcBorders>
              <w:top w:val="single" w:sz="4" w:space="0" w:color="auto"/>
            </w:tcBorders>
          </w:tcPr>
          <w:p w:rsidR="009A4C7C" w:rsidRPr="00945BD2" w:rsidRDefault="008F7770" w:rsidP="008F7770">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56" w:type="pct"/>
            <w:gridSpan w:val="2"/>
            <w:tcBorders>
              <w:top w:val="single" w:sz="4" w:space="0" w:color="auto"/>
            </w:tcBorders>
          </w:tcPr>
          <w:p w:rsidR="009A4C7C" w:rsidRPr="00945BD2" w:rsidRDefault="004F154D" w:rsidP="009A4C7C">
            <w:pPr>
              <w:pStyle w:val="PURLMSH"/>
              <w:rPr>
                <w:lang w:val="es-ES"/>
              </w:rPr>
            </w:pPr>
            <w:r w:rsidRPr="00945BD2">
              <w:rPr>
                <w:lang w:val="es-ES"/>
              </w:rPr>
              <w:t xml:space="preserve">Ver Notificación Aplicable: </w:t>
            </w:r>
            <w:r w:rsidRPr="00945BD2">
              <w:rPr>
                <w:b/>
                <w:lang w:val="es-ES"/>
              </w:rPr>
              <w:t>No</w:t>
            </w:r>
          </w:p>
        </w:tc>
      </w:tr>
      <w:tr w:rsidR="009A4C7C" w:rsidRPr="00945BD2" w:rsidTr="00CA5725">
        <w:tc>
          <w:tcPr>
            <w:tcW w:w="2444" w:type="pct"/>
          </w:tcPr>
          <w:p w:rsidR="00F418D0" w:rsidRPr="00945BD2" w:rsidRDefault="009A4C7C" w:rsidP="009A4C7C">
            <w:pPr>
              <w:pStyle w:val="PURLMSH"/>
              <w:rPr>
                <w:i/>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r w:rsidRPr="00945BD2">
              <w:rPr>
                <w:i/>
                <w:lang w:val="es-ES"/>
              </w:rPr>
              <w:t>)</w:t>
            </w:r>
          </w:p>
        </w:tc>
        <w:tc>
          <w:tcPr>
            <w:tcW w:w="2556" w:type="pct"/>
            <w:gridSpan w:val="2"/>
          </w:tcPr>
          <w:p w:rsidR="009A4C7C" w:rsidRPr="00945BD2" w:rsidRDefault="00D73DED" w:rsidP="009A4C7C">
            <w:pPr>
              <w:pStyle w:val="PURLMSH"/>
              <w:rPr>
                <w:b/>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CA5725">
        <w:tc>
          <w:tcPr>
            <w:tcW w:w="5000" w:type="pct"/>
            <w:gridSpan w:val="3"/>
            <w:shd w:val="clear" w:color="auto" w:fill="E5EEF7"/>
          </w:tcPr>
          <w:p w:rsidR="009A4C7C" w:rsidRPr="00945BD2" w:rsidRDefault="00F418D0" w:rsidP="00170E0B">
            <w:pPr>
              <w:pStyle w:val="PURTableHeaderBlue"/>
              <w:rPr>
                <w:lang w:val="es-ES"/>
              </w:rPr>
            </w:pPr>
            <w:r w:rsidRPr="00945BD2">
              <w:rPr>
                <w:lang w:val="es-ES"/>
              </w:rPr>
              <w:t>LICENCIAS DE ACCESO DE SUSCRIPTOR (SAL)</w:t>
            </w:r>
          </w:p>
        </w:tc>
      </w:tr>
      <w:tr w:rsidR="00B262C9" w:rsidRPr="00945BD2" w:rsidTr="00A5098E">
        <w:trPr>
          <w:trHeight w:val="1782"/>
        </w:trPr>
        <w:tc>
          <w:tcPr>
            <w:tcW w:w="2534" w:type="pct"/>
            <w:gridSpan w:val="2"/>
          </w:tcPr>
          <w:p w:rsidR="00B262C9" w:rsidRPr="00945BD2" w:rsidRDefault="00BB41EF" w:rsidP="00984DEA">
            <w:pPr>
              <w:pStyle w:val="PURBody"/>
              <w:rPr>
                <w:lang w:val="es-ES"/>
              </w:rPr>
            </w:pPr>
            <w:r w:rsidRPr="00945BD2">
              <w:rPr>
                <w:lang w:val="es-ES"/>
              </w:rPr>
              <w:t>Usted necesita</w:t>
            </w:r>
            <w:r w:rsidR="00EF0A49">
              <w:rPr>
                <w:lang w:val="es-ES"/>
              </w:rPr>
              <w:t>:</w:t>
            </w:r>
          </w:p>
          <w:p w:rsidR="00B262C9" w:rsidRPr="00945BD2" w:rsidRDefault="00B262C9" w:rsidP="00830DCA">
            <w:pPr>
              <w:pStyle w:val="PURBullet-Indented"/>
              <w:rPr>
                <w:lang w:val="es-ES"/>
              </w:rPr>
            </w:pPr>
            <w:r w:rsidRPr="00945BD2">
              <w:rPr>
                <w:lang w:val="es-ES"/>
              </w:rPr>
              <w:t xml:space="preserve">Licencia SAL de Exchange Server 2013 Hosted Exchange Basic, </w:t>
            </w:r>
            <w:r w:rsidRPr="00945BD2">
              <w:rPr>
                <w:b/>
                <w:lang w:val="es-ES"/>
              </w:rPr>
              <w:t>o</w:t>
            </w:r>
          </w:p>
          <w:p w:rsidR="00A253BA" w:rsidRPr="00945BD2" w:rsidRDefault="00B262C9" w:rsidP="00830DCA">
            <w:pPr>
              <w:pStyle w:val="PURBullet-Indented"/>
              <w:rPr>
                <w:lang w:val="es-ES"/>
              </w:rPr>
            </w:pPr>
            <w:r w:rsidRPr="00945BD2">
              <w:rPr>
                <w:lang w:val="es-ES"/>
              </w:rPr>
              <w:t xml:space="preserve">Licencia SAL de Exchange Server 2013 Hosted Exchange Standard, </w:t>
            </w:r>
            <w:r w:rsidRPr="00945BD2">
              <w:rPr>
                <w:b/>
                <w:lang w:val="es-ES"/>
              </w:rPr>
              <w:t>o</w:t>
            </w:r>
          </w:p>
          <w:p w:rsidR="008409DC" w:rsidRPr="00A5098E" w:rsidRDefault="00B262C9" w:rsidP="00A5098E">
            <w:pPr>
              <w:pStyle w:val="PURBullet-Indented"/>
              <w:rPr>
                <w:lang w:val="es-ES"/>
              </w:rPr>
            </w:pPr>
            <w:r w:rsidRPr="00945BD2">
              <w:rPr>
                <w:lang w:val="es-ES"/>
              </w:rPr>
              <w:t xml:space="preserve">Licencia SAL de Exchange Server 2013 Hosted Exchange Standard Plus, </w:t>
            </w:r>
            <w:r w:rsidRPr="00945BD2">
              <w:rPr>
                <w:b/>
                <w:lang w:val="es-ES"/>
              </w:rPr>
              <w:t>o</w:t>
            </w:r>
          </w:p>
        </w:tc>
        <w:tc>
          <w:tcPr>
            <w:tcW w:w="2466" w:type="pct"/>
            <w:tcBorders>
              <w:bottom w:val="nil"/>
            </w:tcBorders>
          </w:tcPr>
          <w:p w:rsidR="00830DCA" w:rsidRPr="00945BD2" w:rsidRDefault="00830DCA" w:rsidP="00830DCA">
            <w:pPr>
              <w:pStyle w:val="PURBody"/>
              <w:rPr>
                <w:lang w:val="es-ES"/>
              </w:rPr>
            </w:pPr>
          </w:p>
          <w:p w:rsidR="00B262C9" w:rsidRPr="00550D14" w:rsidRDefault="00B262C9" w:rsidP="00830DCA">
            <w:pPr>
              <w:pStyle w:val="PURBullet-Indented"/>
              <w:rPr>
                <w:lang w:val="pt-BR"/>
              </w:rPr>
            </w:pPr>
            <w:r w:rsidRPr="00550D14">
              <w:rPr>
                <w:lang w:val="pt-BR"/>
              </w:rPr>
              <w:t xml:space="preserve">Licencia SAL de Exchange Server 2013 Hosted Exchange Enterprise, </w:t>
            </w:r>
            <w:r w:rsidRPr="00550D14">
              <w:rPr>
                <w:b/>
                <w:lang w:val="pt-BR"/>
              </w:rPr>
              <w:t>o</w:t>
            </w:r>
          </w:p>
          <w:p w:rsidR="00B262C9" w:rsidRPr="00945BD2" w:rsidRDefault="00B262C9" w:rsidP="00830DCA">
            <w:pPr>
              <w:pStyle w:val="PURBullet-Indented"/>
              <w:rPr>
                <w:lang w:val="es-ES"/>
              </w:rPr>
            </w:pPr>
            <w:r w:rsidRPr="00945BD2">
              <w:rPr>
                <w:lang w:val="es-ES"/>
              </w:rPr>
              <w:t xml:space="preserve">Licencia SAL de Exchange Server 2013 Hosted Exchange Enterprise Plus, </w:t>
            </w:r>
            <w:r w:rsidRPr="00945BD2">
              <w:rPr>
                <w:b/>
                <w:lang w:val="es-ES"/>
              </w:rPr>
              <w:t>o</w:t>
            </w:r>
          </w:p>
          <w:p w:rsidR="00B262C9" w:rsidRPr="00945BD2" w:rsidRDefault="00B262C9" w:rsidP="00830DCA">
            <w:pPr>
              <w:pStyle w:val="PURBullet-Indented"/>
              <w:rPr>
                <w:lang w:val="es-ES"/>
              </w:rPr>
            </w:pPr>
            <w:r w:rsidRPr="00945BD2">
              <w:rPr>
                <w:lang w:val="es-ES"/>
              </w:rPr>
              <w:t>Licencia SAL de Productivity Suite</w:t>
            </w:r>
          </w:p>
        </w:tc>
      </w:tr>
      <w:tr w:rsidR="00BC6C4C" w:rsidRPr="00945BD2" w:rsidTr="003A7958">
        <w:tc>
          <w:tcPr>
            <w:tcW w:w="2534" w:type="pct"/>
            <w:gridSpan w:val="2"/>
            <w:tcBorders>
              <w:top w:val="nil"/>
              <w:bottom w:val="nil"/>
            </w:tcBorders>
            <w:shd w:val="clear" w:color="auto" w:fill="E5EEF7"/>
          </w:tcPr>
          <w:p w:rsidR="00BC6C4C" w:rsidRPr="00945BD2" w:rsidRDefault="00BC6C4C" w:rsidP="00830DCA">
            <w:pPr>
              <w:pStyle w:val="PURBody"/>
              <w:spacing w:after="0"/>
              <w:rPr>
                <w:lang w:val="es-ES"/>
              </w:rPr>
            </w:pPr>
            <w:r w:rsidRPr="00945BD2">
              <w:rPr>
                <w:b/>
                <w:i/>
                <w:lang w:val="es-ES"/>
              </w:rPr>
              <w:t>Licencias SAL para SA</w:t>
            </w:r>
          </w:p>
        </w:tc>
        <w:tc>
          <w:tcPr>
            <w:tcW w:w="2466" w:type="pct"/>
            <w:tcBorders>
              <w:top w:val="nil"/>
              <w:bottom w:val="nil"/>
            </w:tcBorders>
            <w:shd w:val="clear" w:color="auto" w:fill="E5EEF7"/>
          </w:tcPr>
          <w:p w:rsidR="00BC6C4C" w:rsidRPr="00945BD2" w:rsidRDefault="00BC6C4C" w:rsidP="00830DCA">
            <w:pPr>
              <w:pStyle w:val="PURBody"/>
              <w:spacing w:after="0"/>
              <w:rPr>
                <w:lang w:val="es-ES"/>
              </w:rPr>
            </w:pPr>
            <w:r w:rsidRPr="00945BD2">
              <w:rPr>
                <w:b/>
                <w:i/>
                <w:lang w:val="es-ES"/>
              </w:rPr>
              <w:t>CALs cualificadas</w:t>
            </w:r>
          </w:p>
        </w:tc>
      </w:tr>
      <w:tr w:rsidR="009A4C7C" w:rsidRPr="00945BD2" w:rsidTr="003A7958">
        <w:tc>
          <w:tcPr>
            <w:tcW w:w="2534" w:type="pct"/>
            <w:gridSpan w:val="2"/>
            <w:tcBorders>
              <w:top w:val="nil"/>
              <w:bottom w:val="single" w:sz="4" w:space="0" w:color="auto"/>
            </w:tcBorders>
          </w:tcPr>
          <w:p w:rsidR="009A4C7C" w:rsidRPr="00945BD2" w:rsidRDefault="009A4C7C" w:rsidP="00830DCA">
            <w:pPr>
              <w:pStyle w:val="PURBullet-Indented"/>
              <w:rPr>
                <w:lang w:val="es-ES"/>
              </w:rPr>
            </w:pPr>
            <w:r w:rsidRPr="00945BD2">
              <w:rPr>
                <w:lang w:val="es-ES"/>
              </w:rPr>
              <w:t>Licencia SAL de Hosted Exchange Standard</w:t>
            </w:r>
          </w:p>
        </w:tc>
        <w:tc>
          <w:tcPr>
            <w:tcW w:w="2466" w:type="pct"/>
            <w:tcBorders>
              <w:top w:val="nil"/>
              <w:bottom w:val="single" w:sz="4" w:space="0" w:color="auto"/>
            </w:tcBorders>
          </w:tcPr>
          <w:p w:rsidR="009A4C7C" w:rsidRPr="00945BD2" w:rsidRDefault="009A4C7C" w:rsidP="00830DCA">
            <w:pPr>
              <w:pStyle w:val="PURBullet-Indented"/>
              <w:rPr>
                <w:lang w:val="es-ES"/>
              </w:rPr>
            </w:pPr>
            <w:r w:rsidRPr="00945BD2">
              <w:rPr>
                <w:lang w:val="es-ES"/>
              </w:rPr>
              <w:t xml:space="preserve">CAL de Exchange Server 2013 Standard, </w:t>
            </w:r>
            <w:r w:rsidRPr="00945BD2">
              <w:rPr>
                <w:b/>
                <w:lang w:val="es-ES"/>
              </w:rPr>
              <w:t>o</w:t>
            </w:r>
          </w:p>
          <w:p w:rsidR="009A4C7C" w:rsidRPr="00945BD2" w:rsidRDefault="009A4C7C" w:rsidP="00830DCA">
            <w:pPr>
              <w:pStyle w:val="PURBullet-Indented"/>
              <w:rPr>
                <w:lang w:val="es-ES"/>
              </w:rPr>
            </w:pPr>
            <w:r w:rsidRPr="00945BD2">
              <w:rPr>
                <w:lang w:val="es-ES"/>
              </w:rPr>
              <w:t xml:space="preserve">Core CAL Suite, </w:t>
            </w:r>
            <w:r w:rsidRPr="00945BD2">
              <w:rPr>
                <w:b/>
                <w:lang w:val="es-ES"/>
              </w:rPr>
              <w:t>o</w:t>
            </w:r>
          </w:p>
          <w:p w:rsidR="009A4C7C" w:rsidRPr="00945BD2" w:rsidRDefault="009A4C7C" w:rsidP="00830DCA">
            <w:pPr>
              <w:pStyle w:val="PURBullet-Indented"/>
              <w:rPr>
                <w:lang w:val="es-ES"/>
              </w:rPr>
            </w:pPr>
            <w:r w:rsidRPr="00945BD2">
              <w:rPr>
                <w:lang w:val="es-ES"/>
              </w:rPr>
              <w:t>Enterprise CAL Suite</w:t>
            </w:r>
          </w:p>
        </w:tc>
      </w:tr>
      <w:tr w:rsidR="00E54106" w:rsidRPr="00945BD2" w:rsidTr="003A7958">
        <w:tc>
          <w:tcPr>
            <w:tcW w:w="2534" w:type="pct"/>
            <w:gridSpan w:val="2"/>
            <w:tcBorders>
              <w:top w:val="single" w:sz="4" w:space="0" w:color="auto"/>
            </w:tcBorders>
          </w:tcPr>
          <w:p w:rsidR="00E54106" w:rsidRPr="00945BD2" w:rsidRDefault="00E54106" w:rsidP="00830DCA">
            <w:pPr>
              <w:pStyle w:val="PURBullet-Indented"/>
              <w:rPr>
                <w:lang w:val="es-ES"/>
              </w:rPr>
            </w:pPr>
            <w:r w:rsidRPr="00945BD2">
              <w:rPr>
                <w:lang w:val="es-ES"/>
              </w:rPr>
              <w:t>Licencia SAL de Hosted Exchange Enterprise</w:t>
            </w:r>
          </w:p>
        </w:tc>
        <w:tc>
          <w:tcPr>
            <w:tcW w:w="2466" w:type="pct"/>
            <w:tcBorders>
              <w:top w:val="single" w:sz="4" w:space="0" w:color="auto"/>
            </w:tcBorders>
          </w:tcPr>
          <w:p w:rsidR="00E54106" w:rsidRPr="00945BD2" w:rsidRDefault="00E54106" w:rsidP="00830DCA">
            <w:pPr>
              <w:pStyle w:val="PURBullet-Indented"/>
              <w:rPr>
                <w:lang w:val="es-ES"/>
              </w:rPr>
            </w:pPr>
            <w:r w:rsidRPr="00945BD2">
              <w:rPr>
                <w:lang w:val="es-ES"/>
              </w:rPr>
              <w:t xml:space="preserve">CAL de Exchange Server 2013 Standard y Enterprise CAL de Exchange Server 2013, </w:t>
            </w:r>
            <w:r w:rsidRPr="00945BD2">
              <w:rPr>
                <w:b/>
                <w:lang w:val="es-ES"/>
              </w:rPr>
              <w:t>o</w:t>
            </w:r>
          </w:p>
          <w:p w:rsidR="00E54106" w:rsidRPr="00945BD2" w:rsidRDefault="00E54106" w:rsidP="00830DCA">
            <w:pPr>
              <w:pStyle w:val="PURBullet-Indented"/>
              <w:rPr>
                <w:lang w:val="es-ES"/>
              </w:rPr>
            </w:pPr>
            <w:r w:rsidRPr="00945BD2">
              <w:rPr>
                <w:lang w:val="es-ES"/>
              </w:rPr>
              <w:t xml:space="preserve">Core CAL Suite y Enterprise CAL de Exchange Server 2013, </w:t>
            </w:r>
            <w:r w:rsidRPr="00945BD2">
              <w:rPr>
                <w:b/>
                <w:lang w:val="es-ES"/>
              </w:rPr>
              <w:t>o</w:t>
            </w:r>
          </w:p>
          <w:p w:rsidR="00E54106" w:rsidRPr="00945BD2" w:rsidRDefault="00E54106" w:rsidP="00830DCA">
            <w:pPr>
              <w:pStyle w:val="PURBullet-Indented"/>
              <w:rPr>
                <w:lang w:val="es-ES"/>
              </w:rPr>
            </w:pPr>
            <w:r w:rsidRPr="00945BD2">
              <w:rPr>
                <w:lang w:val="es-ES"/>
              </w:rPr>
              <w:t>Enterprise CAL Suite</w:t>
            </w:r>
          </w:p>
        </w:tc>
      </w:tr>
    </w:tbl>
    <w:p w:rsidR="009A4C7C" w:rsidRPr="00945BD2" w:rsidRDefault="009A4C7C" w:rsidP="0085206E">
      <w:pPr>
        <w:pStyle w:val="PURADDITIONALTERMSHEADERMB"/>
        <w:rPr>
          <w:lang w:val="es-ES"/>
        </w:rPr>
      </w:pPr>
      <w:r w:rsidRPr="00945BD2">
        <w:rPr>
          <w:lang w:val="es-ES"/>
        </w:rPr>
        <w:t>Términos Adicionales:</w:t>
      </w:r>
    </w:p>
    <w:p w:rsidR="009A4C7C" w:rsidRPr="00945BD2" w:rsidRDefault="009A4C7C" w:rsidP="00381D2E">
      <w:pPr>
        <w:pStyle w:val="PURBody-Indented"/>
        <w:rPr>
          <w:lang w:val="es-ES"/>
        </w:rPr>
      </w:pPr>
      <w:r w:rsidRPr="00945BD2">
        <w:rPr>
          <w:lang w:val="es-ES"/>
        </w:rPr>
        <w:t>No necesita licencias SAL para ningún usuario o dispositivo que acceda a las instancias del software de servidor si ser autenticado de forma directa o indirecta por Active Directory.</w:t>
      </w:r>
    </w:p>
    <w:p w:rsidR="009A4C7C" w:rsidRPr="00945BD2" w:rsidRDefault="009A4C7C" w:rsidP="00381D2E">
      <w:pPr>
        <w:pStyle w:val="PURBlueStrong"/>
        <w:rPr>
          <w:lang w:val="es-ES"/>
        </w:rPr>
      </w:pPr>
      <w:r w:rsidRPr="00945BD2">
        <w:rPr>
          <w:lang w:val="es-ES"/>
        </w:rPr>
        <w:t>Requisitos de licencias SAL para usuario</w:t>
      </w:r>
    </w:p>
    <w:p w:rsidR="009A4C7C" w:rsidRPr="00945BD2" w:rsidRDefault="009A4C7C" w:rsidP="00381D2E">
      <w:pPr>
        <w:pStyle w:val="PURBody-Indented"/>
        <w:rPr>
          <w:lang w:val="es-ES"/>
        </w:rPr>
      </w:pPr>
      <w:r w:rsidRPr="00945BD2">
        <w:rPr>
          <w:lang w:val="es-ES"/>
        </w:rPr>
        <w:t>Las licencias SAL de Exchange Server 2013 Hosted Exchange (edición Basic), Exchange Server 2013 Hosted Exchange (edición Standard), Exchange Server 2013 Hosted Exchange (edición Standard Plus), Exchange Server 2013 Hosted Exchange (edición Enterprise), Exchange Server 2013 Hosted Exchange (edición Enterprise Plus) y de Productivity Suite incluyen el uso de Outlook Web Access. Necesita una licencia SAL para cada usuario.</w:t>
      </w:r>
    </w:p>
    <w:p w:rsidR="009A4C7C" w:rsidRPr="00945BD2" w:rsidRDefault="009A4C7C" w:rsidP="009A4C7C">
      <w:pPr>
        <w:pStyle w:val="PURBlueStrong"/>
        <w:rPr>
          <w:lang w:val="es-ES"/>
        </w:rPr>
      </w:pPr>
      <w:r w:rsidRPr="00945BD2">
        <w:rPr>
          <w:lang w:val="es-ES"/>
        </w:rPr>
        <w:lastRenderedPageBreak/>
        <w:t>Limitaciones de uso de licencia SAL de Exchange Server 2013 Hosted Exchange, edición Basic</w:t>
      </w:r>
    </w:p>
    <w:p w:rsidR="009A4C7C" w:rsidRPr="00945BD2" w:rsidRDefault="009A4C7C" w:rsidP="009A4C7C">
      <w:pPr>
        <w:pStyle w:val="PURBody-Indented"/>
        <w:rPr>
          <w:lang w:val="es-ES"/>
        </w:rPr>
      </w:pPr>
      <w:r w:rsidRPr="00945BD2">
        <w:rPr>
          <w:lang w:val="es-ES"/>
        </w:rPr>
        <w:t>Cada usuario para el que obtenga una licencia SAL de Exchange Server 2013 Hosted Exchange, edición Basic podrá utilizar las siguientes características del software de servidor:</w:t>
      </w:r>
    </w:p>
    <w:p w:rsidR="009A4C7C" w:rsidRPr="00945BD2" w:rsidRDefault="009A4C7C" w:rsidP="002C6201">
      <w:pPr>
        <w:pStyle w:val="PURBullet-Indented"/>
        <w:rPr>
          <w:lang w:val="es-ES"/>
        </w:rPr>
      </w:pPr>
      <w:r w:rsidRPr="00945BD2">
        <w:rPr>
          <w:lang w:val="es-ES"/>
        </w:rPr>
        <w:t>Características de Outlook Web Access que habiliten las características descritas en esta licencia SAL.</w:t>
      </w:r>
    </w:p>
    <w:p w:rsidR="00F44E81" w:rsidRPr="00945BD2" w:rsidRDefault="00F44E81" w:rsidP="00F44E81">
      <w:pPr>
        <w:pStyle w:val="PURBullet-Indented"/>
        <w:rPr>
          <w:lang w:val="es-ES"/>
        </w:rPr>
      </w:pPr>
      <w:r w:rsidRPr="00945BD2">
        <w:rPr>
          <w:lang w:val="es-ES"/>
        </w:rPr>
        <w:t>E-Discovery;</w:t>
      </w:r>
    </w:p>
    <w:p w:rsidR="00B45EFB" w:rsidRPr="00945BD2" w:rsidRDefault="00B45EFB" w:rsidP="00B45EFB">
      <w:pPr>
        <w:pStyle w:val="PURBullet-Indented"/>
        <w:rPr>
          <w:lang w:val="es-ES"/>
        </w:rPr>
      </w:pPr>
      <w:r w:rsidRPr="00945BD2">
        <w:rPr>
          <w:lang w:val="es-ES"/>
        </w:rPr>
        <w:t>Software contra correo electrónico no deseado para Exchange 2013.</w:t>
      </w:r>
    </w:p>
    <w:p w:rsidR="00F44E81" w:rsidRPr="00945BD2" w:rsidRDefault="00F44E81" w:rsidP="00B45EFB">
      <w:pPr>
        <w:pStyle w:val="PURBullet-Indented"/>
        <w:rPr>
          <w:lang w:val="es-ES"/>
        </w:rPr>
      </w:pPr>
      <w:r w:rsidRPr="00945BD2">
        <w:rPr>
          <w:lang w:val="es-ES"/>
        </w:rPr>
        <w:t>Búsqueda entre varios buzones;</w:t>
      </w:r>
    </w:p>
    <w:p w:rsidR="009A4C7C" w:rsidRPr="00945BD2" w:rsidRDefault="009A4C7C" w:rsidP="002C6201">
      <w:pPr>
        <w:pStyle w:val="PURBullet-Indented"/>
        <w:rPr>
          <w:lang w:val="es-ES"/>
        </w:rPr>
      </w:pPr>
      <w:r w:rsidRPr="00945BD2">
        <w:rPr>
          <w:lang w:val="es-ES"/>
        </w:rPr>
        <w:t xml:space="preserve">Acceso a carpetas personales y mensajería a través de los protocolos descritos en esta licencia SAL. </w:t>
      </w:r>
    </w:p>
    <w:p w:rsidR="009A4C7C" w:rsidRPr="00945BD2" w:rsidRDefault="009A4C7C" w:rsidP="002C6201">
      <w:pPr>
        <w:pStyle w:val="PURBullet-Indented"/>
        <w:rPr>
          <w:lang w:val="es-ES"/>
        </w:rPr>
      </w:pPr>
      <w:r w:rsidRPr="00945BD2">
        <w:rPr>
          <w:lang w:val="es-ES"/>
        </w:rPr>
        <w:t>Protocolo de correo de Internet (Protocolo simple de transferencia de correo [SMTP]), Protocolo de oficina de correos [POP] Protocolo de acceso a mensajes de Internet [IMAP]) y acceso a Explorador web a través de cualquier cliente.</w:t>
      </w:r>
    </w:p>
    <w:p w:rsidR="009A4C7C" w:rsidRPr="00945BD2" w:rsidRDefault="009A4C7C" w:rsidP="002C6201">
      <w:pPr>
        <w:pStyle w:val="PURBullet-Indented"/>
        <w:rPr>
          <w:lang w:val="es-ES"/>
        </w:rPr>
      </w:pPr>
      <w:r w:rsidRPr="00945BD2">
        <w:rPr>
          <w:lang w:val="es-ES"/>
        </w:rPr>
        <w:t xml:space="preserve">Carpetas personales de correo (no compartidas con otros usuarios). </w:t>
      </w:r>
    </w:p>
    <w:p w:rsidR="009A4C7C" w:rsidRPr="00945BD2" w:rsidRDefault="009A4C7C" w:rsidP="002C6201">
      <w:pPr>
        <w:pStyle w:val="PURBullet-Indented"/>
        <w:rPr>
          <w:lang w:val="es-ES"/>
        </w:rPr>
      </w:pPr>
      <w:r w:rsidRPr="00945BD2">
        <w:rPr>
          <w:lang w:val="es-ES"/>
        </w:rPr>
        <w:t>Lista de direcciones personal (no compartida con otros usuarios).</w:t>
      </w:r>
    </w:p>
    <w:p w:rsidR="009A4C7C" w:rsidRPr="00945BD2" w:rsidRDefault="009A4C7C" w:rsidP="002C6201">
      <w:pPr>
        <w:pStyle w:val="PURBullet-Indented"/>
        <w:rPr>
          <w:lang w:val="es-ES"/>
        </w:rPr>
      </w:pPr>
      <w:r w:rsidRPr="00945BD2">
        <w:rPr>
          <w:lang w:val="es-ES"/>
        </w:rPr>
        <w:t>Calendario personal (no compartido con otros usuarios).</w:t>
      </w:r>
    </w:p>
    <w:p w:rsidR="009A4C7C" w:rsidRPr="00945BD2" w:rsidRDefault="009A4C7C" w:rsidP="002C6201">
      <w:pPr>
        <w:pStyle w:val="PURBullet-Indented"/>
        <w:rPr>
          <w:lang w:val="es-ES"/>
        </w:rPr>
      </w:pPr>
      <w:r w:rsidRPr="00945BD2">
        <w:rPr>
          <w:lang w:val="es-ES"/>
        </w:rPr>
        <w:t>Tareas personales (no compartidas con otros usuarios).</w:t>
      </w:r>
    </w:p>
    <w:p w:rsidR="009A4C7C" w:rsidRPr="00945BD2" w:rsidRDefault="009A4C7C" w:rsidP="002C6201">
      <w:pPr>
        <w:pStyle w:val="PURBullet-Indented"/>
        <w:rPr>
          <w:lang w:val="es-ES"/>
        </w:rPr>
      </w:pPr>
      <w:r w:rsidRPr="00945BD2">
        <w:rPr>
          <w:lang w:val="es-ES"/>
        </w:rPr>
        <w:t>Admite un dominio de segundo nivel único para cada usuario u organización usuaria (el usuario obtiene el derecho a utilizar ‘</w:t>
      </w:r>
      <w:hyperlink r:id="rId108" w:history="1">
        <w:r w:rsidRPr="00945BD2">
          <w:rPr>
            <w:lang w:val="es-ES"/>
          </w:rPr>
          <w:t>joe@smith.com</w:t>
        </w:r>
      </w:hyperlink>
      <w:r w:rsidRPr="00945BD2">
        <w:rPr>
          <w:lang w:val="es-ES"/>
        </w:rPr>
        <w:t>’ o ‘joesmith@company1.com’ en vez de ‘joe@servicesprovider.com’). Se admiten sufijos múltiples (“.com”, “.net”, “.org”, etc.) (por ejemplo, “jose@perez.com”, “jose@perez.net”, “jose@perez.de”, etc.).</w:t>
      </w:r>
    </w:p>
    <w:p w:rsidR="009A4C7C" w:rsidRPr="00945BD2" w:rsidRDefault="009A4C7C" w:rsidP="00A5098E">
      <w:pPr>
        <w:pStyle w:val="PURBullet-Indented"/>
        <w:spacing w:after="80" w:line="220" w:lineRule="exact"/>
        <w:ind w:left="490"/>
        <w:rPr>
          <w:lang w:val="es-ES"/>
        </w:rPr>
      </w:pPr>
      <w:r w:rsidRPr="00945BD2">
        <w:rPr>
          <w:lang w:val="es-ES"/>
        </w:rPr>
        <w:t>Lista global de direcciones: lista de direcciones de todos los usuarios incluidos en un dominio personalizado o incluidos en todo el dominio del proveedor de servicios.</w:t>
      </w:r>
    </w:p>
    <w:p w:rsidR="009A4C7C" w:rsidRPr="00945BD2" w:rsidRDefault="009A4C7C" w:rsidP="009A4C7C">
      <w:pPr>
        <w:pStyle w:val="PURBlueStrong"/>
        <w:rPr>
          <w:lang w:val="es-ES"/>
        </w:rPr>
      </w:pPr>
      <w:r w:rsidRPr="00945BD2">
        <w:rPr>
          <w:lang w:val="es-ES"/>
        </w:rPr>
        <w:t>Limitaciones de uso para Licencia SAL de Exchange Server 2013 Hosted Exchange Standard, Licencia SAL de Exchange Server 2013 Hosted Exchange Standard Plus y Licencia SAL de Productivity Suite</w:t>
      </w:r>
    </w:p>
    <w:p w:rsidR="009A4C7C" w:rsidRPr="00945BD2" w:rsidRDefault="009A4C7C" w:rsidP="009A4C7C">
      <w:pPr>
        <w:pStyle w:val="PURBody-Indented"/>
        <w:rPr>
          <w:lang w:val="es-ES"/>
        </w:rPr>
      </w:pPr>
      <w:r w:rsidRPr="00945BD2">
        <w:rPr>
          <w:lang w:val="es-ES"/>
        </w:rPr>
        <w:t>Cada usuario para el que obtenga una licencia SAL de Exchange Server 2013 Hosted Exchange Standard, de Exchange Server 2013 Hosted Exchange Standard Plus o de Productivity Suite podrá utilizar las siguientes características del software de servidor:</w:t>
      </w:r>
    </w:p>
    <w:p w:rsidR="009A4C7C" w:rsidRPr="00945BD2" w:rsidRDefault="009A4C7C" w:rsidP="002C6201">
      <w:pPr>
        <w:pStyle w:val="PURBullet-Indented"/>
        <w:rPr>
          <w:lang w:val="es-ES"/>
        </w:rPr>
      </w:pPr>
      <w:r w:rsidRPr="00945BD2">
        <w:rPr>
          <w:lang w:val="es-ES"/>
        </w:rPr>
        <w:t>Características de la licencia SAL de Exchange Server 2013 Hosted Exchange Basic antes descritas.</w:t>
      </w:r>
    </w:p>
    <w:p w:rsidR="00706057" w:rsidRPr="00945BD2" w:rsidRDefault="00706057" w:rsidP="002C6201">
      <w:pPr>
        <w:pStyle w:val="PURBullet-Indented"/>
        <w:rPr>
          <w:lang w:val="es-ES"/>
        </w:rPr>
      </w:pPr>
      <w:r w:rsidRPr="00945BD2">
        <w:rPr>
          <w:lang w:val="es-ES"/>
        </w:rPr>
        <w:t>Admite dominios de segundo nivel múltiple para cada usuario u organización usuaria;</w:t>
      </w:r>
    </w:p>
    <w:p w:rsidR="009A4C7C" w:rsidRPr="00945BD2" w:rsidRDefault="009A4C7C" w:rsidP="002C6201">
      <w:pPr>
        <w:pStyle w:val="PURBullet-Indented"/>
        <w:rPr>
          <w:lang w:val="es-ES"/>
        </w:rPr>
      </w:pPr>
      <w:r w:rsidRPr="00945BD2">
        <w:rPr>
          <w:lang w:val="es-ES"/>
        </w:rPr>
        <w:t>Características de Outlook Web Access que habiliten las características descritas en esta licencia SAL.</w:t>
      </w:r>
    </w:p>
    <w:p w:rsidR="009A4C7C" w:rsidRPr="00945BD2" w:rsidRDefault="009A4C7C" w:rsidP="002C6201">
      <w:pPr>
        <w:pStyle w:val="PURBullet-Indented"/>
        <w:rPr>
          <w:lang w:val="es-ES"/>
        </w:rPr>
      </w:pPr>
      <w:r w:rsidRPr="00945BD2">
        <w:rPr>
          <w:lang w:val="es-ES"/>
        </w:rPr>
        <w:t>Protocolo de red de la Interfaz de programación de aplicaciones de mensajería (MAPI),</w:t>
      </w:r>
    </w:p>
    <w:p w:rsidR="009A4C7C" w:rsidRPr="00945BD2" w:rsidRDefault="009A4C7C" w:rsidP="002C6201">
      <w:pPr>
        <w:pStyle w:val="PURBullet-Indented"/>
        <w:rPr>
          <w:lang w:val="es-ES"/>
        </w:rPr>
      </w:pPr>
      <w:r w:rsidRPr="00945BD2">
        <w:rPr>
          <w:lang w:val="es-ES"/>
        </w:rPr>
        <w:t>Carpetas compartidas.</w:t>
      </w:r>
    </w:p>
    <w:p w:rsidR="009A4C7C" w:rsidRPr="00945BD2" w:rsidRDefault="009A4C7C" w:rsidP="002C6201">
      <w:pPr>
        <w:pStyle w:val="PURBullet-Indented"/>
        <w:rPr>
          <w:lang w:val="es-ES"/>
        </w:rPr>
      </w:pPr>
      <w:r w:rsidRPr="00945BD2">
        <w:rPr>
          <w:lang w:val="es-ES"/>
        </w:rPr>
        <w:t>Carpetas públicas.</w:t>
      </w:r>
    </w:p>
    <w:p w:rsidR="009A4C7C" w:rsidRPr="00945BD2" w:rsidRDefault="009A4C7C" w:rsidP="002C6201">
      <w:pPr>
        <w:pStyle w:val="PURBullet-Indented"/>
        <w:rPr>
          <w:lang w:val="es-ES"/>
        </w:rPr>
      </w:pPr>
      <w:r w:rsidRPr="00945BD2">
        <w:rPr>
          <w:lang w:val="es-ES"/>
        </w:rPr>
        <w:t xml:space="preserve">Lista de direcciones compartida. </w:t>
      </w:r>
    </w:p>
    <w:p w:rsidR="009A4C7C" w:rsidRPr="00945BD2" w:rsidRDefault="009A4C7C" w:rsidP="002C6201">
      <w:pPr>
        <w:pStyle w:val="PURBullet-Indented"/>
        <w:rPr>
          <w:lang w:val="es-ES"/>
        </w:rPr>
      </w:pPr>
      <w:r w:rsidRPr="00945BD2">
        <w:rPr>
          <w:lang w:val="es-ES"/>
        </w:rPr>
        <w:t>Contactos compartidos.</w:t>
      </w:r>
    </w:p>
    <w:p w:rsidR="009A4C7C" w:rsidRPr="00945BD2" w:rsidRDefault="009A4C7C" w:rsidP="002C6201">
      <w:pPr>
        <w:pStyle w:val="PURBullet-Indented"/>
        <w:rPr>
          <w:lang w:val="es-ES"/>
        </w:rPr>
      </w:pPr>
      <w:r w:rsidRPr="00945BD2">
        <w:rPr>
          <w:lang w:val="es-ES"/>
        </w:rPr>
        <w:t>Tareas compartidas.</w:t>
      </w:r>
    </w:p>
    <w:p w:rsidR="009A4C7C" w:rsidRPr="00945BD2" w:rsidRDefault="009A4C7C" w:rsidP="005E2B07">
      <w:pPr>
        <w:pStyle w:val="PURBullet-Indented"/>
        <w:rPr>
          <w:lang w:val="es-ES"/>
        </w:rPr>
      </w:pPr>
      <w:r w:rsidRPr="00945BD2">
        <w:rPr>
          <w:lang w:val="es-ES"/>
        </w:rPr>
        <w:t>Calendario compartido.</w:t>
      </w:r>
    </w:p>
    <w:p w:rsidR="009A4C7C" w:rsidRPr="00945BD2" w:rsidRDefault="009A4C7C" w:rsidP="005E2B07">
      <w:pPr>
        <w:pStyle w:val="PURBullet-Indented"/>
        <w:rPr>
          <w:lang w:val="es-ES"/>
        </w:rPr>
      </w:pPr>
      <w:r w:rsidRPr="00945BD2">
        <w:rPr>
          <w:lang w:val="es-ES"/>
        </w:rPr>
        <w:t>Agenda de grupo, que permite ver las horas libres y ocupadas de los demás.</w:t>
      </w:r>
    </w:p>
    <w:p w:rsidR="009A4C7C" w:rsidRPr="00945BD2" w:rsidRDefault="009A4C7C" w:rsidP="005E2B07">
      <w:pPr>
        <w:pStyle w:val="PURBullet-Indented"/>
        <w:rPr>
          <w:lang w:val="es-ES"/>
        </w:rPr>
      </w:pPr>
      <w:r w:rsidRPr="00945BD2">
        <w:rPr>
          <w:lang w:val="es-ES"/>
        </w:rPr>
        <w:t>Notificación a móviles: Para recibir notificaciones de eventos del software de servidor a través de dispositivos móviles.</w:t>
      </w:r>
    </w:p>
    <w:p w:rsidR="009A4C7C" w:rsidRPr="00945BD2" w:rsidRDefault="009A4C7C" w:rsidP="00644576">
      <w:pPr>
        <w:pStyle w:val="PURBullet-Indented"/>
        <w:rPr>
          <w:lang w:val="es-ES"/>
        </w:rPr>
      </w:pPr>
      <w:r w:rsidRPr="00945BD2">
        <w:rPr>
          <w:lang w:val="es-ES"/>
        </w:rPr>
        <w:t>Exploración desde móviles: Para acceder a la bandeja de entrada, calendario, libreta de direcciones, lista global de direcciones y</w:t>
      </w:r>
      <w:r w:rsidR="00644576">
        <w:rPr>
          <w:lang w:val="es-ES"/>
        </w:rPr>
        <w:t> </w:t>
      </w:r>
      <w:r w:rsidRPr="00945BD2">
        <w:rPr>
          <w:lang w:val="es-ES"/>
        </w:rPr>
        <w:t>las tareas del software de servidor a través de dispositivos móviles.</w:t>
      </w:r>
    </w:p>
    <w:p w:rsidR="009A4C7C" w:rsidRPr="00945BD2" w:rsidRDefault="009A4C7C" w:rsidP="00A5098E">
      <w:pPr>
        <w:pStyle w:val="PURBullet-Indented"/>
        <w:spacing w:after="80" w:line="220" w:lineRule="exact"/>
        <w:ind w:left="490"/>
        <w:rPr>
          <w:lang w:val="es-ES"/>
        </w:rPr>
      </w:pPr>
      <w:r w:rsidRPr="00945BD2">
        <w:rPr>
          <w:lang w:val="es-ES"/>
        </w:rPr>
        <w:t>Sincronización con móviles: Para sincronizar dispositivos móviles en redes inalámbricas con la bandeja de entrada, calendario, libreta de direcciones y tareas del software de servidor.</w:t>
      </w:r>
    </w:p>
    <w:p w:rsidR="009A4C7C" w:rsidRPr="00945BD2" w:rsidRDefault="009A4C7C" w:rsidP="009A4C7C">
      <w:pPr>
        <w:pStyle w:val="PURBlueStrong"/>
        <w:rPr>
          <w:lang w:val="es-ES"/>
        </w:rPr>
      </w:pPr>
      <w:r w:rsidRPr="00945BD2">
        <w:rPr>
          <w:lang w:val="es-ES"/>
        </w:rPr>
        <w:t>Limitaciones de uso para Licencia SAL de Exchange Server 2013 Hosted Exchange Enterprise y Licencia SAL de Exchange Server 2013 Hosted Exchange Enterprise Plus</w:t>
      </w:r>
    </w:p>
    <w:p w:rsidR="009A4C7C" w:rsidRPr="00945BD2" w:rsidRDefault="009A4C7C" w:rsidP="00A5098E">
      <w:pPr>
        <w:pStyle w:val="PURBody-Indented"/>
        <w:spacing w:after="80"/>
        <w:ind w:left="274"/>
        <w:rPr>
          <w:lang w:val="es-ES"/>
        </w:rPr>
      </w:pPr>
      <w:r w:rsidRPr="00945BD2">
        <w:rPr>
          <w:lang w:val="es-ES"/>
        </w:rPr>
        <w:t>Cada usuario para el que obtenga una licencia SAL de Exchange Server 2013 Hosted Exchange Enterprise y de Exchange Server 2013 Hosted Exchange Enterprise Plus podrá utilizar las siguientes características del software de servidor:</w:t>
      </w:r>
    </w:p>
    <w:p w:rsidR="009A4C7C" w:rsidRPr="00945BD2" w:rsidRDefault="009A4C7C" w:rsidP="005E2B07">
      <w:pPr>
        <w:pStyle w:val="PURBullet-Indented"/>
        <w:rPr>
          <w:lang w:val="es-ES"/>
        </w:rPr>
      </w:pPr>
      <w:r w:rsidRPr="00945BD2">
        <w:rPr>
          <w:lang w:val="es-ES"/>
        </w:rPr>
        <w:t>Características de la licencia SAL de Exchange Server 2013 Hosted Exchange Standard, según lo descrito anteriormente.</w:t>
      </w:r>
    </w:p>
    <w:p w:rsidR="009A4C7C" w:rsidRPr="00945BD2" w:rsidRDefault="009A4C7C" w:rsidP="005E2B07">
      <w:pPr>
        <w:pStyle w:val="PURBullet-Indented"/>
        <w:rPr>
          <w:lang w:val="es-ES"/>
        </w:rPr>
      </w:pPr>
      <w:r w:rsidRPr="00945BD2">
        <w:rPr>
          <w:lang w:val="es-ES"/>
        </w:rPr>
        <w:t>Mensajería unificada.</w:t>
      </w:r>
    </w:p>
    <w:p w:rsidR="009A4C7C" w:rsidRPr="00945BD2" w:rsidRDefault="009A4C7C" w:rsidP="005E2B07">
      <w:pPr>
        <w:pStyle w:val="PURBullet-Indented"/>
        <w:rPr>
          <w:lang w:val="es-ES"/>
        </w:rPr>
      </w:pPr>
      <w:r w:rsidRPr="00945BD2">
        <w:rPr>
          <w:lang w:val="es-ES"/>
        </w:rPr>
        <w:t>Administración de cumplimiento.</w:t>
      </w:r>
    </w:p>
    <w:p w:rsidR="00F44E81" w:rsidRPr="00945BD2" w:rsidRDefault="00F44E81" w:rsidP="005E2B07">
      <w:pPr>
        <w:pStyle w:val="PURBullet-Indented"/>
        <w:rPr>
          <w:lang w:val="es-ES"/>
        </w:rPr>
      </w:pPr>
      <w:r w:rsidRPr="00945BD2">
        <w:rPr>
          <w:lang w:val="es-ES"/>
        </w:rPr>
        <w:t>Prevención de pérdida de datos; y</w:t>
      </w:r>
    </w:p>
    <w:p w:rsidR="00F44E81" w:rsidRPr="00945BD2" w:rsidRDefault="00F44E81" w:rsidP="00A5098E">
      <w:pPr>
        <w:pStyle w:val="PURBullet-Indented"/>
        <w:spacing w:after="80" w:line="220" w:lineRule="exact"/>
        <w:ind w:left="490"/>
        <w:rPr>
          <w:lang w:val="es-ES"/>
        </w:rPr>
      </w:pPr>
      <w:r w:rsidRPr="00945BD2">
        <w:rPr>
          <w:lang w:val="es-ES"/>
        </w:rPr>
        <w:t>In-Place Holds (indefinidos, basados en consultas y basados en el tiempo)</w:t>
      </w:r>
    </w:p>
    <w:p w:rsidR="009A4C7C" w:rsidRPr="00945BD2" w:rsidRDefault="009A4C7C" w:rsidP="009A4C7C">
      <w:pPr>
        <w:pStyle w:val="PURBlueStrong"/>
        <w:rPr>
          <w:lang w:val="es-ES"/>
        </w:rPr>
      </w:pPr>
      <w:r w:rsidRPr="00945BD2">
        <w:rPr>
          <w:lang w:val="es-ES"/>
        </w:rPr>
        <w:t>Outlook Mac 2011 y Outlook 2013</w:t>
      </w:r>
    </w:p>
    <w:p w:rsidR="00C30E7B" w:rsidRPr="00945BD2" w:rsidRDefault="00C30E7B" w:rsidP="00A5098E">
      <w:pPr>
        <w:pStyle w:val="PURBody-Indented"/>
        <w:spacing w:after="80"/>
        <w:ind w:left="274"/>
        <w:rPr>
          <w:lang w:val="es-ES"/>
        </w:rPr>
      </w:pPr>
      <w:r w:rsidRPr="00945BD2">
        <w:rPr>
          <w:lang w:val="es-ES"/>
        </w:rPr>
        <w:t xml:space="preserve">Además de las limitaciones antes descritas, los siguientes términos adicionales se aplicarán a las licencias SAL </w:t>
      </w:r>
      <w:r w:rsidRPr="00945BD2">
        <w:rPr>
          <w:b/>
          <w:lang w:val="es-ES"/>
        </w:rPr>
        <w:t>de Exchange Server 2013 Hosted Exchange Enterprise Plus</w:t>
      </w:r>
      <w:r w:rsidRPr="00945BD2">
        <w:rPr>
          <w:lang w:val="es-ES"/>
        </w:rPr>
        <w:t xml:space="preserve"> </w:t>
      </w:r>
      <w:r w:rsidRPr="00945BD2">
        <w:rPr>
          <w:b/>
          <w:lang w:val="es-ES"/>
        </w:rPr>
        <w:t>y</w:t>
      </w:r>
      <w:r w:rsidRPr="00945BD2">
        <w:rPr>
          <w:lang w:val="es-ES"/>
        </w:rPr>
        <w:t xml:space="preserve"> </w:t>
      </w:r>
      <w:r w:rsidRPr="00945BD2">
        <w:rPr>
          <w:b/>
          <w:lang w:val="es-ES"/>
        </w:rPr>
        <w:t>Standard Plus</w:t>
      </w:r>
      <w:r w:rsidRPr="00945BD2">
        <w:rPr>
          <w:lang w:val="es-ES"/>
        </w:rPr>
        <w:t xml:space="preserve">: Puede crear y ejecutar una instancia del software de cliente Outlook Mac 2011 u Outlook 2013 en un entorno de sistema operativo (u OSE) virtual o físico en (a) cualquier dispositivo para el </w:t>
      </w:r>
      <w:r w:rsidRPr="00945BD2">
        <w:rPr>
          <w:lang w:val="es-ES"/>
        </w:rPr>
        <w:lastRenderedPageBreak/>
        <w:t>que adquiera una licencia SAL para dispositivo y (b) un dispositivo único utilizado por cualquier usuario para el que adquiera una licencia SAL para usuario.</w:t>
      </w:r>
    </w:p>
    <w:p w:rsidR="009A4C7C" w:rsidRDefault="004322F7" w:rsidP="009A4C7C">
      <w:pPr>
        <w:pStyle w:val="PURBreadcrumb"/>
        <w:rPr>
          <w:rStyle w:val="Hyperlink"/>
          <w:rFonts w:ascii="Arial Narrow" w:hAnsi="Arial Narrow"/>
          <w:sz w:val="16"/>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A5098E" w:rsidRPr="00945BD2" w:rsidRDefault="00A5098E" w:rsidP="00A5098E">
      <w:pPr>
        <w:pStyle w:val="PURBreadcrumb"/>
        <w:keepNext w:val="0"/>
        <w:keepLines w:val="0"/>
        <w:spacing w:before="0" w:after="0"/>
        <w:rPr>
          <w:lang w:val="es-ES"/>
        </w:rPr>
      </w:pPr>
    </w:p>
    <w:p w:rsidR="009A4C7C" w:rsidRPr="00945BD2" w:rsidRDefault="009A4C7C" w:rsidP="009A4C7C">
      <w:pPr>
        <w:pStyle w:val="PURProductName"/>
        <w:rPr>
          <w:lang w:val="es-ES"/>
        </w:rPr>
      </w:pPr>
      <w:bookmarkStart w:id="315" w:name="_Toc299519119"/>
      <w:bookmarkStart w:id="316" w:name="_Toc299531551"/>
      <w:bookmarkStart w:id="317" w:name="_Toc299531875"/>
      <w:bookmarkStart w:id="318" w:name="_Toc299957158"/>
      <w:bookmarkStart w:id="319" w:name="_Toc346536860"/>
      <w:bookmarkStart w:id="320" w:name="_Toc346895311"/>
      <w:bookmarkStart w:id="321" w:name="_Toc339280324"/>
      <w:bookmarkStart w:id="322" w:name="_Toc339280467"/>
      <w:bookmarkStart w:id="323" w:name="_Toc363552796"/>
      <w:bookmarkStart w:id="324" w:name="_Toc363552859"/>
      <w:bookmarkStart w:id="325" w:name="_Toc372118301"/>
      <w:bookmarkStart w:id="326" w:name="_Toc372126734"/>
      <w:r w:rsidRPr="00945BD2">
        <w:rPr>
          <w:lang w:val="es-ES"/>
        </w:rPr>
        <w:t>Forefront Identity Manager 2010</w:t>
      </w:r>
      <w:bookmarkEnd w:id="315"/>
      <w:bookmarkEnd w:id="316"/>
      <w:bookmarkEnd w:id="317"/>
      <w:bookmarkEnd w:id="318"/>
      <w:r w:rsidRPr="00945BD2">
        <w:rPr>
          <w:lang w:val="es-ES"/>
        </w:rPr>
        <w:t xml:space="preserve"> R2</w:t>
      </w:r>
      <w:bookmarkEnd w:id="319"/>
      <w:bookmarkEnd w:id="320"/>
      <w:bookmarkEnd w:id="321"/>
      <w:bookmarkEnd w:id="322"/>
      <w:bookmarkEnd w:id="323"/>
      <w:bookmarkEnd w:id="324"/>
      <w:bookmarkEnd w:id="325"/>
      <w:bookmarkEnd w:id="326"/>
      <w:r w:rsidRPr="00945BD2">
        <w:rPr>
          <w:lang w:val="es-ES"/>
        </w:rPr>
        <w:fldChar w:fldCharType="begin"/>
      </w:r>
      <w:r w:rsidRPr="00945BD2">
        <w:rPr>
          <w:lang w:val="es-ES"/>
        </w:rPr>
        <w:instrText>XE "R2 de Forefront Identity Manager 2010"</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rsidRPr="00945BD2" w:rsidTr="00E53A62">
        <w:tc>
          <w:tcPr>
            <w:tcW w:w="2477" w:type="pct"/>
          </w:tcPr>
          <w:p w:rsidR="0043663F" w:rsidRPr="00945BD2" w:rsidRDefault="0043663F" w:rsidP="0043663F">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23" w:type="pct"/>
          </w:tcPr>
          <w:p w:rsidR="0043663F" w:rsidRPr="00945BD2" w:rsidRDefault="0043663F" w:rsidP="0043663F">
            <w:pPr>
              <w:pStyle w:val="PURLMSH"/>
              <w:rPr>
                <w:lang w:val="es-ES"/>
              </w:rPr>
            </w:pPr>
            <w:r w:rsidRPr="00945BD2">
              <w:rPr>
                <w:lang w:val="es-ES"/>
              </w:rPr>
              <w:t xml:space="preserve">Ver Notificación Aplicable: </w:t>
            </w:r>
            <w:r w:rsidRPr="00945BD2">
              <w:rPr>
                <w:b/>
                <w:lang w:val="es-ES"/>
              </w:rPr>
              <w:t>No</w:t>
            </w:r>
          </w:p>
        </w:tc>
      </w:tr>
      <w:tr w:rsidR="0043663F" w:rsidRPr="00945BD2" w:rsidTr="00E53A62">
        <w:tc>
          <w:tcPr>
            <w:tcW w:w="2477" w:type="pct"/>
          </w:tcPr>
          <w:p w:rsidR="0043663F" w:rsidRPr="00945BD2" w:rsidRDefault="0043663F" w:rsidP="0043663F">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r w:rsidRPr="00945BD2">
              <w:rPr>
                <w:i/>
                <w:lang w:val="es-ES"/>
              </w:rPr>
              <w:t>)</w:t>
            </w:r>
          </w:p>
        </w:tc>
        <w:tc>
          <w:tcPr>
            <w:tcW w:w="2523" w:type="pct"/>
          </w:tcPr>
          <w:p w:rsidR="0043663F" w:rsidRPr="00945BD2" w:rsidRDefault="00D73DED" w:rsidP="0043663F">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43663F" w:rsidRPr="0002351D" w:rsidTr="00E53A62">
        <w:tc>
          <w:tcPr>
            <w:tcW w:w="5000" w:type="pct"/>
            <w:gridSpan w:val="2"/>
            <w:shd w:val="clear" w:color="auto" w:fill="E5EEF7"/>
            <w:vAlign w:val="center"/>
          </w:tcPr>
          <w:p w:rsidR="0043663F" w:rsidRPr="00945BD2" w:rsidRDefault="0043663F" w:rsidP="0043663F">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43663F" w:rsidRPr="00945BD2" w:rsidTr="00E53A62">
        <w:tc>
          <w:tcPr>
            <w:tcW w:w="5000" w:type="pct"/>
            <w:gridSpan w:val="2"/>
            <w:shd w:val="clear" w:color="auto" w:fill="auto"/>
          </w:tcPr>
          <w:p w:rsidR="0043663F" w:rsidRPr="00945BD2" w:rsidRDefault="0043663F" w:rsidP="0043663F">
            <w:pPr>
              <w:pStyle w:val="PURBody"/>
              <w:rPr>
                <w:lang w:val="es-ES"/>
              </w:rPr>
            </w:pPr>
            <w:r w:rsidRPr="00945BD2">
              <w:rPr>
                <w:b/>
                <w:lang w:val="es-ES"/>
              </w:rPr>
              <w:t>Usted necesita</w:t>
            </w:r>
            <w:r w:rsidR="00844F31">
              <w:rPr>
                <w:b/>
                <w:lang w:val="es-ES"/>
              </w:rPr>
              <w:t>.</w:t>
            </w:r>
          </w:p>
          <w:p w:rsidR="0043663F" w:rsidRPr="00945BD2" w:rsidRDefault="0043663F" w:rsidP="00531887">
            <w:pPr>
              <w:pStyle w:val="PURBullet-Indented"/>
              <w:rPr>
                <w:lang w:val="es-ES"/>
              </w:rPr>
            </w:pPr>
            <w:r w:rsidRPr="00945BD2">
              <w:rPr>
                <w:lang w:val="es-ES"/>
              </w:rPr>
              <w:t>SAL de Forefront Identity Manager 2010 R2</w:t>
            </w:r>
          </w:p>
        </w:tc>
      </w:tr>
    </w:tbl>
    <w:p w:rsidR="006746CA" w:rsidRPr="00945BD2" w:rsidRDefault="004322F7" w:rsidP="006746CA">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327" w:name="_Toc299519120"/>
      <w:bookmarkStart w:id="328" w:name="_Toc299531552"/>
      <w:bookmarkStart w:id="329" w:name="_Toc299531876"/>
      <w:bookmarkStart w:id="330" w:name="_Toc299957159"/>
      <w:bookmarkStart w:id="331" w:name="_Toc346536861"/>
      <w:bookmarkStart w:id="332" w:name="_Toc346895312"/>
      <w:bookmarkStart w:id="333" w:name="_Toc339280325"/>
      <w:bookmarkStart w:id="334" w:name="_Toc339280468"/>
      <w:bookmarkStart w:id="335" w:name="_Toc363552797"/>
      <w:bookmarkStart w:id="336" w:name="_Toc363552860"/>
      <w:bookmarkStart w:id="337" w:name="_Toc372118302"/>
      <w:bookmarkStart w:id="338" w:name="_Toc372126735"/>
      <w:r w:rsidRPr="00945BD2">
        <w:rPr>
          <w:lang w:val="es-ES"/>
        </w:rPr>
        <w:t>Forefront Unified Access Gateway 2010</w:t>
      </w:r>
      <w:bookmarkEnd w:id="327"/>
      <w:bookmarkEnd w:id="328"/>
      <w:bookmarkEnd w:id="329"/>
      <w:bookmarkEnd w:id="330"/>
      <w:bookmarkEnd w:id="331"/>
      <w:bookmarkEnd w:id="332"/>
      <w:bookmarkEnd w:id="333"/>
      <w:bookmarkEnd w:id="334"/>
      <w:bookmarkEnd w:id="335"/>
      <w:bookmarkEnd w:id="336"/>
      <w:bookmarkEnd w:id="337"/>
      <w:bookmarkEnd w:id="338"/>
      <w:r w:rsidRPr="00945BD2">
        <w:rPr>
          <w:lang w:val="es-ES"/>
        </w:rPr>
        <w:fldChar w:fldCharType="begin"/>
      </w:r>
      <w:r w:rsidRPr="00945BD2">
        <w:rPr>
          <w:lang w:val="es-ES"/>
        </w:rPr>
        <w:instrText>XE "Forefront Unified Access Gateway 2010"</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rsidRPr="00945BD2" w:rsidTr="00E53A62">
        <w:tc>
          <w:tcPr>
            <w:tcW w:w="2477" w:type="pct"/>
          </w:tcPr>
          <w:p w:rsidR="0043663F" w:rsidRPr="00945BD2" w:rsidRDefault="0043663F" w:rsidP="0043663F">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23" w:type="pct"/>
          </w:tcPr>
          <w:p w:rsidR="0043663F" w:rsidRPr="00945BD2" w:rsidRDefault="0043663F" w:rsidP="0043663F">
            <w:pPr>
              <w:pStyle w:val="PURLMSH"/>
              <w:rPr>
                <w:lang w:val="es-ES"/>
              </w:rPr>
            </w:pPr>
            <w:r w:rsidRPr="00945BD2">
              <w:rPr>
                <w:lang w:val="es-ES"/>
              </w:rPr>
              <w:t xml:space="preserve">Ver Notificación Aplicable: </w:t>
            </w:r>
            <w:r w:rsidRPr="00945BD2">
              <w:rPr>
                <w:b/>
                <w:lang w:val="es-ES"/>
              </w:rPr>
              <w:t>No</w:t>
            </w:r>
          </w:p>
        </w:tc>
      </w:tr>
      <w:tr w:rsidR="0043663F" w:rsidRPr="00945BD2" w:rsidTr="00E53A62">
        <w:tc>
          <w:tcPr>
            <w:tcW w:w="2477" w:type="pct"/>
          </w:tcPr>
          <w:p w:rsidR="0043663F" w:rsidRPr="00945BD2" w:rsidRDefault="0043663F" w:rsidP="006746CA">
            <w:pPr>
              <w:pStyle w:val="PURLMSH"/>
              <w:rPr>
                <w:lang w:val="es-ES"/>
              </w:rPr>
            </w:pPr>
            <w:r w:rsidRPr="00945BD2">
              <w:rPr>
                <w:lang w:val="es-ES"/>
              </w:rPr>
              <w:t xml:space="preserve">Software Adicional/Cliente: </w:t>
            </w:r>
            <w:r w:rsidRPr="00945BD2">
              <w:rPr>
                <w:b/>
                <w:lang w:val="es-ES"/>
              </w:rPr>
              <w:t>No</w:t>
            </w:r>
          </w:p>
        </w:tc>
        <w:tc>
          <w:tcPr>
            <w:tcW w:w="2523" w:type="pct"/>
          </w:tcPr>
          <w:p w:rsidR="0043663F" w:rsidRPr="00945BD2" w:rsidRDefault="003B0799" w:rsidP="0043663F">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43663F" w:rsidRPr="0002351D" w:rsidTr="00E53A62">
        <w:tc>
          <w:tcPr>
            <w:tcW w:w="5000" w:type="pct"/>
            <w:gridSpan w:val="2"/>
            <w:shd w:val="clear" w:color="auto" w:fill="E5EEF7"/>
            <w:vAlign w:val="center"/>
          </w:tcPr>
          <w:p w:rsidR="0043663F" w:rsidRPr="00945BD2" w:rsidRDefault="0043663F" w:rsidP="0043663F">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43663F" w:rsidRPr="00945BD2" w:rsidTr="00E53A62">
        <w:tc>
          <w:tcPr>
            <w:tcW w:w="5000" w:type="pct"/>
            <w:gridSpan w:val="2"/>
            <w:shd w:val="clear" w:color="auto" w:fill="auto"/>
          </w:tcPr>
          <w:p w:rsidR="0043663F" w:rsidRPr="00945BD2" w:rsidRDefault="0043663F" w:rsidP="0043663F">
            <w:pPr>
              <w:pStyle w:val="PURBody"/>
              <w:rPr>
                <w:lang w:val="es-ES"/>
              </w:rPr>
            </w:pPr>
            <w:r w:rsidRPr="00945BD2">
              <w:rPr>
                <w:b/>
                <w:lang w:val="es-ES"/>
              </w:rPr>
              <w:t>Usted necesita</w:t>
            </w:r>
            <w:r w:rsidR="00552B10">
              <w:rPr>
                <w:b/>
                <w:lang w:val="es-ES"/>
              </w:rPr>
              <w:t>.</w:t>
            </w:r>
          </w:p>
          <w:p w:rsidR="0043663F" w:rsidRPr="00945BD2" w:rsidRDefault="006746CA" w:rsidP="00531887">
            <w:pPr>
              <w:pStyle w:val="PURBullet-Indented"/>
              <w:rPr>
                <w:lang w:val="es-ES"/>
              </w:rPr>
            </w:pPr>
            <w:r w:rsidRPr="00945BD2">
              <w:rPr>
                <w:lang w:val="es-ES"/>
              </w:rPr>
              <w:t>Licencia SAL de Forefront Unified Access Gateway 2010</w:t>
            </w:r>
          </w:p>
        </w:tc>
      </w:tr>
    </w:tbl>
    <w:p w:rsidR="006746CA" w:rsidRPr="00945BD2" w:rsidRDefault="004322F7" w:rsidP="006746CA">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339" w:name="_Toc346895313"/>
      <w:bookmarkStart w:id="340" w:name="_Toc363552798"/>
      <w:bookmarkStart w:id="341" w:name="_Toc363552861"/>
      <w:bookmarkStart w:id="342" w:name="_Toc372118303"/>
      <w:bookmarkStart w:id="343" w:name="_Toc372126736"/>
      <w:bookmarkStart w:id="344" w:name="_Toc299519122"/>
      <w:bookmarkStart w:id="345" w:name="_Toc299531554"/>
      <w:bookmarkStart w:id="346" w:name="_Toc299531878"/>
      <w:bookmarkStart w:id="347" w:name="_Toc299957161"/>
      <w:bookmarkStart w:id="348" w:name="_Toc346536862"/>
      <w:bookmarkStart w:id="349" w:name="_Toc339280326"/>
      <w:bookmarkStart w:id="350" w:name="_Toc339280469"/>
      <w:r w:rsidRPr="00945BD2">
        <w:rPr>
          <w:lang w:val="es-ES"/>
        </w:rPr>
        <w:t>Lync Server 2013</w:t>
      </w:r>
      <w:bookmarkEnd w:id="339"/>
      <w:bookmarkEnd w:id="340"/>
      <w:bookmarkEnd w:id="341"/>
      <w:bookmarkEnd w:id="342"/>
      <w:bookmarkEnd w:id="343"/>
      <w:r w:rsidRPr="00945BD2">
        <w:rPr>
          <w:lang w:val="es-ES"/>
        </w:rPr>
        <w:t xml:space="preserve"> </w:t>
      </w:r>
      <w:bookmarkEnd w:id="344"/>
      <w:bookmarkEnd w:id="345"/>
      <w:bookmarkEnd w:id="346"/>
      <w:bookmarkEnd w:id="347"/>
      <w:bookmarkEnd w:id="348"/>
      <w:bookmarkEnd w:id="349"/>
      <w:bookmarkEnd w:id="350"/>
      <w:r w:rsidRPr="00945BD2">
        <w:rPr>
          <w:lang w:val="es-ES"/>
        </w:rPr>
        <w:fldChar w:fldCharType="begin"/>
      </w:r>
      <w:r w:rsidRPr="00945BD2">
        <w:rPr>
          <w:lang w:val="es-ES"/>
        </w:rPr>
        <w:instrText>XE "Lync Server 2013"</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B90B55" w:rsidRPr="0002351D" w:rsidTr="00830DCA">
        <w:tc>
          <w:tcPr>
            <w:tcW w:w="2427" w:type="pct"/>
            <w:gridSpan w:val="2"/>
            <w:tcBorders>
              <w:top w:val="nil"/>
            </w:tcBorders>
          </w:tcPr>
          <w:p w:rsidR="00B90B55" w:rsidRPr="00945BD2" w:rsidRDefault="00B90B55" w:rsidP="00E53A62">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73" w:type="pct"/>
            <w:gridSpan w:val="3"/>
            <w:tcBorders>
              <w:top w:val="nil"/>
            </w:tcBorders>
          </w:tcPr>
          <w:p w:rsidR="00B90B55" w:rsidRPr="00945BD2" w:rsidRDefault="00B90B55" w:rsidP="001A228C">
            <w:pPr>
              <w:pStyle w:val="PURLMSH"/>
              <w:rPr>
                <w:lang w:val="es-ES"/>
              </w:rPr>
            </w:pPr>
            <w:r w:rsidRPr="00945BD2">
              <w:rPr>
                <w:lang w:val="es-ES"/>
              </w:rPr>
              <w:t xml:space="preserve">Ver Notificación Aplicable: </w:t>
            </w:r>
            <w:r w:rsidRPr="00945BD2">
              <w:rPr>
                <w:b/>
                <w:lang w:val="es-ES"/>
              </w:rPr>
              <w:t xml:space="preserve">Grabación, VC-1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B90B55" w:rsidRPr="00945BD2" w:rsidTr="00830DCA">
        <w:tc>
          <w:tcPr>
            <w:tcW w:w="5000" w:type="pct"/>
            <w:gridSpan w:val="5"/>
          </w:tcPr>
          <w:p w:rsidR="00B90B55" w:rsidRPr="00945BD2" w:rsidRDefault="00B90B55" w:rsidP="003B0799">
            <w:pPr>
              <w:pStyle w:val="PURLMSH"/>
              <w:tabs>
                <w:tab w:val="left" w:pos="5195"/>
              </w:tabs>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r w:rsidRPr="00945BD2">
              <w:rPr>
                <w:i/>
                <w:lang w:val="es-ES"/>
              </w:rPr>
              <w:t>)</w:t>
            </w:r>
            <w:r w:rsidRPr="00945BD2">
              <w:rPr>
                <w:i/>
                <w:lang w:val="es-ES"/>
              </w:rPr>
              <w:tab/>
              <w:t xml:space="preserve"> </w:t>
            </w:r>
            <w:r w:rsidRPr="00945BD2">
              <w:rPr>
                <w:lang w:val="es-ES"/>
              </w:rPr>
              <w:t xml:space="preserve">Elegible para Servicios de software en Servidores de Proveedores de Data Center: </w:t>
            </w:r>
            <w:r w:rsidRPr="00945BD2">
              <w:rPr>
                <w:b/>
                <w:lang w:val="es-ES"/>
              </w:rPr>
              <w:t>Sí</w:t>
            </w:r>
          </w:p>
        </w:tc>
      </w:tr>
      <w:tr w:rsidR="009A4C7C" w:rsidRPr="0002351D" w:rsidTr="00830DCA">
        <w:tc>
          <w:tcPr>
            <w:tcW w:w="5000" w:type="pct"/>
            <w:gridSpan w:val="5"/>
            <w:shd w:val="clear" w:color="auto" w:fill="E5EEF7"/>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9A4C7C" w:rsidRPr="00945BD2" w:rsidTr="00830DCA">
        <w:tc>
          <w:tcPr>
            <w:tcW w:w="5000" w:type="pct"/>
            <w:gridSpan w:val="5"/>
          </w:tcPr>
          <w:p w:rsidR="009A4C7C" w:rsidRPr="00945BD2" w:rsidRDefault="00BB41EF" w:rsidP="009A4C7C">
            <w:pPr>
              <w:pStyle w:val="PURBody"/>
              <w:rPr>
                <w:lang w:val="es-ES"/>
              </w:rPr>
            </w:pPr>
            <w:r w:rsidRPr="00945BD2">
              <w:rPr>
                <w:b/>
                <w:lang w:val="es-ES"/>
              </w:rPr>
              <w:t>Usted necesita</w:t>
            </w:r>
            <w:r w:rsidR="004140AB">
              <w:rPr>
                <w:b/>
                <w:lang w:val="es-ES"/>
              </w:rPr>
              <w:t>.</w:t>
            </w:r>
          </w:p>
          <w:p w:rsidR="009A4C7C" w:rsidRPr="00945BD2" w:rsidRDefault="009A4C7C" w:rsidP="00100CA4">
            <w:pPr>
              <w:pStyle w:val="PURBullet-Indented"/>
              <w:rPr>
                <w:lang w:val="es-ES"/>
              </w:rPr>
            </w:pPr>
            <w:r w:rsidRPr="00945BD2">
              <w:rPr>
                <w:lang w:val="es-ES"/>
              </w:rPr>
              <w:t>Licencia SAL de Lync Server 2013 Standard</w:t>
            </w:r>
            <w:r w:rsidRPr="00945BD2">
              <w:rPr>
                <w:b/>
                <w:szCs w:val="18"/>
                <w:lang w:val="es-ES"/>
              </w:rPr>
              <w:t>o</w:t>
            </w:r>
          </w:p>
          <w:p w:rsidR="009A4C7C" w:rsidRPr="00945BD2" w:rsidRDefault="009A4C7C" w:rsidP="00100CA4">
            <w:pPr>
              <w:pStyle w:val="PURBullet-Indented"/>
              <w:rPr>
                <w:lang w:val="es-ES"/>
              </w:rPr>
            </w:pPr>
            <w:r w:rsidRPr="00945BD2">
              <w:rPr>
                <w:lang w:val="es-ES"/>
              </w:rPr>
              <w:t xml:space="preserve">Licencia SAL de Lync Server 2013, edición Enterprise, </w:t>
            </w:r>
            <w:r w:rsidRPr="00945BD2">
              <w:rPr>
                <w:b/>
                <w:lang w:val="es-ES"/>
              </w:rPr>
              <w:t>o</w:t>
            </w:r>
          </w:p>
          <w:p w:rsidR="009A4C7C" w:rsidRPr="00550D14" w:rsidRDefault="009A4C7C" w:rsidP="00100CA4">
            <w:pPr>
              <w:pStyle w:val="PURBullet-Indented"/>
              <w:rPr>
                <w:lang w:val="fr-FR"/>
              </w:rPr>
            </w:pPr>
            <w:r w:rsidRPr="00550D14">
              <w:rPr>
                <w:lang w:val="fr-FR"/>
              </w:rPr>
              <w:t xml:space="preserve">SAL de Lync Server 2013 Plus, </w:t>
            </w:r>
            <w:r w:rsidRPr="00550D14">
              <w:rPr>
                <w:b/>
                <w:lang w:val="fr-FR"/>
              </w:rPr>
              <w:t>o bien</w:t>
            </w:r>
          </w:p>
          <w:p w:rsidR="009A4C7C" w:rsidRPr="00945BD2" w:rsidRDefault="009A4C7C" w:rsidP="00100CA4">
            <w:pPr>
              <w:pStyle w:val="PURBullet-Indented"/>
              <w:rPr>
                <w:lang w:val="es-ES"/>
              </w:rPr>
            </w:pPr>
            <w:r w:rsidRPr="00945BD2">
              <w:rPr>
                <w:lang w:val="es-ES"/>
              </w:rPr>
              <w:t xml:space="preserve">Licencia SAL de Lync Server 2013 Enterprise Plus, </w:t>
            </w:r>
            <w:r w:rsidRPr="00945BD2">
              <w:rPr>
                <w:b/>
                <w:lang w:val="es-ES"/>
              </w:rPr>
              <w:t>o</w:t>
            </w:r>
          </w:p>
          <w:p w:rsidR="009A4C7C" w:rsidRPr="00945BD2" w:rsidRDefault="009A4C7C" w:rsidP="00100CA4">
            <w:pPr>
              <w:pStyle w:val="PURBullet-Indented"/>
              <w:rPr>
                <w:lang w:val="es-ES"/>
              </w:rPr>
            </w:pPr>
            <w:r w:rsidRPr="00945BD2">
              <w:rPr>
                <w:lang w:val="es-ES"/>
              </w:rPr>
              <w:t>Licencia SAL de Productivity Suite</w:t>
            </w:r>
          </w:p>
        </w:tc>
      </w:tr>
      <w:tr w:rsidR="00830DCA" w:rsidRPr="00945BD2"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rsidR="00830DCA" w:rsidRPr="00945BD2" w:rsidRDefault="00830DCA" w:rsidP="000D5951">
            <w:pPr>
              <w:pStyle w:val="PURBody"/>
              <w:spacing w:after="0"/>
              <w:rPr>
                <w:lang w:val="es-ES"/>
              </w:rPr>
            </w:pPr>
            <w:r w:rsidRPr="00945BD2">
              <w:rPr>
                <w:b/>
                <w:i/>
                <w:lang w:val="es-ES"/>
              </w:rPr>
              <w:t>Licencias SAL para SA</w:t>
            </w:r>
          </w:p>
        </w:tc>
        <w:tc>
          <w:tcPr>
            <w:tcW w:w="2383" w:type="pct"/>
            <w:tcBorders>
              <w:top w:val="nil"/>
              <w:bottom w:val="nil"/>
            </w:tcBorders>
            <w:shd w:val="clear" w:color="auto" w:fill="E5EEF7"/>
          </w:tcPr>
          <w:p w:rsidR="00830DCA" w:rsidRPr="00945BD2" w:rsidRDefault="00830DCA" w:rsidP="000D5951">
            <w:pPr>
              <w:pStyle w:val="PURBody"/>
              <w:spacing w:after="0"/>
              <w:rPr>
                <w:lang w:val="es-ES"/>
              </w:rPr>
            </w:pPr>
            <w:r w:rsidRPr="00945BD2">
              <w:rPr>
                <w:b/>
                <w:i/>
                <w:lang w:val="es-ES"/>
              </w:rPr>
              <w:t>CALs cualificadas</w:t>
            </w:r>
          </w:p>
        </w:tc>
      </w:tr>
      <w:tr w:rsidR="009A4C7C" w:rsidRPr="00945BD2" w:rsidTr="00830DCA">
        <w:tc>
          <w:tcPr>
            <w:tcW w:w="2427" w:type="pct"/>
            <w:gridSpan w:val="2"/>
            <w:tcBorders>
              <w:top w:val="nil"/>
              <w:bottom w:val="single" w:sz="4" w:space="0" w:color="auto"/>
            </w:tcBorders>
          </w:tcPr>
          <w:p w:rsidR="009A4C7C" w:rsidRPr="00945BD2" w:rsidRDefault="009A4C7C" w:rsidP="009E3081">
            <w:pPr>
              <w:pStyle w:val="PURBullet-Indented"/>
              <w:rPr>
                <w:lang w:val="es-ES"/>
              </w:rPr>
            </w:pPr>
            <w:r w:rsidRPr="00945BD2">
              <w:rPr>
                <w:lang w:val="es-ES"/>
              </w:rPr>
              <w:lastRenderedPageBreak/>
              <w:t>Licencia SAL de Lync Server Standard</w:t>
            </w:r>
          </w:p>
        </w:tc>
        <w:tc>
          <w:tcPr>
            <w:tcW w:w="2573" w:type="pct"/>
            <w:gridSpan w:val="3"/>
            <w:tcBorders>
              <w:top w:val="nil"/>
              <w:bottom w:val="single" w:sz="4" w:space="0" w:color="auto"/>
            </w:tcBorders>
          </w:tcPr>
          <w:p w:rsidR="009A4C7C" w:rsidRPr="00550D14" w:rsidRDefault="009A4C7C" w:rsidP="009E3081">
            <w:pPr>
              <w:pStyle w:val="PURBullet-Indented"/>
              <w:rPr>
                <w:lang w:val="pt-BR"/>
              </w:rPr>
            </w:pPr>
            <w:r w:rsidRPr="00550D14">
              <w:rPr>
                <w:lang w:val="pt-BR"/>
              </w:rPr>
              <w:t xml:space="preserve">Licencia CAL de Lync Server 2013 Standard, </w:t>
            </w:r>
            <w:r w:rsidRPr="00550D14">
              <w:rPr>
                <w:b/>
                <w:lang w:val="pt-BR"/>
              </w:rPr>
              <w:t>o</w:t>
            </w:r>
          </w:p>
          <w:p w:rsidR="009A4C7C" w:rsidRPr="00945BD2" w:rsidRDefault="009A4C7C" w:rsidP="009E3081">
            <w:pPr>
              <w:pStyle w:val="PURBullet-Indented"/>
              <w:rPr>
                <w:lang w:val="es-ES"/>
              </w:rPr>
            </w:pPr>
            <w:r w:rsidRPr="00945BD2">
              <w:rPr>
                <w:lang w:val="es-ES"/>
              </w:rPr>
              <w:t>Enterprise CAL Suite</w:t>
            </w:r>
          </w:p>
        </w:tc>
      </w:tr>
      <w:tr w:rsidR="007A662B" w:rsidRPr="0002351D" w:rsidTr="00830DCA">
        <w:tc>
          <w:tcPr>
            <w:tcW w:w="2427" w:type="pct"/>
            <w:gridSpan w:val="2"/>
            <w:tcBorders>
              <w:top w:val="single" w:sz="4" w:space="0" w:color="auto"/>
              <w:bottom w:val="single" w:sz="4" w:space="0" w:color="auto"/>
            </w:tcBorders>
          </w:tcPr>
          <w:p w:rsidR="007A662B" w:rsidRPr="00945BD2" w:rsidRDefault="007A662B" w:rsidP="00100CA4">
            <w:pPr>
              <w:pStyle w:val="PURBullet-Indented"/>
              <w:rPr>
                <w:i/>
                <w:lang w:val="es-ES"/>
              </w:rPr>
            </w:pPr>
            <w:r w:rsidRPr="00945BD2">
              <w:rPr>
                <w:lang w:val="es-ES"/>
              </w:rPr>
              <w:t>Lync Server 2010 Enterprise SAL</w:t>
            </w:r>
          </w:p>
        </w:tc>
        <w:tc>
          <w:tcPr>
            <w:tcW w:w="2573" w:type="pct"/>
            <w:gridSpan w:val="3"/>
            <w:tcBorders>
              <w:top w:val="single" w:sz="4" w:space="0" w:color="auto"/>
              <w:bottom w:val="single" w:sz="4" w:space="0" w:color="auto"/>
            </w:tcBorders>
          </w:tcPr>
          <w:p w:rsidR="007A662B" w:rsidRPr="00945BD2" w:rsidRDefault="007A662B" w:rsidP="009E3081">
            <w:pPr>
              <w:pStyle w:val="PURBullet-Indented"/>
              <w:rPr>
                <w:lang w:val="es-ES"/>
              </w:rPr>
            </w:pPr>
            <w:r w:rsidRPr="00945BD2">
              <w:rPr>
                <w:lang w:val="es-ES"/>
              </w:rPr>
              <w:t xml:space="preserve">Licencia CAL de Lync Server 2013 Standard y Enterprise CAL de Lync Server 2013, </w:t>
            </w:r>
            <w:r w:rsidRPr="00945BD2">
              <w:rPr>
                <w:b/>
                <w:lang w:val="es-ES"/>
              </w:rPr>
              <w:t>o</w:t>
            </w:r>
          </w:p>
          <w:p w:rsidR="007A662B" w:rsidRPr="00945BD2" w:rsidRDefault="007A662B" w:rsidP="009E3081">
            <w:pPr>
              <w:pStyle w:val="PURBullet-Indented"/>
              <w:rPr>
                <w:lang w:val="es-ES"/>
              </w:rPr>
            </w:pPr>
            <w:r w:rsidRPr="00945BD2">
              <w:rPr>
                <w:lang w:val="es-ES"/>
              </w:rPr>
              <w:t xml:space="preserve">Core CAL Suite y Enterprise CAL de Lync Server, </w:t>
            </w:r>
            <w:r w:rsidRPr="00945BD2">
              <w:rPr>
                <w:b/>
                <w:lang w:val="es-ES"/>
              </w:rPr>
              <w:t>o</w:t>
            </w:r>
          </w:p>
          <w:p w:rsidR="00BB2971" w:rsidRPr="00945BD2" w:rsidRDefault="007A662B" w:rsidP="00DA66C0">
            <w:pPr>
              <w:pStyle w:val="PURBullet-Indented"/>
              <w:rPr>
                <w:lang w:val="es-ES"/>
              </w:rPr>
            </w:pPr>
            <w:r w:rsidRPr="00945BD2">
              <w:rPr>
                <w:lang w:val="es-ES"/>
              </w:rPr>
              <w:t xml:space="preserve">Enterprise CAL Suite, </w:t>
            </w:r>
            <w:r w:rsidRPr="00945BD2">
              <w:rPr>
                <w:b/>
                <w:lang w:val="es-ES"/>
              </w:rPr>
              <w:t>o bien</w:t>
            </w:r>
          </w:p>
          <w:p w:rsidR="00BB2971" w:rsidRPr="00945BD2" w:rsidRDefault="00BB2971" w:rsidP="00BB2971">
            <w:pPr>
              <w:pStyle w:val="PURBullet-Indented"/>
              <w:rPr>
                <w:lang w:val="es-ES"/>
              </w:rPr>
            </w:pPr>
            <w:r w:rsidRPr="00945BD2">
              <w:rPr>
                <w:lang w:val="es-ES"/>
              </w:rPr>
              <w:t xml:space="preserve">SL de Usuario de Lync Online Plan 3, </w:t>
            </w:r>
            <w:r w:rsidRPr="00945BD2">
              <w:rPr>
                <w:b/>
                <w:lang w:val="es-ES"/>
              </w:rPr>
              <w:t>o bien</w:t>
            </w:r>
          </w:p>
          <w:p w:rsidR="00BB2971" w:rsidRPr="00550D14" w:rsidRDefault="00BB2971" w:rsidP="00BB2971">
            <w:pPr>
              <w:pStyle w:val="PURBullet-Indented"/>
              <w:rPr>
                <w:lang w:val="pt-BR"/>
              </w:rPr>
            </w:pPr>
            <w:r w:rsidRPr="00550D14">
              <w:rPr>
                <w:lang w:val="pt-BR"/>
              </w:rPr>
              <w:t xml:space="preserve">SL de Usuario de Office 365 Enterprise E3 o E4, Academic A3 o A4, </w:t>
            </w:r>
            <w:r w:rsidRPr="00550D14">
              <w:rPr>
                <w:b/>
                <w:lang w:val="pt-BR"/>
              </w:rPr>
              <w:t>o</w:t>
            </w:r>
            <w:r w:rsidRPr="00550D14">
              <w:rPr>
                <w:lang w:val="pt-BR"/>
              </w:rPr>
              <w:t xml:space="preserve"> Government G3 o G4*</w:t>
            </w:r>
          </w:p>
          <w:p w:rsidR="00BB2971" w:rsidRPr="00550D14" w:rsidRDefault="00BB2971" w:rsidP="00BB2971">
            <w:pPr>
              <w:pStyle w:val="PURBullet-Indented"/>
              <w:numPr>
                <w:ilvl w:val="0"/>
                <w:numId w:val="0"/>
              </w:numPr>
              <w:ind w:left="486" w:hanging="216"/>
              <w:rPr>
                <w:lang w:val="pt-BR"/>
              </w:rPr>
            </w:pPr>
          </w:p>
          <w:p w:rsidR="007A662B" w:rsidRPr="00945BD2" w:rsidRDefault="00BB2971" w:rsidP="00BB2971">
            <w:pPr>
              <w:pStyle w:val="PURBullet-Indented"/>
              <w:numPr>
                <w:ilvl w:val="0"/>
                <w:numId w:val="0"/>
              </w:numPr>
              <w:ind w:left="270"/>
              <w:rPr>
                <w:lang w:val="es-ES"/>
              </w:rPr>
            </w:pPr>
            <w:r w:rsidRPr="00945BD2">
              <w:rPr>
                <w:lang w:val="es-ES"/>
              </w:rPr>
              <w:t>*</w:t>
            </w:r>
            <w:r w:rsidRPr="00945BD2">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r w:rsidR="007A662B" w:rsidRPr="0002351D" w:rsidTr="00830DCA">
        <w:tc>
          <w:tcPr>
            <w:tcW w:w="2427" w:type="pct"/>
            <w:gridSpan w:val="2"/>
            <w:tcBorders>
              <w:top w:val="single" w:sz="4" w:space="0" w:color="auto"/>
            </w:tcBorders>
          </w:tcPr>
          <w:p w:rsidR="007A662B" w:rsidRPr="00945BD2" w:rsidRDefault="007A662B" w:rsidP="00100CA4">
            <w:pPr>
              <w:pStyle w:val="PURBullet-Indented"/>
              <w:rPr>
                <w:i/>
                <w:lang w:val="es-ES"/>
              </w:rPr>
            </w:pPr>
            <w:r w:rsidRPr="00945BD2">
              <w:rPr>
                <w:lang w:val="es-ES"/>
              </w:rPr>
              <w:t>Lync Server Plus SAL</w:t>
            </w:r>
          </w:p>
        </w:tc>
        <w:tc>
          <w:tcPr>
            <w:tcW w:w="2573" w:type="pct"/>
            <w:gridSpan w:val="3"/>
            <w:tcBorders>
              <w:top w:val="single" w:sz="4" w:space="0" w:color="auto"/>
            </w:tcBorders>
          </w:tcPr>
          <w:p w:rsidR="003A7958" w:rsidRPr="00550D14" w:rsidRDefault="007A662B" w:rsidP="00100CA4">
            <w:pPr>
              <w:pStyle w:val="PURBullet-Indented"/>
              <w:rPr>
                <w:lang w:val="fr-FR"/>
              </w:rPr>
            </w:pPr>
            <w:r w:rsidRPr="00550D14">
              <w:rPr>
                <w:lang w:val="fr-FR"/>
              </w:rPr>
              <w:t xml:space="preserve">CAL de Lync Server 2013 Standard y CAL de Lync Server 2013 Plus, </w:t>
            </w:r>
            <w:r w:rsidRPr="00550D14">
              <w:rPr>
                <w:b/>
                <w:lang w:val="fr-FR"/>
              </w:rPr>
              <w:t>o</w:t>
            </w:r>
          </w:p>
          <w:p w:rsidR="003A7958" w:rsidRPr="00550D14" w:rsidRDefault="007A662B" w:rsidP="00100CA4">
            <w:pPr>
              <w:pStyle w:val="PURBullet-Indented"/>
              <w:rPr>
                <w:lang w:val="fr-FR"/>
              </w:rPr>
            </w:pPr>
            <w:r w:rsidRPr="00550D14">
              <w:rPr>
                <w:lang w:val="fr-FR"/>
              </w:rPr>
              <w:t xml:space="preserve">Core CAL Suite y CAL de Lync Server Plus, </w:t>
            </w:r>
            <w:r w:rsidRPr="00550D14">
              <w:rPr>
                <w:b/>
                <w:lang w:val="fr-FR"/>
              </w:rPr>
              <w:t>o</w:t>
            </w:r>
          </w:p>
          <w:p w:rsidR="00BB2971" w:rsidRPr="00550D14" w:rsidRDefault="003A7958" w:rsidP="00BB2971">
            <w:pPr>
              <w:pStyle w:val="PURBullet-Indented"/>
              <w:rPr>
                <w:lang w:val="fr-FR"/>
              </w:rPr>
            </w:pPr>
            <w:r w:rsidRPr="00550D14">
              <w:rPr>
                <w:lang w:val="fr-FR"/>
              </w:rPr>
              <w:t xml:space="preserve">Enterprise CAL Suite y Lync Server Plus CAL, </w:t>
            </w:r>
            <w:r w:rsidRPr="00550D14">
              <w:rPr>
                <w:b/>
                <w:lang w:val="fr-FR"/>
              </w:rPr>
              <w:t>o</w:t>
            </w:r>
          </w:p>
          <w:p w:rsidR="00BB2971" w:rsidRPr="00945BD2" w:rsidRDefault="00BB2971" w:rsidP="00BB2971">
            <w:pPr>
              <w:pStyle w:val="PURBullet-Indented"/>
              <w:rPr>
                <w:lang w:val="es-ES"/>
              </w:rPr>
            </w:pPr>
            <w:r w:rsidRPr="00945BD2">
              <w:rPr>
                <w:lang w:val="es-ES"/>
              </w:rPr>
              <w:t xml:space="preserve">SL de Usuario de Lync Online Plan 3, </w:t>
            </w:r>
            <w:r w:rsidRPr="00945BD2">
              <w:rPr>
                <w:b/>
                <w:lang w:val="es-ES"/>
              </w:rPr>
              <w:t>o bien</w:t>
            </w:r>
          </w:p>
          <w:p w:rsidR="00BB2971" w:rsidRPr="00945BD2" w:rsidRDefault="00BB2971" w:rsidP="00BB2971">
            <w:pPr>
              <w:pStyle w:val="PURBullet-Indented"/>
              <w:rPr>
                <w:lang w:val="es-ES"/>
              </w:rPr>
            </w:pPr>
            <w:r w:rsidRPr="00945BD2">
              <w:rPr>
                <w:lang w:val="es-ES"/>
              </w:rPr>
              <w:t xml:space="preserve">Office 365 Enterprise E4, Academic A4, </w:t>
            </w:r>
            <w:r w:rsidRPr="00945BD2">
              <w:rPr>
                <w:b/>
                <w:lang w:val="es-ES"/>
              </w:rPr>
              <w:t>o</w:t>
            </w:r>
            <w:r w:rsidRPr="00945BD2">
              <w:rPr>
                <w:lang w:val="es-ES"/>
              </w:rPr>
              <w:t xml:space="preserve"> SL de usuario Government G4*</w:t>
            </w:r>
          </w:p>
          <w:p w:rsidR="00BB2971" w:rsidRPr="00945BD2" w:rsidRDefault="00BB2971" w:rsidP="00BB2971">
            <w:pPr>
              <w:pStyle w:val="PURBullet-Indented"/>
              <w:numPr>
                <w:ilvl w:val="0"/>
                <w:numId w:val="0"/>
              </w:numPr>
              <w:ind w:left="486" w:hanging="216"/>
              <w:rPr>
                <w:lang w:val="es-ES"/>
              </w:rPr>
            </w:pPr>
          </w:p>
          <w:p w:rsidR="003A7958" w:rsidRPr="00945BD2" w:rsidRDefault="00BB2971" w:rsidP="00BB2971">
            <w:pPr>
              <w:pStyle w:val="PURBullet-Indented"/>
              <w:numPr>
                <w:ilvl w:val="0"/>
                <w:numId w:val="0"/>
              </w:numPr>
              <w:ind w:left="270"/>
              <w:rPr>
                <w:lang w:val="es-ES"/>
              </w:rPr>
            </w:pPr>
            <w:r w:rsidRPr="00945BD2">
              <w:rPr>
                <w:lang w:val="es-ES"/>
              </w:rPr>
              <w:t>*</w:t>
            </w:r>
            <w:r w:rsidRPr="00945BD2">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bl>
    <w:p w:rsidR="009A4C7C" w:rsidRPr="00945BD2" w:rsidRDefault="009A4C7C" w:rsidP="00A11A7A">
      <w:pPr>
        <w:pStyle w:val="PURADDITIONALTERMSHEADERMB"/>
        <w:rPr>
          <w:lang w:val="es-ES"/>
        </w:rPr>
      </w:pPr>
      <w:r w:rsidRPr="00945BD2">
        <w:rPr>
          <w:lang w:val="es-ES"/>
        </w:rPr>
        <w:t>Términos Adicionales:</w:t>
      </w:r>
    </w:p>
    <w:p w:rsidR="003D2E2C" w:rsidRPr="00945BD2" w:rsidRDefault="003D2E2C" w:rsidP="003D2E2C">
      <w:pPr>
        <w:pStyle w:val="PURBlueStrong"/>
        <w:rPr>
          <w:lang w:val="es-ES"/>
        </w:rPr>
      </w:pPr>
      <w:r w:rsidRPr="00945BD2">
        <w:rPr>
          <w:lang w:val="es-ES"/>
        </w:rPr>
        <w:t>Tipos de licencias SAL</w:t>
      </w:r>
    </w:p>
    <w:p w:rsidR="003D2E2C" w:rsidRPr="00945BD2" w:rsidRDefault="00615D50" w:rsidP="00BB41EF">
      <w:pPr>
        <w:pStyle w:val="PURBody-Indented"/>
        <w:rPr>
          <w:lang w:val="es-ES"/>
        </w:rPr>
      </w:pPr>
      <w:r w:rsidRPr="00945BD2">
        <w:rPr>
          <w:b/>
          <w:lang w:val="es-ES"/>
        </w:rPr>
        <w:t>Los tipos de licencias SAL disponibles son:</w:t>
      </w:r>
    </w:p>
    <w:p w:rsidR="00CC7455" w:rsidRPr="00945BD2" w:rsidRDefault="00CC7455" w:rsidP="00100CA4">
      <w:pPr>
        <w:pStyle w:val="PURBullet-Indented"/>
        <w:rPr>
          <w:lang w:val="es-ES"/>
        </w:rPr>
      </w:pPr>
      <w:r w:rsidRPr="00945BD2">
        <w:rPr>
          <w:lang w:val="es-ES"/>
        </w:rPr>
        <w:t>Licencia SAL de Lync Server 2013 Standard</w:t>
      </w:r>
      <w:r w:rsidRPr="00945BD2">
        <w:rPr>
          <w:szCs w:val="18"/>
          <w:lang w:val="es-ES"/>
        </w:rPr>
        <w:t xml:space="preserve"> SAL (Usuario</w:t>
      </w:r>
      <w:r w:rsidR="009F28F2">
        <w:rPr>
          <w:szCs w:val="18"/>
          <w:lang w:val="es-ES"/>
        </w:rPr>
        <w:t xml:space="preserve"> </w:t>
      </w:r>
      <w:r w:rsidRPr="00945BD2">
        <w:rPr>
          <w:szCs w:val="18"/>
          <w:lang w:val="es-ES"/>
        </w:rPr>
        <w:t>/</w:t>
      </w:r>
      <w:r w:rsidR="009F28F2">
        <w:rPr>
          <w:szCs w:val="18"/>
          <w:lang w:val="es-ES"/>
        </w:rPr>
        <w:t xml:space="preserve"> </w:t>
      </w:r>
      <w:r w:rsidRPr="00945BD2">
        <w:rPr>
          <w:szCs w:val="18"/>
          <w:lang w:val="es-ES"/>
        </w:rPr>
        <w:t>Dispositivo)</w:t>
      </w:r>
    </w:p>
    <w:p w:rsidR="00CC7455" w:rsidRPr="00945BD2" w:rsidRDefault="00CC7455" w:rsidP="00100CA4">
      <w:pPr>
        <w:pStyle w:val="PURBullet-Indented"/>
        <w:rPr>
          <w:lang w:val="es-ES"/>
        </w:rPr>
      </w:pPr>
      <w:r w:rsidRPr="00945BD2">
        <w:rPr>
          <w:lang w:val="es-ES"/>
        </w:rPr>
        <w:t>Licencia SAL de Lync Server 2013 Enterprise (Usuario / Dispositivo)</w:t>
      </w:r>
    </w:p>
    <w:p w:rsidR="00CC7455" w:rsidRPr="00945BD2" w:rsidRDefault="00CC7455" w:rsidP="00100CA4">
      <w:pPr>
        <w:pStyle w:val="PURBullet-Indented"/>
        <w:rPr>
          <w:lang w:val="es-ES"/>
        </w:rPr>
      </w:pPr>
      <w:r w:rsidRPr="00945BD2">
        <w:rPr>
          <w:lang w:val="es-ES"/>
        </w:rPr>
        <w:t>Licencia SAL de Lync Server 2013 Plus (Usuario / Dispositivo)</w:t>
      </w:r>
    </w:p>
    <w:p w:rsidR="003D2E2C" w:rsidRPr="00945BD2" w:rsidRDefault="00CC7455" w:rsidP="00100CA4">
      <w:pPr>
        <w:pStyle w:val="PURBullet-Indented"/>
        <w:rPr>
          <w:lang w:val="es-ES"/>
        </w:rPr>
      </w:pPr>
      <w:r w:rsidRPr="00945BD2">
        <w:rPr>
          <w:lang w:val="es-ES"/>
        </w:rPr>
        <w:t>Licencia SAL de Lync Server 2013 Enterprise Plus (Usuario / Dispositivo)</w:t>
      </w:r>
    </w:p>
    <w:p w:rsidR="00CC7455" w:rsidRPr="00945BD2" w:rsidRDefault="00CC7455" w:rsidP="00100CA4">
      <w:pPr>
        <w:pStyle w:val="PURBullet-Indented"/>
        <w:rPr>
          <w:lang w:val="es-ES"/>
        </w:rPr>
      </w:pPr>
      <w:r w:rsidRPr="00945BD2">
        <w:rPr>
          <w:lang w:val="es-ES"/>
        </w:rPr>
        <w:t>Licencia SAL de Productivity Suite (sólo usuario)</w:t>
      </w:r>
    </w:p>
    <w:p w:rsidR="009A4C7C" w:rsidRPr="00945BD2" w:rsidRDefault="009A4C7C" w:rsidP="009A4C7C">
      <w:pPr>
        <w:pStyle w:val="PURBody-Indented"/>
        <w:rPr>
          <w:lang w:val="es-ES"/>
        </w:rPr>
      </w:pPr>
      <w:r w:rsidRPr="00945BD2">
        <w:rPr>
          <w:lang w:val="es-ES"/>
        </w:rPr>
        <w:t>No es necesario disponer de licencias SAL para los usuarios o dispositivos que accedan a las instancias del software de servidor sin ser autenticados directa o indirectamente por Active Directory o Lync Server.</w:t>
      </w:r>
    </w:p>
    <w:p w:rsidR="009A4C7C" w:rsidRPr="00945BD2" w:rsidRDefault="009A4C7C" w:rsidP="009A4C7C">
      <w:pPr>
        <w:pStyle w:val="PURBlueStrong"/>
        <w:rPr>
          <w:lang w:val="es-ES"/>
        </w:rPr>
      </w:pPr>
      <w:r w:rsidRPr="00945BD2">
        <w:rPr>
          <w:lang w:val="es-ES"/>
        </w:rPr>
        <w:t>Licencia SAL de edición Standard</w:t>
      </w:r>
    </w:p>
    <w:p w:rsidR="009A4C7C" w:rsidRPr="00945BD2" w:rsidRDefault="009A4C7C" w:rsidP="00644576">
      <w:pPr>
        <w:pStyle w:val="PURBody-Indented"/>
        <w:rPr>
          <w:lang w:val="es-ES"/>
        </w:rPr>
      </w:pPr>
      <w:r w:rsidRPr="00945BD2">
        <w:rPr>
          <w:lang w:val="es-ES"/>
        </w:rPr>
        <w:t>Cada usuario o dispositivo para el que obtenga una licencia SAL de edición Standard o de Productivity Suite (solo para usuario) y</w:t>
      </w:r>
      <w:r w:rsidR="00644576">
        <w:rPr>
          <w:lang w:val="es-ES"/>
        </w:rPr>
        <w:t> </w:t>
      </w:r>
      <w:r w:rsidRPr="00945BD2">
        <w:rPr>
          <w:lang w:val="es-ES"/>
        </w:rPr>
        <w:t>podrá utilizar las siguientes características del software de servidor.</w:t>
      </w:r>
    </w:p>
    <w:p w:rsidR="009A4C7C" w:rsidRPr="00945BD2" w:rsidRDefault="009A4C7C" w:rsidP="00D97775">
      <w:pPr>
        <w:pStyle w:val="PURBullet-Indented"/>
        <w:rPr>
          <w:lang w:val="es-ES"/>
        </w:rPr>
      </w:pPr>
      <w:r w:rsidRPr="00945BD2">
        <w:rPr>
          <w:lang w:val="es-ES"/>
        </w:rPr>
        <w:t>Funcionalidad completa de mensajería instantánea</w:t>
      </w:r>
    </w:p>
    <w:p w:rsidR="009A4C7C" w:rsidRPr="00945BD2" w:rsidRDefault="009A4C7C" w:rsidP="00D97775">
      <w:pPr>
        <w:pStyle w:val="PURBullet-Indented"/>
        <w:rPr>
          <w:lang w:val="es-ES"/>
        </w:rPr>
      </w:pPr>
      <w:r w:rsidRPr="00945BD2">
        <w:rPr>
          <w:lang w:val="es-ES"/>
        </w:rPr>
        <w:t>Funcionalidad completa de presencia</w:t>
      </w:r>
    </w:p>
    <w:p w:rsidR="009A4C7C" w:rsidRPr="00945BD2" w:rsidRDefault="009A4C7C" w:rsidP="00D97775">
      <w:pPr>
        <w:pStyle w:val="PURBullet-Indented"/>
        <w:rPr>
          <w:lang w:val="es-ES"/>
        </w:rPr>
      </w:pPr>
      <w:r w:rsidRPr="00945BD2">
        <w:rPr>
          <w:lang w:val="es-ES"/>
        </w:rPr>
        <w:t>Funcionalidad completa de Group Chat</w:t>
      </w:r>
    </w:p>
    <w:p w:rsidR="00087B3F" w:rsidRPr="00945BD2" w:rsidRDefault="00087B3F" w:rsidP="00D97775">
      <w:pPr>
        <w:pStyle w:val="PURBullet-Indented"/>
        <w:rPr>
          <w:lang w:val="es-ES"/>
        </w:rPr>
      </w:pPr>
      <w:r w:rsidRPr="00945BD2">
        <w:rPr>
          <w:lang w:val="es-ES"/>
        </w:rPr>
        <w:t>Funcionalidad completa de audio y vídeo entre equipos</w:t>
      </w:r>
    </w:p>
    <w:p w:rsidR="009A4C7C" w:rsidRPr="00945BD2" w:rsidRDefault="009A4C7C" w:rsidP="009A4C7C">
      <w:pPr>
        <w:pStyle w:val="PURBlueStrong"/>
        <w:rPr>
          <w:lang w:val="es-ES"/>
        </w:rPr>
      </w:pPr>
      <w:r w:rsidRPr="00945BD2">
        <w:rPr>
          <w:lang w:val="es-ES"/>
        </w:rPr>
        <w:lastRenderedPageBreak/>
        <w:t>Licencia SAL de edición Enterprise</w:t>
      </w:r>
    </w:p>
    <w:p w:rsidR="009A4C7C" w:rsidRPr="00945BD2" w:rsidRDefault="009A4C7C" w:rsidP="00644576">
      <w:pPr>
        <w:pStyle w:val="PURBody-Indented"/>
        <w:rPr>
          <w:lang w:val="es-ES"/>
        </w:rPr>
      </w:pPr>
      <w:r w:rsidRPr="00945BD2">
        <w:rPr>
          <w:lang w:val="es-ES"/>
        </w:rPr>
        <w:t>Cada usuario o dispositivo para el que obtenga una licencia SAL de edición Enterprise o de Productivity Suite (solo para usuario) y</w:t>
      </w:r>
      <w:r w:rsidR="00644576">
        <w:rPr>
          <w:lang w:val="es-ES"/>
        </w:rPr>
        <w:t> </w:t>
      </w:r>
      <w:r w:rsidRPr="00945BD2">
        <w:rPr>
          <w:lang w:val="es-ES"/>
        </w:rPr>
        <w:t>podrá utilizar las siguientes características del software de servidor.</w:t>
      </w:r>
    </w:p>
    <w:p w:rsidR="009A4C7C" w:rsidRPr="00945BD2" w:rsidRDefault="009A4C7C" w:rsidP="00D97775">
      <w:pPr>
        <w:pStyle w:val="PURBullet-Indented"/>
        <w:rPr>
          <w:lang w:val="es-ES"/>
        </w:rPr>
      </w:pPr>
      <w:r w:rsidRPr="00945BD2">
        <w:rPr>
          <w:lang w:val="es-ES"/>
        </w:rPr>
        <w:t>Las características de la licencia SAL de edición Standard antes descritas</w:t>
      </w:r>
    </w:p>
    <w:p w:rsidR="009A4C7C" w:rsidRPr="00945BD2" w:rsidRDefault="009A4C7C" w:rsidP="00D97775">
      <w:pPr>
        <w:pStyle w:val="PURBullet-Indented"/>
        <w:rPr>
          <w:lang w:val="es-ES"/>
        </w:rPr>
      </w:pPr>
      <w:r w:rsidRPr="00945BD2">
        <w:rPr>
          <w:lang w:val="es-ES"/>
        </w:rPr>
        <w:t>Funcionalidad completa de audioconferencia, vídeoconferencia y conferencia web</w:t>
      </w:r>
    </w:p>
    <w:p w:rsidR="009A4C7C" w:rsidRPr="00945BD2" w:rsidRDefault="009A4C7C" w:rsidP="00D97775">
      <w:pPr>
        <w:pStyle w:val="PURBullet-Indented"/>
        <w:rPr>
          <w:lang w:val="es-ES"/>
        </w:rPr>
      </w:pPr>
      <w:r w:rsidRPr="00945BD2">
        <w:rPr>
          <w:lang w:val="es-ES"/>
        </w:rPr>
        <w:t>Funcionalidad completa de uso compartido de desktop</w:t>
      </w:r>
    </w:p>
    <w:p w:rsidR="009A4C7C" w:rsidRPr="00945BD2" w:rsidRDefault="009A4C7C" w:rsidP="009A4C7C">
      <w:pPr>
        <w:pStyle w:val="PURBlueStrong"/>
        <w:rPr>
          <w:lang w:val="es-ES"/>
        </w:rPr>
      </w:pPr>
      <w:r w:rsidRPr="00945BD2">
        <w:rPr>
          <w:lang w:val="es-ES"/>
        </w:rPr>
        <w:t>SAL Plus</w:t>
      </w:r>
    </w:p>
    <w:p w:rsidR="009A4C7C" w:rsidRPr="00945BD2" w:rsidRDefault="009A4C7C" w:rsidP="00644576">
      <w:pPr>
        <w:pStyle w:val="PURBody-Indented"/>
        <w:rPr>
          <w:lang w:val="es-ES"/>
        </w:rPr>
      </w:pPr>
      <w:r w:rsidRPr="00945BD2">
        <w:rPr>
          <w:lang w:val="es-ES"/>
        </w:rPr>
        <w:t>Cada usuario o dispositivo para el que obtenga una licencia SAL Plus podrá utilizar las siguientes características del software de</w:t>
      </w:r>
      <w:r w:rsidR="00644576">
        <w:rPr>
          <w:lang w:val="es-ES"/>
        </w:rPr>
        <w:t> </w:t>
      </w:r>
      <w:r w:rsidRPr="00945BD2">
        <w:rPr>
          <w:lang w:val="es-ES"/>
        </w:rPr>
        <w:t>servidor.</w:t>
      </w:r>
    </w:p>
    <w:p w:rsidR="009A4C7C" w:rsidRPr="00945BD2" w:rsidRDefault="009A4C7C" w:rsidP="00D97775">
      <w:pPr>
        <w:pStyle w:val="PURBullet-Indented"/>
        <w:rPr>
          <w:lang w:val="es-ES"/>
        </w:rPr>
      </w:pPr>
      <w:r w:rsidRPr="00945BD2">
        <w:rPr>
          <w:lang w:val="es-ES"/>
        </w:rPr>
        <w:t>Las características de la licencia SAL de edición Standard antes descritas</w:t>
      </w:r>
    </w:p>
    <w:p w:rsidR="009A4C7C" w:rsidRPr="00945BD2" w:rsidRDefault="009A4C7C" w:rsidP="00D97775">
      <w:pPr>
        <w:pStyle w:val="PURBullet-Indented"/>
        <w:rPr>
          <w:lang w:val="es-ES"/>
        </w:rPr>
      </w:pPr>
      <w:r w:rsidRPr="00945BD2">
        <w:rPr>
          <w:lang w:val="es-ES"/>
        </w:rPr>
        <w:t>Funcionalidad completa de telefonía de voz</w:t>
      </w:r>
    </w:p>
    <w:p w:rsidR="009A4C7C" w:rsidRPr="00945BD2" w:rsidRDefault="009A4C7C" w:rsidP="00D97775">
      <w:pPr>
        <w:pStyle w:val="PURBullet-Indented"/>
        <w:rPr>
          <w:lang w:val="es-ES"/>
        </w:rPr>
      </w:pPr>
      <w:r w:rsidRPr="00945BD2">
        <w:rPr>
          <w:lang w:val="es-ES"/>
        </w:rPr>
        <w:t>Funcionalidad completa de administración de llamadas</w:t>
      </w:r>
    </w:p>
    <w:p w:rsidR="009A4C7C" w:rsidRPr="00945BD2" w:rsidRDefault="009A4C7C" w:rsidP="009A4C7C">
      <w:pPr>
        <w:pStyle w:val="PURBlueStrong"/>
        <w:rPr>
          <w:lang w:val="es-ES"/>
        </w:rPr>
      </w:pPr>
      <w:r w:rsidRPr="00945BD2">
        <w:rPr>
          <w:lang w:val="es-ES"/>
        </w:rPr>
        <w:t>Licencia SAL Plus de edición Enterprise</w:t>
      </w:r>
    </w:p>
    <w:p w:rsidR="009A4C7C" w:rsidRPr="00945BD2" w:rsidRDefault="009A4C7C" w:rsidP="009A4C7C">
      <w:pPr>
        <w:pStyle w:val="PURBody-Indented"/>
        <w:rPr>
          <w:lang w:val="es-ES"/>
        </w:rPr>
      </w:pPr>
      <w:r w:rsidRPr="00945BD2">
        <w:rPr>
          <w:lang w:val="es-ES"/>
        </w:rPr>
        <w:t>Cada usuario o dispositivo para el que obtenga una licencia SAL de edición Enterprise Plus podrá utilizar las siguientes características del software de servidor.</w:t>
      </w:r>
    </w:p>
    <w:p w:rsidR="009A4C7C" w:rsidRPr="00945BD2" w:rsidRDefault="009A4C7C" w:rsidP="00D97775">
      <w:pPr>
        <w:pStyle w:val="PURBullet-Indented"/>
        <w:rPr>
          <w:lang w:val="es-ES"/>
        </w:rPr>
      </w:pPr>
      <w:r w:rsidRPr="00945BD2">
        <w:rPr>
          <w:lang w:val="es-ES"/>
        </w:rPr>
        <w:t>Las características de la licencia SAL de edición Standard antes descritas</w:t>
      </w:r>
    </w:p>
    <w:p w:rsidR="009A4C7C" w:rsidRPr="00945BD2" w:rsidRDefault="009A4C7C" w:rsidP="00D97775">
      <w:pPr>
        <w:pStyle w:val="PURBullet-Indented"/>
        <w:rPr>
          <w:lang w:val="es-ES"/>
        </w:rPr>
      </w:pPr>
      <w:r w:rsidRPr="00945BD2">
        <w:rPr>
          <w:lang w:val="es-ES"/>
        </w:rPr>
        <w:t>Funcionalidad completa de audioconferencia, vídeoconferencia y conferencia web</w:t>
      </w:r>
    </w:p>
    <w:p w:rsidR="009A4C7C" w:rsidRPr="00945BD2" w:rsidRDefault="009A4C7C" w:rsidP="00D97775">
      <w:pPr>
        <w:pStyle w:val="PURBullet-Indented"/>
        <w:rPr>
          <w:lang w:val="es-ES"/>
        </w:rPr>
      </w:pPr>
      <w:r w:rsidRPr="00945BD2">
        <w:rPr>
          <w:lang w:val="es-ES"/>
        </w:rPr>
        <w:t>Funcionalidad completa de uso compartido de desktop</w:t>
      </w:r>
    </w:p>
    <w:p w:rsidR="009A4C7C" w:rsidRPr="00945BD2" w:rsidRDefault="009A4C7C" w:rsidP="00D97775">
      <w:pPr>
        <w:pStyle w:val="PURBullet-Indented"/>
        <w:rPr>
          <w:lang w:val="es-ES"/>
        </w:rPr>
      </w:pPr>
      <w:r w:rsidRPr="00945BD2">
        <w:rPr>
          <w:lang w:val="es-ES"/>
        </w:rPr>
        <w:t>Funcionalidad completa de telefonía de voz</w:t>
      </w:r>
    </w:p>
    <w:p w:rsidR="00091B14" w:rsidRPr="00945BD2" w:rsidRDefault="009A4C7C" w:rsidP="00D97775">
      <w:pPr>
        <w:pStyle w:val="PURBullet-Indented"/>
        <w:rPr>
          <w:lang w:val="es-ES"/>
        </w:rPr>
      </w:pPr>
      <w:r w:rsidRPr="00945BD2">
        <w:rPr>
          <w:lang w:val="es-ES"/>
        </w:rPr>
        <w:t>Funcionalidad completa de administración de llamadas</w:t>
      </w:r>
    </w:p>
    <w:p w:rsidR="00091B14" w:rsidRPr="00945BD2" w:rsidRDefault="00091B14" w:rsidP="00091B14">
      <w:pPr>
        <w:pStyle w:val="PURBlueStrong-Indented"/>
        <w:rPr>
          <w:lang w:val="es-ES"/>
        </w:rPr>
      </w:pPr>
      <w:r w:rsidRPr="00945BD2">
        <w:rPr>
          <w:lang w:val="es-ES"/>
        </w:rPr>
        <w:t>.NET Framework Software</w:t>
      </w:r>
    </w:p>
    <w:p w:rsidR="00091B14" w:rsidRPr="00945BD2" w:rsidRDefault="00091B14" w:rsidP="00091B14">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9A4C7C" w:rsidRPr="00945BD2" w:rsidRDefault="009A4C7C" w:rsidP="009A4C7C">
      <w:pPr>
        <w:pStyle w:val="PURBody"/>
        <w:rPr>
          <w:lang w:val="es-ES"/>
        </w:rPr>
      </w:pPr>
      <w:r w:rsidRPr="00945BD2">
        <w:rPr>
          <w:lang w:val="es-ES"/>
        </w:rPr>
        <w:t>Además de los derechos descritos arriba, los siguientes términos adicionales se aplican licencias SAL de Lync Standard, Enterprise, Plus, Enterprise Plus y Productivity Suite:</w:t>
      </w:r>
    </w:p>
    <w:p w:rsidR="009A4C7C" w:rsidRPr="00945BD2" w:rsidRDefault="009A4C7C" w:rsidP="009A4C7C">
      <w:pPr>
        <w:pStyle w:val="PURBlueStrong"/>
        <w:rPr>
          <w:lang w:val="es-ES"/>
        </w:rPr>
      </w:pPr>
      <w:r w:rsidRPr="00945BD2">
        <w:rPr>
          <w:lang w:val="es-ES"/>
        </w:rPr>
        <w:t>Lync 2013 y Lync para Mac 2011</w:t>
      </w:r>
    </w:p>
    <w:p w:rsidR="002D1613" w:rsidRPr="00945BD2" w:rsidRDefault="009A4C7C" w:rsidP="008920FD">
      <w:pPr>
        <w:pStyle w:val="PURBody-Indented"/>
        <w:rPr>
          <w:lang w:val="es-ES"/>
        </w:rPr>
      </w:pPr>
      <w:r w:rsidRPr="00945BD2">
        <w:rPr>
          <w:lang w:val="es-ES"/>
        </w:rPr>
        <w:t>Puede crear y ejecutar una instancia del software de cliente Lync 2013 o Lync para Mac 2011 en un entorno de sistema operativo (u OSE) virtual o físico en (a) cualquier dispositivo para el que adquiera una licencia SAL para dispositivo y (b) un dispositivo único utilizado por cualquier usuario para el que adquiera una licencia SAL para usuario.</w:t>
      </w:r>
    </w:p>
    <w:p w:rsidR="009A4C7C" w:rsidRPr="00945BD2" w:rsidRDefault="004322F7" w:rsidP="009A4C7C">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550D14" w:rsidRDefault="009A4C7C" w:rsidP="009A4C7C">
      <w:pPr>
        <w:pStyle w:val="PURProductName"/>
      </w:pPr>
      <w:bookmarkStart w:id="351" w:name="_Toc299519123"/>
      <w:bookmarkStart w:id="352" w:name="_Toc299531555"/>
      <w:bookmarkStart w:id="353" w:name="_Toc299531879"/>
      <w:bookmarkStart w:id="354" w:name="_Toc299957162"/>
      <w:bookmarkStart w:id="355" w:name="_Toc346536863"/>
      <w:bookmarkStart w:id="356" w:name="_Toc346895314"/>
      <w:bookmarkStart w:id="357" w:name="_Toc339280327"/>
      <w:bookmarkStart w:id="358" w:name="_Toc339280470"/>
      <w:bookmarkStart w:id="359" w:name="_Toc363552799"/>
      <w:bookmarkStart w:id="360" w:name="_Toc363552862"/>
      <w:bookmarkStart w:id="361" w:name="_Toc372118304"/>
      <w:bookmarkStart w:id="362" w:name="_Toc372126737"/>
      <w:r w:rsidRPr="00550D14">
        <w:t>Microsoft Application Virtualization Hosting para Desktops</w:t>
      </w:r>
      <w:bookmarkEnd w:id="351"/>
      <w:bookmarkEnd w:id="352"/>
      <w:bookmarkEnd w:id="353"/>
      <w:bookmarkEnd w:id="354"/>
      <w:bookmarkEnd w:id="355"/>
      <w:bookmarkEnd w:id="356"/>
      <w:bookmarkEnd w:id="357"/>
      <w:bookmarkEnd w:id="358"/>
      <w:bookmarkEnd w:id="359"/>
      <w:bookmarkEnd w:id="360"/>
      <w:bookmarkEnd w:id="361"/>
      <w:bookmarkEnd w:id="362"/>
      <w:r w:rsidRPr="00945BD2">
        <w:rPr>
          <w:lang w:val="es-ES"/>
        </w:rPr>
        <w:fldChar w:fldCharType="begin"/>
      </w:r>
      <w:r w:rsidRPr="00550D14">
        <w:instrText>XE "Microsoft Application Virtualization Hosting para Desktops"</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945BD2" w:rsidTr="0015145F">
        <w:tc>
          <w:tcPr>
            <w:tcW w:w="2571" w:type="pct"/>
            <w:tcBorders>
              <w:top w:val="single" w:sz="4" w:space="0" w:color="auto"/>
              <w:bottom w:val="nil"/>
            </w:tcBorders>
          </w:tcPr>
          <w:p w:rsidR="00831C1F" w:rsidRPr="00945BD2" w:rsidRDefault="00831C1F" w:rsidP="00831C1F">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429" w:type="pct"/>
            <w:tcBorders>
              <w:top w:val="single" w:sz="4" w:space="0" w:color="auto"/>
              <w:bottom w:val="nil"/>
            </w:tcBorders>
          </w:tcPr>
          <w:p w:rsidR="00831C1F" w:rsidRPr="00945BD2" w:rsidRDefault="004F154D" w:rsidP="00831C1F">
            <w:pPr>
              <w:pStyle w:val="PURLMSH"/>
              <w:rPr>
                <w:lang w:val="es-ES"/>
              </w:rPr>
            </w:pPr>
            <w:r w:rsidRPr="00945BD2">
              <w:rPr>
                <w:lang w:val="es-ES"/>
              </w:rPr>
              <w:t xml:space="preserve">Ver Notificación Aplicable: </w:t>
            </w:r>
            <w:r w:rsidRPr="00945BD2">
              <w:rPr>
                <w:b/>
                <w:lang w:val="es-ES"/>
              </w:rPr>
              <w:t>No</w:t>
            </w:r>
          </w:p>
        </w:tc>
      </w:tr>
      <w:tr w:rsidR="009A4C7C" w:rsidRPr="00945BD2" w:rsidTr="0015145F">
        <w:tc>
          <w:tcPr>
            <w:tcW w:w="2571" w:type="pct"/>
            <w:tcBorders>
              <w:top w:val="nil"/>
            </w:tcBorders>
          </w:tcPr>
          <w:p w:rsidR="009A4C7C" w:rsidRPr="00945BD2" w:rsidRDefault="009A4C7C" w:rsidP="009A4C7C">
            <w:pPr>
              <w:pStyle w:val="PURLMSH"/>
              <w:rPr>
                <w:lang w:val="es-ES"/>
              </w:rPr>
            </w:pPr>
            <w:r w:rsidRPr="00945BD2">
              <w:rPr>
                <w:lang w:val="es-ES"/>
              </w:rPr>
              <w:t xml:space="preserve">Software Adicional/Cliente: </w:t>
            </w:r>
            <w:r w:rsidRPr="00945BD2">
              <w:rPr>
                <w:b/>
                <w:lang w:val="es-ES"/>
              </w:rPr>
              <w:t>No</w:t>
            </w:r>
            <w:r w:rsidRPr="00945BD2">
              <w:rPr>
                <w:lang w:val="es-ES"/>
              </w:rPr>
              <w:t xml:space="preserve"> </w:t>
            </w:r>
          </w:p>
        </w:tc>
        <w:tc>
          <w:tcPr>
            <w:tcW w:w="2429" w:type="pct"/>
            <w:tcBorders>
              <w:top w:val="nil"/>
            </w:tcBorders>
          </w:tcPr>
          <w:p w:rsidR="009A4C7C"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AD5AED" w:rsidRPr="0002351D"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AD5AED" w:rsidRPr="00945BD2" w:rsidRDefault="00AD5AED" w:rsidP="00CF11D8">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AD5AED" w:rsidRPr="00945BD2"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AD5AED" w:rsidRPr="00945BD2" w:rsidRDefault="00BB41EF" w:rsidP="00CF11D8">
            <w:pPr>
              <w:pStyle w:val="PURBody"/>
              <w:rPr>
                <w:lang w:val="es-ES"/>
              </w:rPr>
            </w:pPr>
            <w:r w:rsidRPr="00945BD2">
              <w:rPr>
                <w:b/>
                <w:lang w:val="es-ES"/>
              </w:rPr>
              <w:t>Usted necesita</w:t>
            </w:r>
            <w:r w:rsidR="00914152">
              <w:rPr>
                <w:b/>
                <w:lang w:val="es-ES"/>
              </w:rPr>
              <w:t>.</w:t>
            </w:r>
          </w:p>
          <w:p w:rsidR="00AD5AED" w:rsidRPr="00945BD2" w:rsidRDefault="00AD5AED" w:rsidP="009E3081">
            <w:pPr>
              <w:pStyle w:val="PURBullet-Indented"/>
              <w:rPr>
                <w:lang w:val="es-ES"/>
              </w:rPr>
            </w:pPr>
            <w:r w:rsidRPr="00945BD2">
              <w:rPr>
                <w:lang w:val="es-ES"/>
              </w:rPr>
              <w:t>Licencia SAL para Microsoft Application Virtualization Hosting para Desktops</w:t>
            </w:r>
          </w:p>
        </w:tc>
      </w:tr>
    </w:tbl>
    <w:p w:rsidR="009A4C7C" w:rsidRPr="00945BD2" w:rsidRDefault="009A4C7C" w:rsidP="0085206E">
      <w:pPr>
        <w:pStyle w:val="PURADDITIONALTERMSHEADERMB"/>
        <w:rPr>
          <w:lang w:val="es-ES"/>
        </w:rPr>
      </w:pPr>
      <w:r w:rsidRPr="00945BD2">
        <w:rPr>
          <w:lang w:val="es-ES"/>
        </w:rPr>
        <w:t>Términos Adicionales:</w:t>
      </w:r>
    </w:p>
    <w:p w:rsidR="009A4C7C" w:rsidRPr="00945BD2" w:rsidRDefault="009A4C7C" w:rsidP="009A4C7C">
      <w:pPr>
        <w:pStyle w:val="PURBlueStrong"/>
        <w:rPr>
          <w:lang w:val="es-ES"/>
        </w:rPr>
      </w:pPr>
      <w:r w:rsidRPr="00945BD2">
        <w:rPr>
          <w:lang w:val="es-ES"/>
        </w:rPr>
        <w:t>Application Virtualization con Productos de Microsoft y Componentes de Productos de Microsoft</w:t>
      </w:r>
    </w:p>
    <w:p w:rsidR="009A4C7C" w:rsidRPr="00945BD2" w:rsidRDefault="00FE3B33" w:rsidP="009A4C7C">
      <w:pPr>
        <w:pStyle w:val="PURBody-Indented"/>
        <w:rPr>
          <w:lang w:val="es-ES"/>
        </w:rPr>
      </w:pPr>
      <w:r w:rsidRPr="00945BD2">
        <w:rPr>
          <w:lang w:val="es-ES"/>
        </w:rPr>
        <w:t>Los siguientes productos de Microsoft pueden utilizarse con Microsoft Application Virtualization Hosting para Desktops u otras tecnologías de virtualización de aplicaciones de terceros:</w:t>
      </w:r>
    </w:p>
    <w:p w:rsidR="009A4C7C" w:rsidRPr="00945BD2" w:rsidRDefault="009A4C7C" w:rsidP="009E3081">
      <w:pPr>
        <w:pStyle w:val="PURBullet-Indented"/>
        <w:rPr>
          <w:lang w:val="es-ES"/>
        </w:rPr>
      </w:pPr>
      <w:r w:rsidRPr="00945BD2">
        <w:rPr>
          <w:lang w:val="es-ES"/>
        </w:rPr>
        <w:t>Microsoft Dynamics NAV 2013 R2</w:t>
      </w:r>
    </w:p>
    <w:p w:rsidR="00A11A7A" w:rsidRPr="00945BD2" w:rsidRDefault="009A4C7C" w:rsidP="00446366">
      <w:pPr>
        <w:pStyle w:val="PURBody-Indented"/>
        <w:rPr>
          <w:lang w:val="es-ES"/>
        </w:rPr>
      </w:pPr>
      <w:r w:rsidRPr="00945BD2">
        <w:rPr>
          <w:lang w:val="es-ES"/>
        </w:rPr>
        <w:lastRenderedPageBreak/>
        <w:t>No se permiten otros productos de Microsoft o componentes de productos de Microsoft.</w:t>
      </w:r>
    </w:p>
    <w:p w:rsidR="00893CE7" w:rsidRPr="00945BD2" w:rsidRDefault="004322F7" w:rsidP="00893CE7">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A5098E" w:rsidRDefault="00A5098E">
      <w:pPr>
        <w:spacing w:line="240" w:lineRule="exact"/>
        <w:rPr>
          <w:color w:val="auto"/>
          <w:sz w:val="28"/>
          <w:lang w:val="es-ES"/>
        </w:rPr>
      </w:pPr>
      <w:bookmarkStart w:id="363" w:name="_Toc363552800"/>
      <w:bookmarkStart w:id="364" w:name="_Toc363552863"/>
      <w:bookmarkStart w:id="365" w:name="_Toc372118305"/>
      <w:bookmarkStart w:id="366" w:name="_Toc372126738"/>
      <w:bookmarkStart w:id="367" w:name="_Toc299519124"/>
      <w:bookmarkStart w:id="368" w:name="_Toc299531556"/>
      <w:bookmarkStart w:id="369" w:name="_Toc299531880"/>
      <w:bookmarkStart w:id="370" w:name="_Toc299957163"/>
      <w:bookmarkStart w:id="371" w:name="_Toc346536864"/>
      <w:bookmarkStart w:id="372" w:name="_Toc346895315"/>
      <w:bookmarkStart w:id="373" w:name="_Toc339280328"/>
      <w:bookmarkStart w:id="374" w:name="_Toc339280471"/>
      <w:r>
        <w:rPr>
          <w:lang w:val="es-ES"/>
        </w:rPr>
        <w:br w:type="page"/>
      </w:r>
    </w:p>
    <w:p w:rsidR="00C079D4" w:rsidRPr="00945BD2" w:rsidRDefault="00C079D4" w:rsidP="00C079D4">
      <w:pPr>
        <w:pStyle w:val="PURProductName"/>
        <w:rPr>
          <w:lang w:val="es-ES"/>
        </w:rPr>
      </w:pPr>
      <w:r w:rsidRPr="00945BD2">
        <w:rPr>
          <w:lang w:val="es-ES"/>
        </w:rPr>
        <w:lastRenderedPageBreak/>
        <w:t>Microsoft Application Virtualization para Servicios de Escritorio remoto.</w:t>
      </w:r>
      <w:bookmarkEnd w:id="363"/>
      <w:bookmarkEnd w:id="364"/>
      <w:bookmarkEnd w:id="365"/>
      <w:bookmarkEnd w:id="366"/>
      <w:r w:rsidRPr="00945BD2">
        <w:rPr>
          <w:lang w:val="es-ES"/>
        </w:rPr>
        <w:fldChar w:fldCharType="begin"/>
      </w:r>
      <w:r w:rsidRPr="00945BD2">
        <w:rPr>
          <w:lang w:val="es-ES"/>
        </w:rPr>
        <w:instrText>XE "Microsoft Application Virtualization para Servicios de Escritorio remoto."</w:instrText>
      </w:r>
      <w:r w:rsidRPr="00945BD2">
        <w:rPr>
          <w:lang w:val="es-ES"/>
        </w:rPr>
        <w:fldChar w:fldCharType="end"/>
      </w:r>
    </w:p>
    <w:p w:rsidR="00C079D4" w:rsidRPr="00945BD2" w:rsidRDefault="00C079D4" w:rsidP="00C079D4">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945BD2" w:rsidTr="00E964A3">
        <w:tc>
          <w:tcPr>
            <w:tcW w:w="2477" w:type="pct"/>
            <w:gridSpan w:val="2"/>
            <w:tcBorders>
              <w:top w:val="single" w:sz="4" w:space="0" w:color="auto"/>
              <w:bottom w:val="nil"/>
            </w:tcBorders>
          </w:tcPr>
          <w:p w:rsidR="007331A1" w:rsidRPr="00945BD2" w:rsidRDefault="007331A1" w:rsidP="007331A1">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23" w:type="pct"/>
            <w:gridSpan w:val="2"/>
            <w:tcBorders>
              <w:top w:val="single" w:sz="4" w:space="0" w:color="auto"/>
              <w:bottom w:val="nil"/>
            </w:tcBorders>
          </w:tcPr>
          <w:p w:rsidR="007331A1" w:rsidRPr="00945BD2" w:rsidRDefault="007331A1" w:rsidP="007331A1">
            <w:pPr>
              <w:pStyle w:val="PURLMSH"/>
              <w:rPr>
                <w:i/>
                <w:lang w:val="es-ES"/>
              </w:rPr>
            </w:pPr>
            <w:r w:rsidRPr="00945BD2">
              <w:rPr>
                <w:lang w:val="es-ES"/>
              </w:rPr>
              <w:t xml:space="preserve">Elegible para Servicios de software en Servidores de Proveedores de Data Center: </w:t>
            </w:r>
            <w:r w:rsidRPr="00945BD2">
              <w:rPr>
                <w:b/>
                <w:lang w:val="es-ES"/>
              </w:rPr>
              <w:t>Sí</w:t>
            </w:r>
          </w:p>
        </w:tc>
      </w:tr>
      <w:tr w:rsidR="007331A1" w:rsidRPr="0002351D"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945BD2" w:rsidRDefault="007331A1" w:rsidP="007331A1">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7331A1" w:rsidRPr="00945BD2"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945BD2" w:rsidRDefault="007331A1" w:rsidP="007331A1">
            <w:pPr>
              <w:pStyle w:val="PURBody"/>
              <w:rPr>
                <w:lang w:val="es-ES"/>
              </w:rPr>
            </w:pPr>
            <w:r w:rsidRPr="00945BD2">
              <w:rPr>
                <w:b/>
                <w:lang w:val="es-ES"/>
              </w:rPr>
              <w:t>Usted necesita</w:t>
            </w:r>
            <w:r w:rsidR="00914152">
              <w:rPr>
                <w:b/>
                <w:lang w:val="es-ES"/>
              </w:rPr>
              <w:t>.</w:t>
            </w:r>
          </w:p>
          <w:p w:rsidR="007331A1" w:rsidRPr="00945BD2" w:rsidRDefault="007331A1" w:rsidP="007331A1">
            <w:pPr>
              <w:pStyle w:val="PURBullet-Indented"/>
              <w:rPr>
                <w:b/>
                <w:bCs/>
                <w:lang w:val="es-ES"/>
              </w:rPr>
            </w:pPr>
            <w:r w:rsidRPr="00945BD2">
              <w:rPr>
                <w:lang w:val="es-ES"/>
              </w:rPr>
              <w:t>SAL de Servicios de Escritorio Remoto de Windows Server 2012</w:t>
            </w:r>
          </w:p>
        </w:tc>
      </w:tr>
    </w:tbl>
    <w:p w:rsidR="00C079D4" w:rsidRPr="00945BD2" w:rsidRDefault="00C079D4" w:rsidP="00C079D4">
      <w:pPr>
        <w:pStyle w:val="PURADDITIONALTERMSHEADERMB"/>
        <w:rPr>
          <w:lang w:val="es-ES"/>
        </w:rPr>
      </w:pPr>
      <w:r w:rsidRPr="00945BD2">
        <w:rPr>
          <w:lang w:val="es-ES"/>
        </w:rPr>
        <w:t>Términos Adicionales:</w:t>
      </w:r>
    </w:p>
    <w:p w:rsidR="00C079D4" w:rsidRPr="00945BD2" w:rsidRDefault="00C079D4" w:rsidP="00C079D4">
      <w:pPr>
        <w:pStyle w:val="PURBlueStrong-Indented"/>
        <w:rPr>
          <w:lang w:val="es-ES"/>
        </w:rPr>
      </w:pPr>
      <w:r w:rsidRPr="00945BD2">
        <w:rPr>
          <w:lang w:val="es-ES"/>
        </w:rPr>
        <w:t>Solo derechos de acceso</w:t>
      </w:r>
    </w:p>
    <w:p w:rsidR="00C079D4" w:rsidRPr="00945BD2" w:rsidRDefault="00C079D4" w:rsidP="00C079D4">
      <w:pPr>
        <w:pStyle w:val="PURBody-Indented"/>
        <w:rPr>
          <w:lang w:val="es-ES"/>
        </w:rPr>
      </w:pPr>
      <w:r w:rsidRPr="00945BD2">
        <w:rPr>
          <w:lang w:val="es-ES"/>
        </w:rPr>
        <w:t>Se requieren SAL, como se describe posteriormente en los términos de licencia de Windows Server establecidos en la sección de modelo de licencias por procesador y en los términos de licencia de Cloud Platform Guest descritos en la sección de modelo de licencias Host/Invitado, por cada usuario que se autoriza para tener acceso directa o indirectamente a Microsoft Application Virtualization para Servicios de Escritorio Remoto.</w:t>
      </w:r>
    </w:p>
    <w:p w:rsidR="00C079D4" w:rsidRPr="00945BD2" w:rsidRDefault="00C079D4" w:rsidP="00C079D4">
      <w:pPr>
        <w:pStyle w:val="PURBlueStrong-Indented"/>
        <w:rPr>
          <w:lang w:val="es-ES"/>
        </w:rPr>
      </w:pPr>
      <w:r w:rsidRPr="00945BD2">
        <w:rPr>
          <w:lang w:val="es-ES"/>
        </w:rPr>
        <w:t>Software de Servidor</w:t>
      </w:r>
    </w:p>
    <w:p w:rsidR="00C079D4" w:rsidRPr="00945BD2" w:rsidRDefault="00C079D4" w:rsidP="00C079D4">
      <w:pPr>
        <w:pStyle w:val="PURBody-Indented"/>
        <w:rPr>
          <w:lang w:val="es-ES"/>
        </w:rPr>
      </w:pPr>
      <w:r w:rsidRPr="00945BD2">
        <w:rPr>
          <w:lang w:val="es-ES"/>
        </w:rPr>
        <w:t>No obstante, los Términos Generales para Software de Servidor, el software de servidor se debe licenciar de forma separada según las licencias por procesador de Windows Server 2012,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p w:rsidR="00C079D4" w:rsidRPr="00945BD2" w:rsidRDefault="004322F7" w:rsidP="00C079D4">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375" w:name="_Toc363552801"/>
      <w:bookmarkStart w:id="376" w:name="_Toc363552864"/>
      <w:bookmarkStart w:id="377" w:name="_Toc372118306"/>
      <w:bookmarkStart w:id="378" w:name="_Toc372126739"/>
      <w:r w:rsidRPr="00945BD2">
        <w:rPr>
          <w:lang w:val="es-ES"/>
        </w:rPr>
        <w:t>Microsoft Dynamics AX 2012</w:t>
      </w:r>
      <w:bookmarkEnd w:id="367"/>
      <w:bookmarkEnd w:id="368"/>
      <w:bookmarkEnd w:id="369"/>
      <w:bookmarkEnd w:id="370"/>
      <w:r w:rsidRPr="00945BD2">
        <w:rPr>
          <w:lang w:val="es-ES"/>
        </w:rPr>
        <w:t xml:space="preserve"> R2</w:t>
      </w:r>
      <w:bookmarkEnd w:id="371"/>
      <w:bookmarkEnd w:id="372"/>
      <w:bookmarkEnd w:id="373"/>
      <w:bookmarkEnd w:id="374"/>
      <w:bookmarkEnd w:id="375"/>
      <w:bookmarkEnd w:id="376"/>
      <w:bookmarkEnd w:id="377"/>
      <w:bookmarkEnd w:id="378"/>
      <w:r w:rsidRPr="00945BD2">
        <w:rPr>
          <w:lang w:val="es-ES"/>
        </w:rPr>
        <w:fldChar w:fldCharType="begin"/>
      </w:r>
      <w:r w:rsidRPr="00945BD2">
        <w:rPr>
          <w:lang w:val="es-ES"/>
        </w:rPr>
        <w:instrText>XE "Microsoft Dynamics AX 2012 R2"</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rsidRPr="00945BD2" w:rsidTr="0015145F">
        <w:tc>
          <w:tcPr>
            <w:tcW w:w="2547" w:type="pct"/>
          </w:tcPr>
          <w:p w:rsidR="00831C1F" w:rsidRPr="00945BD2" w:rsidRDefault="00831C1F" w:rsidP="00831C1F">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453" w:type="pct"/>
            <w:gridSpan w:val="2"/>
          </w:tcPr>
          <w:p w:rsidR="00831C1F" w:rsidRPr="00945BD2" w:rsidRDefault="004F154D" w:rsidP="00831C1F">
            <w:pPr>
              <w:pStyle w:val="PURLMSH"/>
              <w:rPr>
                <w:lang w:val="es-ES"/>
              </w:rPr>
            </w:pPr>
            <w:r w:rsidRPr="00945BD2">
              <w:rPr>
                <w:lang w:val="es-ES"/>
              </w:rPr>
              <w:t xml:space="preserve">Ver Notificación Aplicable: </w:t>
            </w:r>
            <w:r w:rsidRPr="00945BD2">
              <w:rPr>
                <w:b/>
                <w:lang w:val="es-ES"/>
              </w:rPr>
              <w:t>No</w:t>
            </w:r>
          </w:p>
        </w:tc>
      </w:tr>
      <w:tr w:rsidR="009A4C7C" w:rsidRPr="00945BD2" w:rsidTr="0015145F">
        <w:tc>
          <w:tcPr>
            <w:tcW w:w="2547" w:type="pct"/>
          </w:tcPr>
          <w:p w:rsidR="009A4C7C" w:rsidRPr="00945BD2" w:rsidRDefault="006B55FB" w:rsidP="00803002">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453" w:type="pct"/>
            <w:gridSpan w:val="2"/>
          </w:tcPr>
          <w:p w:rsidR="009A4C7C"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B90B55" w:rsidRPr="0002351D" w:rsidTr="0015145F">
        <w:trPr>
          <w:trHeight w:val="20"/>
        </w:trPr>
        <w:tc>
          <w:tcPr>
            <w:tcW w:w="5000" w:type="pct"/>
            <w:gridSpan w:val="3"/>
            <w:shd w:val="clear" w:color="auto" w:fill="E5EEF7"/>
          </w:tcPr>
          <w:p w:rsidR="00B90B55" w:rsidRPr="00945BD2" w:rsidRDefault="00B90B55" w:rsidP="002351F3">
            <w:pPr>
              <w:pStyle w:val="PURTableHeaderBlue"/>
              <w:rPr>
                <w:lang w:val="es-ES"/>
              </w:rPr>
            </w:pPr>
            <w:r w:rsidRPr="00945BD2">
              <w:rPr>
                <w:lang w:val="es-ES"/>
              </w:rPr>
              <w:t>LICENCIAS DE ACCESO DE SUSCRIPTOR (SAL)</w:t>
            </w:r>
          </w:p>
        </w:tc>
      </w:tr>
      <w:tr w:rsidR="00411C10" w:rsidRPr="00945BD2" w:rsidTr="0015145F">
        <w:tblPrEx>
          <w:tblBorders>
            <w:top w:val="none" w:sz="0" w:space="0" w:color="auto"/>
            <w:bottom w:val="none" w:sz="0" w:space="0" w:color="auto"/>
          </w:tblBorders>
        </w:tblPrEx>
        <w:tc>
          <w:tcPr>
            <w:tcW w:w="2571" w:type="pct"/>
            <w:gridSpan w:val="2"/>
          </w:tcPr>
          <w:p w:rsidR="00411C10" w:rsidRPr="00945BD2" w:rsidRDefault="00411C10" w:rsidP="00411C10">
            <w:pPr>
              <w:pStyle w:val="PURBody-Indented"/>
              <w:rPr>
                <w:lang w:val="es-ES"/>
              </w:rPr>
            </w:pPr>
            <w:r w:rsidRPr="00945BD2">
              <w:rPr>
                <w:b/>
                <w:lang w:val="es-ES"/>
              </w:rPr>
              <w:t>Usted necesita</w:t>
            </w:r>
            <w:r w:rsidR="00914152">
              <w:rPr>
                <w:b/>
                <w:lang w:val="es-ES"/>
              </w:rPr>
              <w:t>.</w:t>
            </w:r>
          </w:p>
          <w:p w:rsidR="00411C10" w:rsidRPr="00550D14" w:rsidRDefault="00411C10" w:rsidP="00411C10">
            <w:pPr>
              <w:pStyle w:val="PURBullet-Indented"/>
              <w:rPr>
                <w:lang w:val="pt-BR"/>
              </w:rPr>
            </w:pPr>
            <w:r w:rsidRPr="00550D14">
              <w:rPr>
                <w:lang w:val="pt-BR"/>
              </w:rPr>
              <w:t>SAL de Autoservicio de Microsoft Dynamics AX 2012 R2 o</w:t>
            </w:r>
          </w:p>
          <w:p w:rsidR="00411C10" w:rsidRPr="00550D14" w:rsidRDefault="00411C10" w:rsidP="00411C10">
            <w:pPr>
              <w:pStyle w:val="PURBullet-Indented"/>
              <w:rPr>
                <w:lang w:val="pt-BR"/>
              </w:rPr>
            </w:pPr>
            <w:r w:rsidRPr="00550D14">
              <w:rPr>
                <w:lang w:val="pt-BR"/>
              </w:rPr>
              <w:t>SAL de Tarea de Microsoft Dynamics AX 2012 o</w:t>
            </w:r>
          </w:p>
          <w:p w:rsidR="00411C10" w:rsidRPr="00550D14" w:rsidRDefault="00411C10" w:rsidP="00411C10">
            <w:pPr>
              <w:pStyle w:val="PURBullet-Indented"/>
              <w:rPr>
                <w:lang w:val="pt-BR"/>
              </w:rPr>
            </w:pPr>
            <w:r w:rsidRPr="00550D14">
              <w:rPr>
                <w:lang w:val="pt-BR"/>
              </w:rPr>
              <w:t>SAL Funcional de Microsoft Dynamics AX 2012 o</w:t>
            </w:r>
          </w:p>
          <w:p w:rsidR="00411C10" w:rsidRPr="00945BD2" w:rsidRDefault="00411C10" w:rsidP="00A50403">
            <w:pPr>
              <w:pStyle w:val="PURBullet-Indented"/>
              <w:rPr>
                <w:rFonts w:ascii="Tahoma" w:eastAsia="Calibri" w:hAnsi="Tahoma" w:cs="Tahoma"/>
                <w:b/>
                <w:szCs w:val="19"/>
                <w:lang w:val="es-ES"/>
              </w:rPr>
            </w:pPr>
            <w:r w:rsidRPr="00945BD2">
              <w:rPr>
                <w:lang w:val="es-ES"/>
              </w:rPr>
              <w:t>Microsoft Dynamics AX 2012 R2 Enterprise SAL</w:t>
            </w:r>
          </w:p>
        </w:tc>
        <w:tc>
          <w:tcPr>
            <w:tcW w:w="2429" w:type="pct"/>
          </w:tcPr>
          <w:p w:rsidR="00411C10" w:rsidRPr="00945BD2" w:rsidRDefault="00411C10" w:rsidP="00411C10">
            <w:pPr>
              <w:pStyle w:val="PURBody-Indented"/>
              <w:rPr>
                <w:lang w:val="es-ES"/>
              </w:rPr>
            </w:pPr>
          </w:p>
          <w:p w:rsidR="00411C10" w:rsidRPr="00945BD2" w:rsidRDefault="00411C10" w:rsidP="00830DCA">
            <w:pPr>
              <w:pStyle w:val="PURBullet-Indented"/>
              <w:numPr>
                <w:ilvl w:val="0"/>
                <w:numId w:val="0"/>
              </w:numPr>
              <w:ind w:left="810"/>
              <w:rPr>
                <w:lang w:val="es-ES"/>
              </w:rPr>
            </w:pPr>
          </w:p>
        </w:tc>
      </w:tr>
    </w:tbl>
    <w:p w:rsidR="009A4C7C" w:rsidRPr="00945BD2" w:rsidRDefault="009A4C7C" w:rsidP="0085206E">
      <w:pPr>
        <w:pStyle w:val="PURADDITIONALTERMSHEADERMB"/>
        <w:rPr>
          <w:lang w:val="es-ES"/>
        </w:rPr>
      </w:pPr>
      <w:r w:rsidRPr="00945BD2">
        <w:rPr>
          <w:lang w:val="es-ES"/>
        </w:rPr>
        <w:t>Términos Adicionales:</w:t>
      </w:r>
    </w:p>
    <w:p w:rsidR="00411C10" w:rsidRPr="00945BD2" w:rsidRDefault="00411C10" w:rsidP="00411C10">
      <w:pPr>
        <w:pStyle w:val="PURBlueStrong"/>
        <w:rPr>
          <w:lang w:val="es-ES"/>
        </w:rPr>
      </w:pPr>
      <w:r w:rsidRPr="00945BD2">
        <w:rPr>
          <w:rStyle w:val="PURBlueStrongChar"/>
          <w:smallCaps/>
          <w:lang w:val="es-ES"/>
        </w:rPr>
        <w:t>Tipos de licencias SAL</w:t>
      </w:r>
    </w:p>
    <w:p w:rsidR="00B10A08" w:rsidRPr="00945BD2" w:rsidRDefault="00411C10" w:rsidP="00411C10">
      <w:pPr>
        <w:pStyle w:val="PURBlueStrong"/>
        <w:rPr>
          <w:lang w:val="es-ES"/>
        </w:rPr>
      </w:pPr>
      <w:r w:rsidRPr="00945BD2">
        <w:rPr>
          <w:smallCaps w:val="0"/>
          <w:color w:val="404040" w:themeColor="text1" w:themeTint="BF"/>
          <w:lang w:val="es-ES"/>
        </w:rPr>
        <w:t>Todas las licencias SAL antes mencionadas se ofrecen en tipos Usuario y Dispositivo.</w:t>
      </w:r>
    </w:p>
    <w:p w:rsidR="00411C10" w:rsidRPr="00945BD2" w:rsidRDefault="00411C10" w:rsidP="00411C10">
      <w:pPr>
        <w:pStyle w:val="PURBlueStrong"/>
        <w:rPr>
          <w:lang w:val="es-ES"/>
        </w:rPr>
      </w:pPr>
      <w:r w:rsidRPr="00945BD2">
        <w:rPr>
          <w:rStyle w:val="PURBlueStrongChar"/>
          <w:smallCaps/>
          <w:lang w:val="es-ES"/>
        </w:rPr>
        <w:t>No se Requiere SAL</w:t>
      </w:r>
    </w:p>
    <w:p w:rsidR="009A4C7C" w:rsidRPr="00945BD2" w:rsidRDefault="00411C10" w:rsidP="009A4C7C">
      <w:pPr>
        <w:pStyle w:val="PURBody-Indented"/>
        <w:rPr>
          <w:lang w:val="es-ES"/>
        </w:rPr>
      </w:pPr>
      <w:r w:rsidRPr="00945BD2">
        <w:rPr>
          <w:lang w:val="es-ES"/>
        </w:rPr>
        <w:t>No necesita adquirir ni asignar una licencia SAL a usuarios empleados por terceros que obtienen acceso a Microsoft Dynamics AX 2012 R2 únicamente con el propósito de proveer servicios de contabilidad o cuenta profesional adicionales relacionados con el proceso de auditoría.</w:t>
      </w:r>
    </w:p>
    <w:p w:rsidR="009A4C7C" w:rsidRPr="00945BD2" w:rsidRDefault="009A4C7C" w:rsidP="009A4C7C">
      <w:pPr>
        <w:pStyle w:val="PURBlueStrong"/>
        <w:rPr>
          <w:lang w:val="es-ES"/>
        </w:rPr>
      </w:pPr>
      <w:r w:rsidRPr="00945BD2">
        <w:rPr>
          <w:rStyle w:val="PURBlueStrongChar"/>
          <w:smallCaps/>
          <w:lang w:val="es-ES"/>
        </w:rPr>
        <w:t>Localizaciones y traducciones</w:t>
      </w:r>
    </w:p>
    <w:p w:rsidR="009A4C7C" w:rsidRPr="00945BD2" w:rsidRDefault="007B0B99" w:rsidP="009A4C7C">
      <w:pPr>
        <w:pStyle w:val="PURBody-Indented"/>
        <w:rPr>
          <w:lang w:val="es-ES"/>
        </w:rPr>
      </w:pPr>
      <w:r w:rsidRPr="00945BD2">
        <w:rPr>
          <w:rFonts w:cs="Tahoma"/>
          <w:lang w:val="es-ES"/>
        </w:rPr>
        <w:t xml:space="preserve">Microsoft Dynamics AX es localizado, traducido y recibe soporte de Microsoft y se pone a disposición del público en países e idiomas seleccionados. Consulte </w:t>
      </w:r>
      <w:hyperlink r:id="rId109" w:history="1">
        <w:r w:rsidRPr="00945BD2">
          <w:rPr>
            <w:rStyle w:val="Hyperlink"/>
            <w:rFonts w:cs="Tahoma"/>
            <w:lang w:val="es-ES"/>
          </w:rPr>
          <w:t>http://www.microsoft.com/en-us/dynamics/erp-explore-ax-capabilities.aspx</w:t>
        </w:r>
      </w:hyperlink>
      <w:r w:rsidRPr="00945BD2">
        <w:rPr>
          <w:rFonts w:cs="Tahoma"/>
          <w:lang w:val="es-ES"/>
        </w:rPr>
        <w:t xml:space="preserve"> para obtener más información sobre la disponibilidad de traducciones y localizaciones de Microsoft.</w:t>
      </w:r>
    </w:p>
    <w:p w:rsidR="009A4C7C" w:rsidRPr="00945BD2" w:rsidRDefault="009A4C7C" w:rsidP="009A4C7C">
      <w:pPr>
        <w:pStyle w:val="PURBody-Indented"/>
        <w:rPr>
          <w:lang w:val="es-ES"/>
        </w:rPr>
      </w:pPr>
      <w:r w:rsidRPr="00945BD2">
        <w:rPr>
          <w:rFonts w:cs="Tahoma"/>
          <w:lang w:val="es-ES"/>
        </w:rPr>
        <w:lastRenderedPageBreak/>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rsidR="009A4C7C" w:rsidRPr="00945BD2" w:rsidRDefault="009A4C7C" w:rsidP="009A4C7C">
      <w:pPr>
        <w:pStyle w:val="PURBody-Indented"/>
        <w:rPr>
          <w:lang w:val="es-ES"/>
        </w:rPr>
      </w:pPr>
      <w:r w:rsidRPr="00945BD2">
        <w:rPr>
          <w:rFonts w:cs="Tahoma"/>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10" w:history="1">
        <w:r w:rsidRPr="00945BD2">
          <w:rPr>
            <w:rStyle w:val="Hyperlink"/>
            <w:rFonts w:cs="Tahoma"/>
            <w:lang w:val="es-ES"/>
          </w:rPr>
          <w:t>https://mbs.microsoft.com/partnersource/partneressentials/pllp</w:t>
        </w:r>
      </w:hyperlink>
      <w:r w:rsidRPr="00945BD2">
        <w:rPr>
          <w:rFonts w:cs="Tahoma"/>
          <w:lang w:val="es-ES"/>
        </w:rPr>
        <w:t xml:space="preserve"> o póngase en contacto con su Gestor de cuentas de partner.</w:t>
      </w:r>
    </w:p>
    <w:p w:rsidR="007B0B99" w:rsidRPr="00945BD2" w:rsidRDefault="007B0B99" w:rsidP="007B0B99">
      <w:pPr>
        <w:pStyle w:val="PURBlueStrong"/>
        <w:rPr>
          <w:lang w:val="es-ES"/>
        </w:rPr>
      </w:pPr>
      <w:r w:rsidRPr="00945BD2">
        <w:rPr>
          <w:rStyle w:val="PURBlueStrongChar"/>
          <w:smallCaps/>
          <w:lang w:val="es-ES"/>
        </w:rPr>
        <w:t>Derechos de uso de SAL:</w:t>
      </w:r>
    </w:p>
    <w:p w:rsidR="007B0B99" w:rsidRPr="00945BD2" w:rsidRDefault="007B0B99" w:rsidP="000C3222">
      <w:pPr>
        <w:spacing w:line="240" w:lineRule="atLeast"/>
        <w:ind w:firstLine="274"/>
        <w:contextualSpacing/>
        <w:rPr>
          <w:lang w:val="es-ES"/>
        </w:rPr>
      </w:pPr>
      <w:r w:rsidRPr="00945BD2">
        <w:rPr>
          <w:color w:val="404040" w:themeColor="text1" w:themeTint="BF"/>
          <w:sz w:val="18"/>
          <w:lang w:val="es-ES"/>
        </w:rPr>
        <w:t>Los usos permitidos en virtud de diferentes SAL de Microsoft Dynamics AX 2012 R2 se describen a continuación:</w:t>
      </w:r>
    </w:p>
    <w:p w:rsidR="007B0B99" w:rsidRPr="00945BD2" w:rsidRDefault="007B0B99" w:rsidP="003B5A77">
      <w:pPr>
        <w:numPr>
          <w:ilvl w:val="1"/>
          <w:numId w:val="21"/>
        </w:numPr>
        <w:tabs>
          <w:tab w:val="clear" w:pos="1440"/>
          <w:tab w:val="num" w:pos="900"/>
        </w:tabs>
        <w:autoSpaceDE w:val="0"/>
        <w:autoSpaceDN w:val="0"/>
        <w:adjustRightInd w:val="0"/>
        <w:spacing w:line="240" w:lineRule="atLeast"/>
        <w:ind w:left="900" w:right="720"/>
        <w:contextualSpacing/>
        <w:rPr>
          <w:lang w:val="es-ES"/>
        </w:rPr>
      </w:pPr>
      <w:r w:rsidRPr="00945BD2">
        <w:rPr>
          <w:rFonts w:eastAsia="Calibri" w:cs="Tahoma"/>
          <w:b/>
          <w:color w:val="404040" w:themeColor="text1" w:themeTint="BF"/>
          <w:sz w:val="18"/>
          <w:szCs w:val="18"/>
          <w:lang w:val="es-ES"/>
        </w:rPr>
        <w:t>SAL de Autoservicio</w:t>
      </w:r>
    </w:p>
    <w:p w:rsidR="007B0B99" w:rsidRPr="00945BD2"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es-ES"/>
        </w:rPr>
      </w:pPr>
      <w:r w:rsidRPr="00945BD2">
        <w:rPr>
          <w:rFonts w:eastAsia="Calibri" w:cs="Tahoma"/>
          <w:color w:val="404040" w:themeColor="text1" w:themeTint="BF"/>
          <w:sz w:val="18"/>
          <w:szCs w:val="18"/>
          <w:lang w:val="es-ES"/>
        </w:rPr>
        <w:t>Crear informes de gastos;</w:t>
      </w:r>
    </w:p>
    <w:p w:rsidR="007B0B99" w:rsidRPr="00945BD2"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es-ES"/>
        </w:rPr>
      </w:pPr>
      <w:r w:rsidRPr="00945BD2">
        <w:rPr>
          <w:rFonts w:eastAsia="Calibri" w:cs="Tahoma"/>
          <w:color w:val="404040" w:themeColor="text1" w:themeTint="BF"/>
          <w:sz w:val="18"/>
          <w:szCs w:val="18"/>
          <w:lang w:val="es-ES"/>
        </w:rPr>
        <w:t>Administrar datos del personal, como inscripciones a beneficios;</w:t>
      </w:r>
    </w:p>
    <w:p w:rsidR="007B0B99" w:rsidRPr="00945BD2"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es-ES"/>
        </w:rPr>
      </w:pPr>
      <w:r w:rsidRPr="00945BD2">
        <w:rPr>
          <w:rFonts w:eastAsia="Calibri" w:cs="Tahoma"/>
          <w:color w:val="404040" w:themeColor="text1" w:themeTint="BF"/>
          <w:sz w:val="18"/>
          <w:szCs w:val="18"/>
          <w:lang w:val="es-ES"/>
        </w:rPr>
        <w:t>Realizar anotaciones de hora y asistencia, como registrar horas, marcar las entradas y las salidas;</w:t>
      </w:r>
    </w:p>
    <w:p w:rsidR="007B0B99" w:rsidRPr="00945BD2"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es-ES"/>
        </w:rPr>
      </w:pPr>
      <w:r w:rsidRPr="00945BD2">
        <w:rPr>
          <w:rFonts w:eastAsia="Calibri" w:cs="Tahoma"/>
          <w:color w:val="404040" w:themeColor="text1" w:themeTint="BF"/>
          <w:sz w:val="18"/>
          <w:szCs w:val="18"/>
          <w:lang w:val="es-ES"/>
        </w:rPr>
        <w:t>Ingresar las peticiones de servicios de los empleados;</w:t>
      </w:r>
    </w:p>
    <w:p w:rsidR="007B0B99" w:rsidRPr="00945BD2"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es-ES"/>
        </w:rPr>
      </w:pPr>
      <w:r w:rsidRPr="00945BD2">
        <w:rPr>
          <w:rFonts w:eastAsia="Calibri" w:cs="Tahoma"/>
          <w:color w:val="404040" w:themeColor="text1" w:themeTint="BF"/>
          <w:sz w:val="18"/>
          <w:szCs w:val="18"/>
          <w:lang w:val="es-ES"/>
        </w:rPr>
        <w:t>Preparar peticiones de adquisiciones indirectas relativas a productos o servicios para el usuario empleado, como viajes, equipos de oficina, artículos de escritorio y hacer solicitudes para agregar o inscribir proveedores.</w:t>
      </w:r>
    </w:p>
    <w:p w:rsidR="007B0B99" w:rsidRPr="00945BD2" w:rsidRDefault="007B0B99" w:rsidP="003B5A77">
      <w:pPr>
        <w:numPr>
          <w:ilvl w:val="0"/>
          <w:numId w:val="22"/>
        </w:numPr>
        <w:autoSpaceDE w:val="0"/>
        <w:autoSpaceDN w:val="0"/>
        <w:adjustRightInd w:val="0"/>
        <w:spacing w:line="240" w:lineRule="atLeast"/>
        <w:ind w:left="900" w:right="720"/>
        <w:contextualSpacing/>
        <w:rPr>
          <w:lang w:val="es-ES"/>
        </w:rPr>
      </w:pPr>
      <w:r w:rsidRPr="00945BD2">
        <w:rPr>
          <w:rFonts w:eastAsia="Calibri" w:cs="Tahoma"/>
          <w:b/>
          <w:color w:val="404040" w:themeColor="text1" w:themeTint="BF"/>
          <w:sz w:val="18"/>
          <w:szCs w:val="18"/>
          <w:lang w:val="es-ES"/>
        </w:rPr>
        <w:t>SAL de Tarea</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Incluye los derechos de uso de SAL de Autoservicio</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Ingresar tiempo facturable;</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Ingresar gastos facturables;</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Administrar revisiones anuales y de desempeño, fijación de objetivos y competencias;</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Operar un dispositivo de punto de venta minorista;</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Aprobar facturas de proveedores relativas a adquisiciones indirectas; y</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Los usuarios de CAL de Tarea no pueden realizar aprobaciones de flujos de trabajo.</w:t>
      </w:r>
      <w:r w:rsidRPr="00945BD2">
        <w:rPr>
          <w:color w:val="404040" w:themeColor="text1" w:themeTint="BF"/>
          <w:sz w:val="18"/>
          <w:szCs w:val="18"/>
          <w:lang w:val="es-ES"/>
        </w:rPr>
        <w:t xml:space="preserve"> </w:t>
      </w:r>
    </w:p>
    <w:p w:rsidR="007B0B99" w:rsidRPr="00945BD2" w:rsidRDefault="007B0B99" w:rsidP="003B5A77">
      <w:pPr>
        <w:numPr>
          <w:ilvl w:val="0"/>
          <w:numId w:val="22"/>
        </w:numPr>
        <w:spacing w:line="240" w:lineRule="atLeast"/>
        <w:ind w:left="900" w:right="720"/>
        <w:contextualSpacing/>
        <w:rPr>
          <w:lang w:val="es-ES"/>
        </w:rPr>
      </w:pPr>
      <w:r w:rsidRPr="00945BD2">
        <w:rPr>
          <w:rFonts w:eastAsia="Calibri" w:cs="Tahoma"/>
          <w:b/>
          <w:color w:val="404040" w:themeColor="text1" w:themeTint="BF"/>
          <w:sz w:val="18"/>
          <w:szCs w:val="18"/>
          <w:lang w:val="es-ES"/>
        </w:rPr>
        <w:t>SAL Funcional</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Incluye los derechos de uso de SAL de Tarea</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Administrar una planta dentro de un ciclo de producción o de fabricación;</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Administrar proyectos y recursos;</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Administrar ciclos de recursos humanos;</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Administrar transmisiones de presupuesto y solicitudes organizativas;</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Crear registros de datos maestros de candidatos o empleados;</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 xml:space="preserve">Crear una petición de trabajo o puesto; </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 xml:space="preserve">Remitir a una instancia superior o solicitar la aprobación de facturas o cupones relativos a sus Clientes; </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Aprobar facturas o cupones para los servicios prestados;</w:t>
      </w:r>
    </w:p>
    <w:p w:rsidR="007B0B99" w:rsidRPr="00945BD2" w:rsidRDefault="007B0B99" w:rsidP="00A5098E">
      <w:pPr>
        <w:numPr>
          <w:ilvl w:val="1"/>
          <w:numId w:val="22"/>
        </w:numPr>
        <w:spacing w:line="240" w:lineRule="atLeast"/>
        <w:ind w:left="1395" w:right="720" w:hanging="495"/>
        <w:contextualSpacing/>
        <w:rPr>
          <w:lang w:val="es-ES"/>
        </w:rPr>
      </w:pPr>
      <w:r w:rsidRPr="00945BD2">
        <w:rPr>
          <w:rFonts w:eastAsia="Calibri" w:cs="Tahoma"/>
          <w:color w:val="404040" w:themeColor="text1" w:themeTint="BF"/>
          <w:sz w:val="18"/>
          <w:szCs w:val="18"/>
          <w:lang w:val="es-ES"/>
        </w:rPr>
        <w:t>Crear y administrar registros de datos maestros relativos a Clientes, proveedores, inventario o catálogos de</w:t>
      </w:r>
      <w:r w:rsidR="002133B9">
        <w:rPr>
          <w:rFonts w:eastAsia="Calibri" w:cs="Tahoma"/>
          <w:color w:val="404040" w:themeColor="text1" w:themeTint="BF"/>
          <w:sz w:val="18"/>
          <w:szCs w:val="18"/>
          <w:lang w:val="es-ES"/>
        </w:rPr>
        <w:t> </w:t>
      </w:r>
      <w:r w:rsidRPr="00945BD2">
        <w:rPr>
          <w:rFonts w:eastAsia="Calibri" w:cs="Tahoma"/>
          <w:color w:val="404040" w:themeColor="text1" w:themeTint="BF"/>
          <w:sz w:val="18"/>
          <w:szCs w:val="18"/>
          <w:lang w:val="es-ES"/>
        </w:rPr>
        <w:t>productos; y</w:t>
      </w:r>
    </w:p>
    <w:p w:rsidR="007B0B99" w:rsidRPr="00945BD2" w:rsidRDefault="007B0B99" w:rsidP="003B5A77">
      <w:pPr>
        <w:numPr>
          <w:ilvl w:val="1"/>
          <w:numId w:val="22"/>
        </w:numPr>
        <w:spacing w:line="240" w:lineRule="atLeast"/>
        <w:ind w:left="1260" w:right="720" w:hanging="360"/>
        <w:contextualSpacing/>
        <w:rPr>
          <w:lang w:val="es-ES"/>
        </w:rPr>
      </w:pPr>
      <w:r w:rsidRPr="00945BD2">
        <w:rPr>
          <w:rFonts w:eastAsia="Calibri" w:cs="Tahoma"/>
          <w:color w:val="404040" w:themeColor="text1" w:themeTint="BF"/>
          <w:sz w:val="18"/>
          <w:szCs w:val="18"/>
          <w:lang w:val="es-ES"/>
        </w:rPr>
        <w:t>Aprobar solicitudes de usuarios de CAL de Autoservicio o CAL de Tarea.</w:t>
      </w:r>
    </w:p>
    <w:p w:rsidR="007B0B99" w:rsidRPr="00945BD2" w:rsidRDefault="007B0B99" w:rsidP="003B5A77">
      <w:pPr>
        <w:numPr>
          <w:ilvl w:val="0"/>
          <w:numId w:val="22"/>
        </w:numPr>
        <w:spacing w:line="240" w:lineRule="atLeast"/>
        <w:ind w:left="900" w:right="720"/>
        <w:contextualSpacing/>
        <w:rPr>
          <w:lang w:val="es-ES"/>
        </w:rPr>
      </w:pPr>
      <w:r w:rsidRPr="00945BD2">
        <w:rPr>
          <w:rFonts w:eastAsia="Calibri" w:cs="Tahoma"/>
          <w:b/>
          <w:color w:val="404040" w:themeColor="text1" w:themeTint="BF"/>
          <w:sz w:val="18"/>
          <w:szCs w:val="18"/>
          <w:lang w:val="es-ES"/>
        </w:rPr>
        <w:t>Licencia SAL de edición Enterprise</w:t>
      </w:r>
    </w:p>
    <w:p w:rsidR="007B0B99" w:rsidRPr="00945BD2" w:rsidRDefault="007B0B99" w:rsidP="003B5A77">
      <w:pPr>
        <w:numPr>
          <w:ilvl w:val="1"/>
          <w:numId w:val="22"/>
        </w:numPr>
        <w:spacing w:line="240" w:lineRule="atLeast"/>
        <w:ind w:left="1267" w:right="720" w:hanging="360"/>
        <w:contextualSpacing/>
        <w:rPr>
          <w:lang w:val="es-ES"/>
        </w:rPr>
      </w:pPr>
      <w:r w:rsidRPr="00945BD2">
        <w:rPr>
          <w:rFonts w:eastAsia="Calibri" w:cs="Tahoma"/>
          <w:color w:val="404040" w:themeColor="text1" w:themeTint="BF"/>
          <w:sz w:val="18"/>
          <w:szCs w:val="18"/>
          <w:lang w:val="es-ES"/>
        </w:rPr>
        <w:t>Derechos de Pleno Uso:</w:t>
      </w:r>
    </w:p>
    <w:p w:rsidR="007B0B99" w:rsidRPr="00945BD2" w:rsidRDefault="007B0B99" w:rsidP="000C3222">
      <w:pPr>
        <w:pStyle w:val="PURBody-Indented"/>
        <w:spacing w:line="240" w:lineRule="exact"/>
        <w:ind w:left="274"/>
        <w:contextualSpacing/>
        <w:rPr>
          <w:lang w:val="es-ES"/>
        </w:rPr>
      </w:pPr>
      <w:r w:rsidRPr="00945BD2">
        <w:rPr>
          <w:rFonts w:eastAsia="Calibri" w:cs="Tahoma"/>
          <w:szCs w:val="18"/>
          <w:lang w:val="es-ES"/>
        </w:rPr>
        <w:t xml:space="preserve">Para mayor detalle y comprensión de las SAL necesarias, puede consultar la guía de licencias de Microsoft Dynamics AX 2012 R2 disponible en: </w:t>
      </w:r>
      <w:hyperlink r:id="rId111" w:history="1">
        <w:r w:rsidRPr="00945BD2">
          <w:rPr>
            <w:rStyle w:val="Hyperlink"/>
            <w:rFonts w:eastAsia="Calibri" w:cs="Tahoma"/>
            <w:szCs w:val="18"/>
            <w:lang w:val="es-ES"/>
          </w:rPr>
          <w:t>www.microsoft.com</w:t>
        </w:r>
      </w:hyperlink>
      <w:r w:rsidRPr="00945BD2">
        <w:rPr>
          <w:rFonts w:eastAsia="Calibri" w:cs="Tahoma"/>
          <w:szCs w:val="18"/>
          <w:lang w:val="es-ES"/>
        </w:rPr>
        <w:t>.</w:t>
      </w:r>
    </w:p>
    <w:p w:rsidR="007B0B99" w:rsidRPr="00945BD2" w:rsidRDefault="007B0B99" w:rsidP="007B0B99">
      <w:pPr>
        <w:pStyle w:val="PURBlueStrong"/>
        <w:rPr>
          <w:lang w:val="es-ES"/>
        </w:rPr>
      </w:pPr>
      <w:r w:rsidRPr="00945BD2">
        <w:rPr>
          <w:rStyle w:val="PURBlueStrongChar"/>
          <w:smallCaps/>
          <w:lang w:val="es-ES"/>
        </w:rPr>
        <w:t>Términos de Licencia Adicionales</w:t>
      </w:r>
    </w:p>
    <w:p w:rsidR="007B0B99" w:rsidRPr="00945BD2" w:rsidRDefault="007B0B99" w:rsidP="008409DC">
      <w:pPr>
        <w:pStyle w:val="PURBody-Indented"/>
        <w:rPr>
          <w:lang w:val="es-ES"/>
        </w:rPr>
      </w:pPr>
      <w:r w:rsidRPr="00945BD2">
        <w:rPr>
          <w:lang w:val="es-ES"/>
        </w:rPr>
        <w:t xml:space="preserve">Su uso de Componentes de Ecommerce, Componentes de Punto de Venta y actualizaciones y suplementos similares en Microsoft Dynamics AX 2012 R2 los rigen los Términos de Licencia Adicionales que puede encontrar aquí: </w:t>
      </w:r>
      <w:hyperlink r:id="rId112" w:history="1">
        <w:r w:rsidR="008409DC" w:rsidRPr="00F52F7C">
          <w:rPr>
            <w:rStyle w:val="Hyperlink"/>
            <w:lang w:val="es-ES"/>
          </w:rPr>
          <w:t>http://www.microsoft.com/en</w:t>
        </w:r>
        <w:r w:rsidR="008409DC" w:rsidRPr="00F52F7C">
          <w:rPr>
            <w:rStyle w:val="Hyperlink"/>
            <w:lang w:val="es-ES"/>
          </w:rPr>
          <w:noBreakHyphen/>
          <w:t>us/dynamics/erp-buy-ax-software.aspx</w:t>
        </w:r>
      </w:hyperlink>
      <w:r w:rsidRPr="00945BD2">
        <w:rPr>
          <w:lang w:val="es-ES"/>
        </w:rPr>
        <w:t>.</w:t>
      </w:r>
    </w:p>
    <w:p w:rsidR="00893CE7" w:rsidRPr="00945BD2" w:rsidRDefault="004322F7" w:rsidP="00893CE7">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2733A7" w:rsidRPr="00945BD2" w:rsidRDefault="002733A7" w:rsidP="002733A7">
      <w:pPr>
        <w:pStyle w:val="PURProductName"/>
        <w:rPr>
          <w:lang w:val="es-ES"/>
        </w:rPr>
      </w:pPr>
      <w:bookmarkStart w:id="379" w:name="_Toc299519126"/>
      <w:bookmarkStart w:id="380" w:name="_Toc299531558"/>
      <w:bookmarkStart w:id="381" w:name="_Toc299531882"/>
      <w:bookmarkStart w:id="382" w:name="_Toc299957165"/>
      <w:bookmarkStart w:id="383" w:name="_Toc346536865"/>
      <w:bookmarkStart w:id="384" w:name="_Toc346895316"/>
      <w:bookmarkStart w:id="385" w:name="_Toc339280329"/>
      <w:bookmarkStart w:id="386" w:name="_Toc339280472"/>
      <w:bookmarkStart w:id="387" w:name="_Toc363552802"/>
      <w:bookmarkStart w:id="388" w:name="_Toc363552865"/>
      <w:bookmarkStart w:id="389" w:name="_Toc372118307"/>
      <w:bookmarkStart w:id="390" w:name="_Toc372126740"/>
      <w:bookmarkStart w:id="391" w:name="_Toc299519125"/>
      <w:bookmarkStart w:id="392" w:name="_Toc299531557"/>
      <w:bookmarkStart w:id="393" w:name="_Toc299531881"/>
      <w:bookmarkStart w:id="394" w:name="_Toc299957164"/>
      <w:r w:rsidRPr="00945BD2">
        <w:rPr>
          <w:lang w:val="es-ES"/>
        </w:rPr>
        <w:lastRenderedPageBreak/>
        <w:t>Microsoft Dynamics C5 2012</w:t>
      </w:r>
      <w:bookmarkEnd w:id="379"/>
      <w:bookmarkEnd w:id="380"/>
      <w:bookmarkEnd w:id="381"/>
      <w:bookmarkEnd w:id="382"/>
      <w:bookmarkEnd w:id="383"/>
      <w:bookmarkEnd w:id="384"/>
      <w:bookmarkEnd w:id="385"/>
      <w:bookmarkEnd w:id="386"/>
      <w:bookmarkEnd w:id="387"/>
      <w:bookmarkEnd w:id="388"/>
      <w:bookmarkEnd w:id="389"/>
      <w:bookmarkEnd w:id="390"/>
      <w:r w:rsidRPr="00945BD2">
        <w:rPr>
          <w:lang w:val="es-ES"/>
        </w:rPr>
        <w:fldChar w:fldCharType="begin"/>
      </w:r>
      <w:r w:rsidRPr="00945BD2">
        <w:rPr>
          <w:lang w:val="es-ES"/>
        </w:rPr>
        <w:instrText>XE "Microsoft Dynamics C5 2012"</w:instrText>
      </w:r>
      <w:r w:rsidRPr="00945BD2">
        <w:rPr>
          <w:lang w:val="es-ES"/>
        </w:rPr>
        <w:fldChar w:fldCharType="end"/>
      </w:r>
    </w:p>
    <w:p w:rsidR="002733A7" w:rsidRPr="00945BD2" w:rsidRDefault="002733A7" w:rsidP="002733A7">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rsidR="002733A7" w:rsidRPr="00945BD2" w:rsidRDefault="003D33E5" w:rsidP="002733A7">
      <w:pPr>
        <w:pStyle w:val="PURBody"/>
        <w:rPr>
          <w:lang w:val="es-ES"/>
        </w:rPr>
      </w:pPr>
      <w:r w:rsidRPr="00945BD2">
        <w:rPr>
          <w:b/>
          <w:lang w:val="es-ES"/>
        </w:rPr>
        <w:t>Sólo para uso en Islandia y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rsidRPr="00945BD2" w:rsidTr="005F6596">
        <w:tc>
          <w:tcPr>
            <w:tcW w:w="2555" w:type="pct"/>
          </w:tcPr>
          <w:p w:rsidR="002733A7" w:rsidRPr="00945BD2" w:rsidRDefault="002733A7" w:rsidP="005F6596">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443" w:type="pct"/>
          </w:tcPr>
          <w:p w:rsidR="002733A7" w:rsidRPr="00945BD2" w:rsidRDefault="002733A7" w:rsidP="005F6596">
            <w:pPr>
              <w:pStyle w:val="PURLMSH"/>
              <w:rPr>
                <w:lang w:val="es-ES"/>
              </w:rPr>
            </w:pPr>
            <w:r w:rsidRPr="00945BD2">
              <w:rPr>
                <w:lang w:val="es-ES"/>
              </w:rPr>
              <w:t xml:space="preserve">Ver Notificación Aplicable: </w:t>
            </w:r>
            <w:r w:rsidRPr="00945BD2">
              <w:rPr>
                <w:b/>
                <w:lang w:val="es-ES"/>
              </w:rPr>
              <w:t>No</w:t>
            </w:r>
          </w:p>
        </w:tc>
      </w:tr>
      <w:tr w:rsidR="002733A7" w:rsidRPr="00945BD2" w:rsidTr="005F6596">
        <w:tc>
          <w:tcPr>
            <w:tcW w:w="2555" w:type="pct"/>
          </w:tcPr>
          <w:p w:rsidR="002733A7" w:rsidRPr="00945BD2" w:rsidRDefault="006B55FB" w:rsidP="005F6596">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443" w:type="pct"/>
          </w:tcPr>
          <w:p w:rsidR="002733A7" w:rsidRPr="00945BD2" w:rsidRDefault="003B0799" w:rsidP="005F6596">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2733A7" w:rsidRPr="0002351D" w:rsidTr="005F6596">
        <w:tc>
          <w:tcPr>
            <w:tcW w:w="5000" w:type="pct"/>
            <w:gridSpan w:val="2"/>
            <w:shd w:val="clear" w:color="auto" w:fill="E5EEF7"/>
          </w:tcPr>
          <w:p w:rsidR="002733A7" w:rsidRPr="00945BD2" w:rsidRDefault="002733A7" w:rsidP="005F6596">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2733A7" w:rsidRPr="00945BD2" w:rsidTr="005F6596">
        <w:tc>
          <w:tcPr>
            <w:tcW w:w="5000" w:type="pct"/>
            <w:gridSpan w:val="2"/>
          </w:tcPr>
          <w:p w:rsidR="002733A7" w:rsidRPr="00945BD2" w:rsidRDefault="002733A7" w:rsidP="005F6596">
            <w:pPr>
              <w:pStyle w:val="PURBody"/>
              <w:rPr>
                <w:lang w:val="es-ES"/>
              </w:rPr>
            </w:pPr>
            <w:r w:rsidRPr="00945BD2">
              <w:rPr>
                <w:b/>
                <w:lang w:val="es-ES"/>
              </w:rPr>
              <w:t>Usted necesita</w:t>
            </w:r>
            <w:r w:rsidR="00914152">
              <w:rPr>
                <w:b/>
                <w:lang w:val="es-ES"/>
              </w:rPr>
              <w:t>.</w:t>
            </w:r>
          </w:p>
          <w:p w:rsidR="002733A7" w:rsidRPr="00550D14" w:rsidRDefault="002733A7" w:rsidP="00E82B58">
            <w:pPr>
              <w:pStyle w:val="PURBullet-Indented"/>
              <w:rPr>
                <w:lang w:val="pt-BR"/>
              </w:rPr>
            </w:pPr>
            <w:r w:rsidRPr="00550D14">
              <w:rPr>
                <w:lang w:val="pt-BR"/>
              </w:rPr>
              <w:t xml:space="preserve">Licencia SAL de Dynamics C5 2012 Basic, </w:t>
            </w:r>
            <w:r w:rsidRPr="00550D14">
              <w:rPr>
                <w:b/>
                <w:lang w:val="pt-BR"/>
              </w:rPr>
              <w:t>o</w:t>
            </w:r>
          </w:p>
          <w:p w:rsidR="002733A7" w:rsidRPr="00945BD2" w:rsidRDefault="002733A7" w:rsidP="00E82B58">
            <w:pPr>
              <w:pStyle w:val="PURBullet-Indented"/>
              <w:rPr>
                <w:lang w:val="es-ES"/>
              </w:rPr>
            </w:pPr>
            <w:r w:rsidRPr="00945BD2">
              <w:rPr>
                <w:lang w:val="es-ES"/>
              </w:rPr>
              <w:t>Licencia SAL de Dynamics C5 2012 Advanced</w:t>
            </w:r>
          </w:p>
        </w:tc>
      </w:tr>
    </w:tbl>
    <w:p w:rsidR="002733A7" w:rsidRPr="00945BD2" w:rsidRDefault="002733A7" w:rsidP="002733A7">
      <w:pPr>
        <w:pStyle w:val="PURADDITIONALTERMSHEADERMB"/>
        <w:rPr>
          <w:lang w:val="es-ES"/>
        </w:rPr>
      </w:pPr>
      <w:r w:rsidRPr="00945BD2">
        <w:rPr>
          <w:lang w:val="es-ES"/>
        </w:rPr>
        <w:t>Términos Adicionales:</w:t>
      </w:r>
    </w:p>
    <w:p w:rsidR="002733A7" w:rsidRPr="00945BD2" w:rsidRDefault="002733A7" w:rsidP="002733A7">
      <w:pPr>
        <w:pStyle w:val="PURBody-Indented"/>
        <w:rPr>
          <w:lang w:val="es-ES"/>
        </w:rPr>
      </w:pPr>
      <w:r w:rsidRPr="00945BD2">
        <w:rPr>
          <w:iCs/>
          <w:szCs w:val="18"/>
          <w:lang w:val="es-ES"/>
        </w:rPr>
        <w:t>C5 2012 tiene licencias SAL para usuario solamente.</w:t>
      </w:r>
    </w:p>
    <w:p w:rsidR="002733A7" w:rsidRPr="00945BD2" w:rsidRDefault="002733A7" w:rsidP="002733A7">
      <w:pPr>
        <w:pStyle w:val="PURBlueStrong"/>
        <w:rPr>
          <w:lang w:val="es-ES"/>
        </w:rPr>
      </w:pPr>
      <w:r w:rsidRPr="00945BD2">
        <w:rPr>
          <w:lang w:val="es-ES"/>
        </w:rPr>
        <w:t>Ediciones de licencia SAL</w:t>
      </w:r>
    </w:p>
    <w:p w:rsidR="002733A7" w:rsidRPr="00945BD2" w:rsidRDefault="002733A7" w:rsidP="00253AA1">
      <w:pPr>
        <w:pStyle w:val="PURBody-Indented"/>
        <w:rPr>
          <w:lang w:val="es-ES"/>
        </w:rPr>
      </w:pPr>
      <w:r w:rsidRPr="00945BD2">
        <w:rPr>
          <w:lang w:val="es-ES"/>
        </w:rPr>
        <w:t>Debe seleccionar de dos ediciones de licencia SAL de Microsoft Dynamics. Su elección de la edición de licencia SAL se aplica a</w:t>
      </w:r>
      <w:r w:rsidR="00253AA1">
        <w:rPr>
          <w:lang w:val="es-ES"/>
        </w:rPr>
        <w:t> </w:t>
      </w:r>
      <w:r w:rsidRPr="00945BD2">
        <w:rPr>
          <w:lang w:val="es-ES"/>
        </w:rPr>
        <w:t>todas sus SALs.</w:t>
      </w:r>
    </w:p>
    <w:p w:rsidR="002733A7" w:rsidRPr="00945BD2" w:rsidRDefault="002733A7" w:rsidP="002733A7">
      <w:pPr>
        <w:pStyle w:val="PURBody-Indented"/>
        <w:rPr>
          <w:lang w:val="es-ES"/>
        </w:rPr>
      </w:pPr>
      <w:r w:rsidRPr="00945BD2">
        <w:rPr>
          <w:lang w:val="es-ES"/>
        </w:rPr>
        <w:t>Las ediciones de licencia SAL para usuario disponibles para Microsoft Dynamics C5 2012</w:t>
      </w:r>
      <w:r w:rsidRPr="00945BD2">
        <w:rPr>
          <w:bCs/>
          <w:lang w:val="es-ES"/>
        </w:rPr>
        <w:t xml:space="preserve"> </w:t>
      </w:r>
      <w:r w:rsidRPr="00945BD2">
        <w:rPr>
          <w:lang w:val="es-ES"/>
        </w:rPr>
        <w:t>son:</w:t>
      </w:r>
    </w:p>
    <w:p w:rsidR="002733A7" w:rsidRPr="00550D14" w:rsidRDefault="002733A7" w:rsidP="00E82B58">
      <w:pPr>
        <w:pStyle w:val="PURBullet-Indented"/>
        <w:rPr>
          <w:lang w:val="pt-BR"/>
        </w:rPr>
      </w:pPr>
      <w:r w:rsidRPr="00550D14">
        <w:rPr>
          <w:lang w:val="pt-BR"/>
        </w:rPr>
        <w:t>Licencia SAL de Microsoft Dynamics C5 2012 Basic</w:t>
      </w:r>
    </w:p>
    <w:p w:rsidR="002733A7" w:rsidRPr="00550D14" w:rsidRDefault="002733A7" w:rsidP="00E82B58">
      <w:pPr>
        <w:pStyle w:val="PURBullet-Indented"/>
        <w:rPr>
          <w:lang w:val="pt-BR"/>
        </w:rPr>
      </w:pPr>
      <w:r w:rsidRPr="00550D14">
        <w:rPr>
          <w:lang w:val="pt-BR"/>
        </w:rPr>
        <w:t>Licencia SAL de Microsoft Dynamics C5 2012 Advanced</w:t>
      </w:r>
    </w:p>
    <w:p w:rsidR="00543C9A" w:rsidRPr="00945BD2" w:rsidRDefault="00543C9A" w:rsidP="00543C9A">
      <w:pPr>
        <w:pStyle w:val="PURBlueStrong"/>
        <w:rPr>
          <w:lang w:val="es-ES"/>
        </w:rPr>
      </w:pPr>
      <w:r w:rsidRPr="00945BD2">
        <w:rPr>
          <w:lang w:val="es-ES"/>
        </w:rPr>
        <w:t>No se Requiere SAL</w:t>
      </w:r>
    </w:p>
    <w:p w:rsidR="00543C9A" w:rsidRPr="00945BD2" w:rsidRDefault="00543C9A" w:rsidP="00814E8A">
      <w:pPr>
        <w:pStyle w:val="PURBullet"/>
        <w:numPr>
          <w:ilvl w:val="0"/>
          <w:numId w:val="0"/>
        </w:numPr>
        <w:ind w:left="274"/>
        <w:rPr>
          <w:lang w:val="es-ES"/>
        </w:rPr>
      </w:pPr>
      <w:r w:rsidRPr="00945BD2">
        <w:rPr>
          <w:lang w:val="es-ES"/>
        </w:rPr>
        <w:t>No necesita adquirir ni asignar una licencia SAL a usuarios empleados por terceros que obtienen acceso a Microsoft Dynamics C5</w:t>
      </w:r>
      <w:r w:rsidR="00253AA1">
        <w:rPr>
          <w:lang w:val="es-ES"/>
        </w:rPr>
        <w:t> </w:t>
      </w:r>
      <w:r w:rsidRPr="00945BD2">
        <w:rPr>
          <w:lang w:val="es-ES"/>
        </w:rPr>
        <w:t>2012 únicamente con el propósito de proveer servicios de contabilidad o cuenta profesional adicionales relacionados con el</w:t>
      </w:r>
      <w:r w:rsidR="00814E8A">
        <w:rPr>
          <w:lang w:val="es-ES"/>
        </w:rPr>
        <w:t> </w:t>
      </w:r>
      <w:r w:rsidRPr="00945BD2">
        <w:rPr>
          <w:lang w:val="es-ES"/>
        </w:rPr>
        <w:t>proceso de auditoría.</w:t>
      </w:r>
    </w:p>
    <w:p w:rsidR="002733A7" w:rsidRPr="00945BD2" w:rsidRDefault="004322F7" w:rsidP="002733A7">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395" w:name="_Toc346536866"/>
      <w:bookmarkStart w:id="396" w:name="_Toc346895317"/>
      <w:bookmarkStart w:id="397" w:name="_Toc339280330"/>
      <w:bookmarkStart w:id="398" w:name="_Toc339280473"/>
      <w:bookmarkStart w:id="399" w:name="_Toc363552803"/>
      <w:bookmarkStart w:id="400" w:name="_Toc363552866"/>
      <w:bookmarkStart w:id="401" w:name="_Toc372118308"/>
      <w:bookmarkStart w:id="402" w:name="_Toc372126741"/>
      <w:r w:rsidRPr="00945BD2">
        <w:rPr>
          <w:lang w:val="es-ES"/>
        </w:rPr>
        <w:t>Microsoft Dynamics CRM 2013 Service Provider</w:t>
      </w:r>
      <w:bookmarkEnd w:id="391"/>
      <w:bookmarkEnd w:id="392"/>
      <w:bookmarkEnd w:id="393"/>
      <w:bookmarkEnd w:id="394"/>
      <w:bookmarkEnd w:id="395"/>
      <w:bookmarkEnd w:id="396"/>
      <w:bookmarkEnd w:id="397"/>
      <w:bookmarkEnd w:id="398"/>
      <w:bookmarkEnd w:id="399"/>
      <w:bookmarkEnd w:id="400"/>
      <w:bookmarkEnd w:id="401"/>
      <w:bookmarkEnd w:id="402"/>
      <w:r w:rsidRPr="00945BD2">
        <w:rPr>
          <w:lang w:val="es-ES"/>
        </w:rPr>
        <w:fldChar w:fldCharType="begin"/>
      </w:r>
      <w:r w:rsidRPr="00945BD2">
        <w:rPr>
          <w:lang w:val="es-ES"/>
        </w:rPr>
        <w:instrText>XE "Microsoft Dynamics CRM 2013 Service Provider"</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rsidRPr="0002351D" w:rsidTr="0015145F">
        <w:tc>
          <w:tcPr>
            <w:tcW w:w="2554" w:type="pct"/>
            <w:tcBorders>
              <w:top w:val="single" w:sz="4" w:space="0" w:color="auto"/>
              <w:bottom w:val="nil"/>
            </w:tcBorders>
          </w:tcPr>
          <w:p w:rsidR="00831C1F" w:rsidRPr="00945BD2" w:rsidRDefault="00831C1F" w:rsidP="00831C1F">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444" w:type="pct"/>
            <w:tcBorders>
              <w:top w:val="single" w:sz="4" w:space="0" w:color="auto"/>
              <w:bottom w:val="nil"/>
            </w:tcBorders>
          </w:tcPr>
          <w:p w:rsidR="00831C1F" w:rsidRPr="00945BD2" w:rsidRDefault="004F154D" w:rsidP="0026184E">
            <w:pPr>
              <w:pStyle w:val="PURLMSH"/>
              <w:rPr>
                <w:lang w:val="es-ES"/>
              </w:rPr>
            </w:pPr>
            <w:r w:rsidRPr="00945BD2">
              <w:rPr>
                <w:lang w:val="es-ES"/>
              </w:rPr>
              <w:t>Ver Notificación Aplicable:</w:t>
            </w:r>
            <w:r w:rsidRPr="00945BD2">
              <w:rPr>
                <w:b/>
                <w:lang w:val="es-ES"/>
              </w:rPr>
              <w:t xml:space="preserve"> Transmisión de datos, Mapas de Bing, Yammer</w:t>
            </w:r>
            <w:r w:rsidRPr="00945BD2">
              <w:rPr>
                <w:lang w:val="es-ES"/>
              </w:rPr>
              <w:t xml:space="preserve">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9A4C7C" w:rsidRPr="00945BD2" w:rsidTr="0015145F">
        <w:tc>
          <w:tcPr>
            <w:tcW w:w="2554" w:type="pct"/>
            <w:tcBorders>
              <w:top w:val="nil"/>
            </w:tcBorders>
          </w:tcPr>
          <w:p w:rsidR="009A4C7C" w:rsidRPr="00945BD2" w:rsidRDefault="009A4C7C" w:rsidP="009A4C7C">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444" w:type="pct"/>
            <w:tcBorders>
              <w:top w:val="nil"/>
            </w:tcBorders>
          </w:tcPr>
          <w:p w:rsidR="009A4C7C"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15145F">
        <w:tblPrEx>
          <w:tblBorders>
            <w:top w:val="none" w:sz="0" w:space="0" w:color="auto"/>
            <w:bottom w:val="none" w:sz="0" w:space="0" w:color="auto"/>
          </w:tblBorders>
        </w:tblPrEx>
        <w:tc>
          <w:tcPr>
            <w:tcW w:w="5000" w:type="pct"/>
            <w:gridSpan w:val="2"/>
            <w:shd w:val="clear" w:color="auto" w:fill="E5EEF7"/>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9A4C7C" w:rsidRPr="00945BD2" w:rsidTr="0015145F">
        <w:tblPrEx>
          <w:tblBorders>
            <w:top w:val="none" w:sz="0" w:space="0" w:color="auto"/>
            <w:bottom w:val="none" w:sz="0" w:space="0" w:color="auto"/>
          </w:tblBorders>
        </w:tblPrEx>
        <w:tc>
          <w:tcPr>
            <w:tcW w:w="5000" w:type="pct"/>
            <w:gridSpan w:val="2"/>
          </w:tcPr>
          <w:p w:rsidR="009A4C7C" w:rsidRPr="00945BD2" w:rsidRDefault="00BB41EF" w:rsidP="009A4C7C">
            <w:pPr>
              <w:pStyle w:val="PURBody"/>
              <w:rPr>
                <w:lang w:val="es-ES"/>
              </w:rPr>
            </w:pPr>
            <w:r w:rsidRPr="00945BD2">
              <w:rPr>
                <w:b/>
                <w:lang w:val="es-ES"/>
              </w:rPr>
              <w:t>Usted necesita</w:t>
            </w:r>
            <w:r w:rsidR="00914152">
              <w:rPr>
                <w:b/>
                <w:lang w:val="es-ES"/>
              </w:rPr>
              <w:t>.</w:t>
            </w:r>
          </w:p>
          <w:p w:rsidR="009A4C7C" w:rsidRPr="00550D14" w:rsidRDefault="009A4C7C" w:rsidP="00E82B58">
            <w:pPr>
              <w:pStyle w:val="PURBullet-Indented"/>
              <w:rPr>
                <w:lang w:val="pt-BR"/>
              </w:rPr>
            </w:pPr>
            <w:r w:rsidRPr="00550D14">
              <w:rPr>
                <w:lang w:val="pt-BR"/>
              </w:rPr>
              <w:t xml:space="preserve">Licencia SAL de Microsoft Dynamics CRM 2013 Essential, </w:t>
            </w:r>
            <w:r w:rsidRPr="00550D14">
              <w:rPr>
                <w:b/>
                <w:lang w:val="pt-BR"/>
              </w:rPr>
              <w:t>o</w:t>
            </w:r>
          </w:p>
          <w:p w:rsidR="00F5704B" w:rsidRPr="00550D14" w:rsidRDefault="009A4C7C" w:rsidP="00E82B58">
            <w:pPr>
              <w:pStyle w:val="PURBullet-Indented"/>
              <w:rPr>
                <w:lang w:val="pt-BR"/>
              </w:rPr>
            </w:pPr>
            <w:r w:rsidRPr="00550D14">
              <w:rPr>
                <w:lang w:val="pt-BR"/>
              </w:rPr>
              <w:t xml:space="preserve">Licencia SAL de Microsoft Dynamics CRM 2013 Basic, </w:t>
            </w:r>
            <w:r w:rsidRPr="00550D14">
              <w:rPr>
                <w:b/>
                <w:lang w:val="pt-BR"/>
              </w:rPr>
              <w:t>o</w:t>
            </w:r>
          </w:p>
          <w:p w:rsidR="009A4C7C" w:rsidRPr="00945BD2" w:rsidRDefault="00F5704B" w:rsidP="00AF7E1F">
            <w:pPr>
              <w:pStyle w:val="PURBullet-Indented"/>
              <w:rPr>
                <w:lang w:val="es-ES"/>
              </w:rPr>
            </w:pPr>
            <w:r w:rsidRPr="00945BD2">
              <w:rPr>
                <w:lang w:val="es-ES"/>
              </w:rPr>
              <w:t>Licencia SAL de Microsoft Dynamics CRM 2013 Professional</w:t>
            </w:r>
          </w:p>
        </w:tc>
      </w:tr>
    </w:tbl>
    <w:p w:rsidR="009A4C7C" w:rsidRPr="00945BD2" w:rsidRDefault="009A4C7C" w:rsidP="0085206E">
      <w:pPr>
        <w:pStyle w:val="PURADDITIONALTERMSHEADERMB"/>
        <w:rPr>
          <w:lang w:val="es-ES"/>
        </w:rPr>
      </w:pPr>
      <w:r w:rsidRPr="00945BD2">
        <w:rPr>
          <w:lang w:val="es-ES"/>
        </w:rPr>
        <w:t>Términos Adicionales:</w:t>
      </w:r>
    </w:p>
    <w:p w:rsidR="009A4C7C" w:rsidRPr="00945BD2" w:rsidRDefault="009A4C7C" w:rsidP="009A4C7C">
      <w:pPr>
        <w:pStyle w:val="PURBody-Indented"/>
        <w:rPr>
          <w:lang w:val="es-ES"/>
        </w:rPr>
      </w:pPr>
      <w:r w:rsidRPr="00945BD2">
        <w:rPr>
          <w:lang w:val="es-ES"/>
        </w:rPr>
        <w:t>No necesita una licencia SAL para usuarios externos que accedan a Microsoft Dynamics CRM 2013 a través de ninguna aplicación / interfaz gráfica de usuario (GUI) que no sean los clientes Microsoft Dynamics CRM 2013. Por “usuarios externos” se entienden los usuarios que (i) no sean empleados de un cliente o empleados de las filiales de un cliente; ni (ii) contratistas o representantes en las instalaciones de un cliente o de las filiales de un cliente.</w:t>
      </w:r>
    </w:p>
    <w:p w:rsidR="000944DC" w:rsidRPr="00550D14" w:rsidRDefault="009A4C7C" w:rsidP="009A4C7C">
      <w:pPr>
        <w:pStyle w:val="PURBody-Indented"/>
        <w:rPr>
          <w:lang w:val="pt-BR"/>
        </w:rPr>
      </w:pPr>
      <w:r w:rsidRPr="00550D14">
        <w:rPr>
          <w:b/>
          <w:lang w:val="pt-BR"/>
        </w:rPr>
        <w:t>Licencia SAL de Microsoft Dynamics CRM 2013 Essential:</w:t>
      </w:r>
      <w:r w:rsidRPr="00550D14">
        <w:rPr>
          <w:lang w:val="pt-BR"/>
        </w:rPr>
        <w:t xml:space="preserve"> </w:t>
      </w:r>
      <w:r w:rsidRPr="00550D14">
        <w:rPr>
          <w:rFonts w:eastAsia="MS PGothic" w:cs="Arial"/>
          <w:iCs/>
          <w:color w:val="000000"/>
          <w:szCs w:val="18"/>
          <w:lang w:val="pt-BR"/>
        </w:rPr>
        <w:t>P</w:t>
      </w:r>
      <w:r w:rsidRPr="00550D14">
        <w:rPr>
          <w:rFonts w:cs="Arial"/>
          <w:szCs w:val="18"/>
          <w:lang w:val="pt-BR"/>
        </w:rPr>
        <w:t>ermite a Essential utilizar el acceso a Microsoft Dynamics CRM 2013 Service Provider.</w:t>
      </w:r>
    </w:p>
    <w:p w:rsidR="009A4C7C" w:rsidRPr="00550D14" w:rsidRDefault="009A4C7C" w:rsidP="009A4C7C">
      <w:pPr>
        <w:pStyle w:val="PURBody-Indented"/>
        <w:rPr>
          <w:lang w:val="pt-BR"/>
        </w:rPr>
      </w:pPr>
      <w:r w:rsidRPr="00550D14">
        <w:rPr>
          <w:b/>
          <w:lang w:val="pt-BR"/>
        </w:rPr>
        <w:lastRenderedPageBreak/>
        <w:t>Licencia SAL de Microsoft Dynamics CRM 2013 Basic:</w:t>
      </w:r>
      <w:r w:rsidRPr="00550D14">
        <w:rPr>
          <w:lang w:val="pt-BR"/>
        </w:rPr>
        <w:t xml:space="preserve"> </w:t>
      </w:r>
      <w:r w:rsidRPr="00550D14">
        <w:rPr>
          <w:rFonts w:eastAsia="MS PGothic" w:cs="Arial"/>
          <w:iCs/>
          <w:lang w:val="pt-BR"/>
        </w:rPr>
        <w:t>Permite a Basic utilizar el acceso a Microsoft Dynamics CRM 2013 Service Provider.</w:t>
      </w:r>
    </w:p>
    <w:p w:rsidR="00366E49" w:rsidRPr="00550D14" w:rsidRDefault="00F5704B" w:rsidP="00366E49">
      <w:pPr>
        <w:pStyle w:val="PURBody-Indented"/>
        <w:rPr>
          <w:lang w:val="pt-BR"/>
        </w:rPr>
      </w:pPr>
      <w:r w:rsidRPr="00550D14">
        <w:rPr>
          <w:b/>
          <w:lang w:val="pt-BR"/>
        </w:rPr>
        <w:t>SAL de Microsoft Dynamics CRM 2013 Professional:</w:t>
      </w:r>
      <w:r w:rsidRPr="00550D14">
        <w:rPr>
          <w:lang w:val="pt-BR"/>
        </w:rPr>
        <w:t xml:space="preserve"> </w:t>
      </w:r>
      <w:r w:rsidRPr="00550D14">
        <w:rPr>
          <w:color w:val="auto"/>
          <w:lang w:val="pt-BR"/>
        </w:rPr>
        <w:t>Permite a Profesional utilizar el acceso a Microsoft Dynamics CRM 2013 Service Provider.</w:t>
      </w:r>
    </w:p>
    <w:p w:rsidR="00893CE7" w:rsidRPr="00945BD2" w:rsidRDefault="004322F7" w:rsidP="00366E49">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814E8A" w:rsidP="008E2D3F">
      <w:pPr>
        <w:pStyle w:val="PURProductName"/>
        <w:rPr>
          <w:lang w:val="es-ES"/>
        </w:rPr>
      </w:pPr>
      <w:bookmarkStart w:id="403" w:name="_Toc372118309"/>
      <w:bookmarkStart w:id="404" w:name="_Toc372126742"/>
      <w:r w:rsidRPr="00945BD2">
        <w:rPr>
          <w:lang w:val="es-ES"/>
        </w:rPr>
        <w:t>Microsoft Dynamics GP 2013</w:t>
      </w:r>
      <w:bookmarkEnd w:id="403"/>
      <w:bookmarkEnd w:id="404"/>
      <w:r w:rsidR="009A4C7C" w:rsidRPr="00945BD2">
        <w:rPr>
          <w:lang w:val="es-ES"/>
        </w:rPr>
        <w:fldChar w:fldCharType="begin"/>
      </w:r>
      <w:r w:rsidR="009A4C7C" w:rsidRPr="00945BD2">
        <w:rPr>
          <w:lang w:val="es-ES"/>
        </w:rPr>
        <w:instrText>XE "Microsoft Dynamics GP 2013"</w:instrText>
      </w:r>
      <w:r w:rsidR="009A4C7C"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9"/>
        <w:gridCol w:w="5071"/>
      </w:tblGrid>
      <w:tr w:rsidR="00831C1F" w:rsidRPr="00945BD2" w:rsidTr="0015145F">
        <w:tc>
          <w:tcPr>
            <w:tcW w:w="2555" w:type="pct"/>
            <w:tcBorders>
              <w:top w:val="single" w:sz="4" w:space="0" w:color="auto"/>
              <w:bottom w:val="nil"/>
            </w:tcBorders>
          </w:tcPr>
          <w:p w:rsidR="00831C1F" w:rsidRPr="00945BD2" w:rsidRDefault="00831C1F" w:rsidP="00831C1F">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445" w:type="pct"/>
            <w:tcBorders>
              <w:top w:val="single" w:sz="4" w:space="0" w:color="auto"/>
              <w:bottom w:val="nil"/>
            </w:tcBorders>
          </w:tcPr>
          <w:p w:rsidR="00831C1F" w:rsidRPr="00945BD2" w:rsidRDefault="004F154D" w:rsidP="00831C1F">
            <w:pPr>
              <w:pStyle w:val="PURLMSH"/>
              <w:rPr>
                <w:lang w:val="es-ES"/>
              </w:rPr>
            </w:pPr>
            <w:r w:rsidRPr="00945BD2">
              <w:rPr>
                <w:lang w:val="es-ES"/>
              </w:rPr>
              <w:t xml:space="preserve">Ver Notificación Aplicable: </w:t>
            </w:r>
            <w:r w:rsidRPr="00945BD2">
              <w:rPr>
                <w:b/>
                <w:lang w:val="es-ES"/>
              </w:rPr>
              <w:t>No</w:t>
            </w:r>
          </w:p>
        </w:tc>
      </w:tr>
      <w:tr w:rsidR="009A4C7C" w:rsidRPr="00945BD2" w:rsidTr="0015145F">
        <w:tc>
          <w:tcPr>
            <w:tcW w:w="2555" w:type="pct"/>
            <w:tcBorders>
              <w:top w:val="nil"/>
            </w:tcBorders>
          </w:tcPr>
          <w:p w:rsidR="009A4C7C" w:rsidRPr="00945BD2" w:rsidRDefault="006B55FB" w:rsidP="009A4C7C">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445" w:type="pct"/>
            <w:tcBorders>
              <w:top w:val="nil"/>
            </w:tcBorders>
          </w:tcPr>
          <w:p w:rsidR="009A4C7C"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683649">
        <w:tblPrEx>
          <w:tblBorders>
            <w:top w:val="none" w:sz="0" w:space="0" w:color="auto"/>
            <w:bottom w:val="none" w:sz="0" w:space="0" w:color="auto"/>
          </w:tblBorders>
        </w:tblPrEx>
        <w:tc>
          <w:tcPr>
            <w:tcW w:w="5000" w:type="pct"/>
            <w:gridSpan w:val="2"/>
            <w:shd w:val="clear" w:color="auto" w:fill="E5EEF7"/>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96689C" w:rsidRPr="00945BD2" w:rsidTr="00253AA1">
        <w:tblPrEx>
          <w:tblBorders>
            <w:top w:val="none" w:sz="0" w:space="0" w:color="auto"/>
            <w:bottom w:val="none" w:sz="0" w:space="0" w:color="auto"/>
          </w:tblBorders>
        </w:tblPrEx>
        <w:tc>
          <w:tcPr>
            <w:tcW w:w="2555" w:type="pct"/>
          </w:tcPr>
          <w:p w:rsidR="0096689C" w:rsidRPr="00945BD2" w:rsidRDefault="0096689C" w:rsidP="009A48FC">
            <w:pPr>
              <w:pStyle w:val="PURBody"/>
              <w:rPr>
                <w:lang w:val="es-ES"/>
              </w:rPr>
            </w:pPr>
            <w:r w:rsidRPr="00945BD2">
              <w:rPr>
                <w:b/>
                <w:lang w:val="es-ES"/>
              </w:rPr>
              <w:t>Usted necesita</w:t>
            </w:r>
            <w:r w:rsidR="00914152">
              <w:rPr>
                <w:b/>
                <w:lang w:val="es-ES"/>
              </w:rPr>
              <w:t>.</w:t>
            </w:r>
          </w:p>
          <w:p w:rsidR="0096689C" w:rsidRPr="00945BD2" w:rsidRDefault="0096689C" w:rsidP="0096689C">
            <w:pPr>
              <w:pStyle w:val="PURBullet-Indented"/>
              <w:ind w:left="1026"/>
              <w:rPr>
                <w:lang w:val="es-ES"/>
              </w:rPr>
            </w:pPr>
            <w:r w:rsidRPr="00945BD2">
              <w:rPr>
                <w:lang w:val="es-ES"/>
              </w:rPr>
              <w:t xml:space="preserve">SAL Completa de Usuario de Dynamics GP 2013 </w:t>
            </w:r>
            <w:r w:rsidRPr="00945BD2">
              <w:rPr>
                <w:b/>
                <w:lang w:val="es-ES"/>
              </w:rPr>
              <w:t>o</w:t>
            </w:r>
          </w:p>
          <w:p w:rsidR="006659BE" w:rsidRPr="00945BD2" w:rsidRDefault="006659BE" w:rsidP="0096689C">
            <w:pPr>
              <w:pStyle w:val="PURBullet-Indented"/>
              <w:ind w:left="1026"/>
              <w:rPr>
                <w:lang w:val="es-ES"/>
              </w:rPr>
            </w:pPr>
            <w:r w:rsidRPr="00945BD2">
              <w:rPr>
                <w:lang w:val="es-ES"/>
              </w:rPr>
              <w:t>SAL de Usuario Estándar de Dynamics GP 2013,</w:t>
            </w:r>
            <w:r w:rsidRPr="00945BD2">
              <w:rPr>
                <w:b/>
                <w:lang w:val="es-ES"/>
              </w:rPr>
              <w:t xml:space="preserve"> o</w:t>
            </w:r>
          </w:p>
          <w:p w:rsidR="0096689C" w:rsidRPr="00945BD2" w:rsidRDefault="0096689C" w:rsidP="0096689C">
            <w:pPr>
              <w:pStyle w:val="PURBullet-Indented"/>
              <w:ind w:left="1026"/>
              <w:rPr>
                <w:lang w:val="es-ES"/>
              </w:rPr>
            </w:pPr>
            <w:r w:rsidRPr="00945BD2">
              <w:rPr>
                <w:lang w:val="es-ES"/>
              </w:rPr>
              <w:t>SAL de Usuario Limitado de Dynamics GP 2013</w:t>
            </w:r>
          </w:p>
          <w:p w:rsidR="0096689C" w:rsidRPr="00945BD2" w:rsidRDefault="0096689C" w:rsidP="0096689C">
            <w:pPr>
              <w:pStyle w:val="PURBullet-Indented"/>
              <w:numPr>
                <w:ilvl w:val="0"/>
                <w:numId w:val="0"/>
              </w:numPr>
              <w:rPr>
                <w:lang w:val="es-ES"/>
              </w:rPr>
            </w:pPr>
          </w:p>
        </w:tc>
        <w:tc>
          <w:tcPr>
            <w:tcW w:w="2445" w:type="pct"/>
          </w:tcPr>
          <w:p w:rsidR="0096689C" w:rsidRPr="00945BD2" w:rsidRDefault="0096689C" w:rsidP="009A48FC">
            <w:pPr>
              <w:pStyle w:val="PURBlueStrong-Indented"/>
              <w:rPr>
                <w:lang w:val="es-ES"/>
              </w:rPr>
            </w:pPr>
          </w:p>
          <w:p w:rsidR="0096689C" w:rsidRPr="00945BD2" w:rsidRDefault="0096689C" w:rsidP="00830DCA">
            <w:pPr>
              <w:pStyle w:val="PURBullet-Indented"/>
              <w:numPr>
                <w:ilvl w:val="0"/>
                <w:numId w:val="0"/>
              </w:numPr>
              <w:ind w:left="810"/>
              <w:rPr>
                <w:bCs/>
                <w:lang w:val="es-ES"/>
              </w:rPr>
            </w:pPr>
          </w:p>
        </w:tc>
      </w:tr>
    </w:tbl>
    <w:p w:rsidR="009A4C7C" w:rsidRPr="00945BD2" w:rsidRDefault="001F0EC7" w:rsidP="0085206E">
      <w:pPr>
        <w:pStyle w:val="PURADDITIONALTERMSHEADERMB"/>
        <w:rPr>
          <w:lang w:val="es-ES"/>
        </w:rPr>
      </w:pPr>
      <w:r w:rsidRPr="00945BD2">
        <w:rPr>
          <w:lang w:val="es-ES"/>
        </w:rPr>
        <w:t>Términos Adicionales:</w:t>
      </w:r>
    </w:p>
    <w:p w:rsidR="0096689C" w:rsidRPr="00945BD2" w:rsidRDefault="0096689C" w:rsidP="0096689C">
      <w:pPr>
        <w:pStyle w:val="PURBlueStrong"/>
        <w:rPr>
          <w:lang w:val="es-ES"/>
        </w:rPr>
      </w:pPr>
      <w:r w:rsidRPr="00945BD2">
        <w:rPr>
          <w:lang w:val="es-ES"/>
        </w:rPr>
        <w:t>Tipos de licencias SAL</w:t>
      </w:r>
    </w:p>
    <w:p w:rsidR="0096689C" w:rsidRPr="00945BD2" w:rsidRDefault="0096689C" w:rsidP="000C3222">
      <w:pPr>
        <w:pStyle w:val="PURBody-Indented"/>
        <w:spacing w:line="240" w:lineRule="exact"/>
        <w:contextualSpacing/>
        <w:rPr>
          <w:lang w:val="es-ES"/>
        </w:rPr>
      </w:pPr>
      <w:r w:rsidRPr="00945BD2">
        <w:rPr>
          <w:iCs/>
          <w:szCs w:val="18"/>
          <w:lang w:val="es-ES"/>
        </w:rPr>
        <w:t>Existen 3 tipos de SALs</w:t>
      </w:r>
      <w:r w:rsidRPr="00945BD2">
        <w:rPr>
          <w:lang w:val="es-ES"/>
        </w:rPr>
        <w:t xml:space="preserve">. </w:t>
      </w:r>
    </w:p>
    <w:p w:rsidR="0096689C" w:rsidRPr="00945BD2" w:rsidRDefault="0096689C" w:rsidP="0026184E">
      <w:pPr>
        <w:pStyle w:val="PURBullet-Indented"/>
        <w:rPr>
          <w:lang w:val="es-ES"/>
        </w:rPr>
      </w:pPr>
      <w:r w:rsidRPr="00945BD2">
        <w:rPr>
          <w:rFonts w:cs="Arial"/>
          <w:b/>
          <w:lang w:val="es-ES"/>
        </w:rPr>
        <w:t>Completa de usuario:</w:t>
      </w:r>
      <w:r w:rsidRPr="00945BD2">
        <w:rPr>
          <w:rFonts w:cs="Arial"/>
          <w:lang w:val="es-ES"/>
        </w:rPr>
        <w:t xml:space="preserve"> tipo de licencia que permite </w:t>
      </w:r>
      <w:r w:rsidRPr="00945BD2">
        <w:rPr>
          <w:lang w:val="es-ES"/>
        </w:rPr>
        <w:t>al usuario a quien se asigna el</w:t>
      </w:r>
      <w:r w:rsidRPr="00945BD2">
        <w:rPr>
          <w:rFonts w:cs="Arial"/>
          <w:lang w:val="es-ES"/>
        </w:rPr>
        <w:t xml:space="preserve"> acceso directo o indirecto a través de cualquier medio </w:t>
      </w:r>
      <w:r w:rsidRPr="00945BD2">
        <w:rPr>
          <w:lang w:val="es-ES"/>
        </w:rPr>
        <w:t>a todas las funciones del software de servidor en la solución ERP. “Solución ERP” significa los componentes del software que controla sus usuarios y unidades de informes financieros.</w:t>
      </w:r>
    </w:p>
    <w:p w:rsidR="006659BE" w:rsidRPr="00945BD2" w:rsidRDefault="006659BE" w:rsidP="0026184E">
      <w:pPr>
        <w:pStyle w:val="PURBullet-Indented"/>
        <w:rPr>
          <w:lang w:val="es-ES"/>
        </w:rPr>
      </w:pPr>
      <w:r w:rsidRPr="00945BD2">
        <w:rPr>
          <w:b/>
          <w:lang w:val="es-ES"/>
        </w:rPr>
        <w:t>Usuario Estándar:</w:t>
      </w:r>
      <w:r w:rsidRPr="00945BD2">
        <w:rPr>
          <w:lang w:val="es-ES"/>
        </w:rPr>
        <w:t xml:space="preserve"> es un tipo de licencia que permite al usuario al que se asigna el acceso directo o indirecto a través de cualquier medio a todas las funcionalidades en el Paquete de inicio en toda la Solución ERP, según se describe en la edición Guía de licencias de NAV 2013 R2 del mes de enero de 2014 que se encuentra en (http://go.microsoft.com/fwlink/?LinkId=324885).</w:t>
      </w:r>
    </w:p>
    <w:p w:rsidR="0096689C" w:rsidRPr="00945BD2" w:rsidRDefault="0096689C" w:rsidP="0026184E">
      <w:pPr>
        <w:pStyle w:val="PURBullet-Indented"/>
        <w:rPr>
          <w:lang w:val="es-ES"/>
        </w:rPr>
      </w:pPr>
      <w:r w:rsidRPr="00945BD2">
        <w:rPr>
          <w:b/>
          <w:lang w:val="es-ES"/>
        </w:rPr>
        <w:t>Usuario Limitado:</w:t>
      </w:r>
      <w:r w:rsidRPr="00945BD2">
        <w:rPr>
          <w:lang w:val="es-ES"/>
        </w:rPr>
        <w:t xml:space="preserve"> tipo de licencia que permite al usuario a quien se asigna el acceso directo o indirecto a través de cualquier medio a la Solución ERP con el fin de completar solo las tareas descritas a continuación. </w:t>
      </w:r>
    </w:p>
    <w:p w:rsidR="0096689C" w:rsidRPr="00945BD2" w:rsidRDefault="0096689C" w:rsidP="008E2D3F">
      <w:pPr>
        <w:pStyle w:val="PURBullet"/>
        <w:numPr>
          <w:ilvl w:val="0"/>
          <w:numId w:val="0"/>
        </w:numPr>
        <w:ind w:left="720" w:hanging="270"/>
        <w:rPr>
          <w:lang w:val="es-ES"/>
        </w:rPr>
      </w:pPr>
      <w:r w:rsidRPr="00945BD2">
        <w:rPr>
          <w:lang w:val="es-ES"/>
        </w:rPr>
        <w:t xml:space="preserve">(i) Acceso de </w:t>
      </w:r>
      <w:r w:rsidR="008E2D3F" w:rsidRPr="00945BD2">
        <w:rPr>
          <w:lang w:val="es-ES"/>
        </w:rPr>
        <w:t>“</w:t>
      </w:r>
      <w:r w:rsidRPr="00945BD2">
        <w:rPr>
          <w:lang w:val="es-ES"/>
        </w:rPr>
        <w:t>lectura</w:t>
      </w:r>
      <w:r w:rsidR="008E2D3F" w:rsidRPr="00945BD2">
        <w:rPr>
          <w:lang w:val="es-ES"/>
        </w:rPr>
        <w:t>”</w:t>
      </w:r>
      <w:r w:rsidRPr="00945BD2">
        <w:rPr>
          <w:lang w:val="es-ES"/>
        </w:rPr>
        <w:t xml:space="preserve"> a datos contenidos en la Solución ERP; o </w:t>
      </w:r>
    </w:p>
    <w:p w:rsidR="0096689C" w:rsidRPr="00945BD2" w:rsidRDefault="0096689C" w:rsidP="008E2D3F">
      <w:pPr>
        <w:pStyle w:val="PURBullet"/>
        <w:numPr>
          <w:ilvl w:val="0"/>
          <w:numId w:val="0"/>
        </w:numPr>
        <w:ind w:left="720" w:hanging="270"/>
        <w:rPr>
          <w:lang w:val="es-ES"/>
        </w:rPr>
      </w:pPr>
      <w:r w:rsidRPr="00945BD2">
        <w:rPr>
          <w:lang w:val="es-ES"/>
        </w:rPr>
        <w:t xml:space="preserve">(ii) Acceso de </w:t>
      </w:r>
      <w:r w:rsidR="008E2D3F" w:rsidRPr="00945BD2">
        <w:rPr>
          <w:lang w:val="es-ES"/>
        </w:rPr>
        <w:t>“</w:t>
      </w:r>
      <w:r w:rsidRPr="00945BD2">
        <w:rPr>
          <w:lang w:val="es-ES"/>
        </w:rPr>
        <w:t>escritura</w:t>
      </w:r>
      <w:r w:rsidR="008E2D3F" w:rsidRPr="00945BD2">
        <w:rPr>
          <w:lang w:val="es-ES"/>
        </w:rPr>
        <w:t>”</w:t>
      </w:r>
      <w:r w:rsidRPr="00945BD2">
        <w:rPr>
          <w:lang w:val="es-ES"/>
        </w:rPr>
        <w:t xml:space="preserve"> a través de las funciones de tiempo y gastos o bien</w:t>
      </w:r>
    </w:p>
    <w:p w:rsidR="0096689C" w:rsidRPr="00550D14" w:rsidRDefault="0096689C" w:rsidP="0026184E">
      <w:pPr>
        <w:pStyle w:val="PURBullet"/>
        <w:numPr>
          <w:ilvl w:val="0"/>
          <w:numId w:val="0"/>
        </w:numPr>
        <w:ind w:left="720" w:hanging="270"/>
      </w:pPr>
      <w:r w:rsidRPr="00550D14">
        <w:t>(iii) Acceso a Business Portal y Management Reporter Viewer.</w:t>
      </w:r>
    </w:p>
    <w:p w:rsidR="006659BE" w:rsidRPr="00945BD2" w:rsidRDefault="006659BE" w:rsidP="006659BE">
      <w:pPr>
        <w:pStyle w:val="PURBody"/>
        <w:ind w:left="270"/>
        <w:rPr>
          <w:lang w:val="es-ES"/>
        </w:rPr>
      </w:pPr>
      <w:r w:rsidRPr="00945BD2">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rsidR="008A6C4D" w:rsidRPr="00945BD2" w:rsidRDefault="008A6C4D" w:rsidP="003D33E5">
      <w:pPr>
        <w:pStyle w:val="PURBlueStrong"/>
        <w:spacing w:after="120"/>
        <w:contextualSpacing/>
        <w:rPr>
          <w:lang w:val="es-ES"/>
        </w:rPr>
      </w:pPr>
      <w:r w:rsidRPr="00945BD2">
        <w:rPr>
          <w:rStyle w:val="PURBlueStrongChar"/>
          <w:smallCaps/>
          <w:lang w:val="es-ES"/>
        </w:rPr>
        <w:t>No se Requiere SAL</w:t>
      </w:r>
    </w:p>
    <w:p w:rsidR="008A6C4D" w:rsidRPr="00945BD2" w:rsidRDefault="008A6C4D" w:rsidP="000C3222">
      <w:pPr>
        <w:pStyle w:val="PURBullet"/>
        <w:numPr>
          <w:ilvl w:val="0"/>
          <w:numId w:val="0"/>
        </w:numPr>
        <w:ind w:left="216"/>
        <w:rPr>
          <w:lang w:val="es-ES"/>
        </w:rPr>
      </w:pPr>
      <w:r w:rsidRPr="00945BD2">
        <w:rPr>
          <w:lang w:val="es-ES"/>
        </w:rPr>
        <w:t>No necesita adquirir ni asignar una licencia SAL a usuarios empleados por terceros que obtienen acceso a Microsoft Dynamics GP 2013 únicamente con el propósito de proveer servicios de contabilidad o cuenta profesional adicionales relacionados con el proceso de auditoría.</w:t>
      </w:r>
    </w:p>
    <w:p w:rsidR="006659BE" w:rsidRPr="00945BD2" w:rsidRDefault="006659BE" w:rsidP="00B64EAE">
      <w:pPr>
        <w:pStyle w:val="PURBody"/>
        <w:ind w:left="180"/>
        <w:rPr>
          <w:lang w:val="es-ES"/>
        </w:rPr>
      </w:pPr>
      <w:r w:rsidRPr="00945BD2">
        <w:rPr>
          <w:lang w:val="es-ES"/>
        </w:rPr>
        <w:t>Estos términos se aplican a Microsoft Dynamics GP 2013. Estos términos no se aplican a las versiones previas a Microsoft Dynamics GP 2013.</w:t>
      </w:r>
    </w:p>
    <w:p w:rsidR="009A4C7C" w:rsidRPr="00945BD2" w:rsidRDefault="009A4C7C" w:rsidP="000C3222">
      <w:pPr>
        <w:pStyle w:val="PURBlueStrong"/>
        <w:spacing w:after="120"/>
        <w:contextualSpacing/>
        <w:rPr>
          <w:lang w:val="es-ES"/>
        </w:rPr>
      </w:pPr>
      <w:r w:rsidRPr="00945BD2">
        <w:rPr>
          <w:rStyle w:val="PURBlueStrongChar"/>
          <w:smallCaps/>
          <w:lang w:val="es-ES"/>
        </w:rPr>
        <w:t>Localizaciones y traducciones</w:t>
      </w:r>
    </w:p>
    <w:p w:rsidR="009A4C7C" w:rsidRPr="00945BD2" w:rsidRDefault="009A4C7C" w:rsidP="009A4C7C">
      <w:pPr>
        <w:pStyle w:val="PURBody-Indented"/>
        <w:rPr>
          <w:lang w:val="es-ES"/>
        </w:rPr>
      </w:pPr>
      <w:r w:rsidRPr="00945BD2">
        <w:rPr>
          <w:lang w:val="es-ES"/>
        </w:rPr>
        <w:t xml:space="preserve">Para obtener una lista de regiones geográficas e idiomas que Microsoft ha localizado y pone a disposición comercial, visite </w:t>
      </w:r>
      <w:hyperlink r:id="rId113" w:history="1">
        <w:r w:rsidRPr="00945BD2">
          <w:rPr>
            <w:rStyle w:val="Hyperlink"/>
            <w:lang w:val="es-ES"/>
          </w:rPr>
          <w:t>http://www.microsoft.com/dynamics/en/us/products/gp-availability.aspx</w:t>
        </w:r>
      </w:hyperlink>
      <w:r w:rsidRPr="00945BD2">
        <w:rPr>
          <w:lang w:val="es-ES"/>
        </w:rPr>
        <w:t>.</w:t>
      </w:r>
    </w:p>
    <w:p w:rsidR="009A4C7C" w:rsidRPr="00945BD2" w:rsidRDefault="009A4C7C" w:rsidP="009A4C7C">
      <w:pPr>
        <w:pStyle w:val="PURBody-Indented"/>
        <w:rPr>
          <w:lang w:val="es-ES"/>
        </w:rPr>
      </w:pPr>
      <w:r w:rsidRPr="00945BD2">
        <w:rPr>
          <w:lang w:val="es-ES"/>
        </w:rPr>
        <w:lastRenderedPageBreak/>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rsidR="009A4C7C" w:rsidRPr="00945BD2" w:rsidRDefault="009A4C7C" w:rsidP="009A4C7C">
      <w:pPr>
        <w:pStyle w:val="PURBody-Indented"/>
        <w:rPr>
          <w:lang w:val="es-ES"/>
        </w:rPr>
      </w:pPr>
      <w:r w:rsidRPr="00945BD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14" w:history="1">
        <w:r w:rsidRPr="00945BD2">
          <w:rPr>
            <w:rStyle w:val="Hyperlink"/>
            <w:lang w:val="es-ES"/>
          </w:rPr>
          <w:t>https://mbs.microsoft.com/partnersource/partneressentials/pllp</w:t>
        </w:r>
      </w:hyperlink>
      <w:r w:rsidRPr="00945BD2">
        <w:rPr>
          <w:lang w:val="es-ES"/>
        </w:rPr>
        <w:t xml:space="preserve"> o póngase en contacto con su Gestor de cuentas de partner.</w:t>
      </w:r>
    </w:p>
    <w:p w:rsidR="009A4C7C" w:rsidRPr="00945BD2" w:rsidRDefault="004322F7" w:rsidP="009A4C7C">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D3035" w:rsidP="008E2D3F">
      <w:pPr>
        <w:pStyle w:val="PURProductName"/>
        <w:rPr>
          <w:lang w:val="es-ES"/>
        </w:rPr>
      </w:pPr>
      <w:bookmarkStart w:id="405" w:name="_Toc372118310"/>
      <w:bookmarkStart w:id="406" w:name="_Toc372126743"/>
      <w:r w:rsidRPr="00945BD2">
        <w:rPr>
          <w:lang w:val="es-ES"/>
        </w:rPr>
        <w:t>Microsoft Dynamics NAV 2013</w:t>
      </w:r>
      <w:r w:rsidR="009A4C7C" w:rsidRPr="00945BD2">
        <w:rPr>
          <w:lang w:val="es-ES"/>
        </w:rPr>
        <w:t xml:space="preserve"> R2</w:t>
      </w:r>
      <w:bookmarkEnd w:id="405"/>
      <w:bookmarkEnd w:id="406"/>
      <w:r w:rsidR="009A4C7C" w:rsidRPr="00945BD2">
        <w:rPr>
          <w:lang w:val="es-ES"/>
        </w:rPr>
        <w:fldChar w:fldCharType="begin"/>
      </w:r>
      <w:r w:rsidR="009A4C7C" w:rsidRPr="00945BD2">
        <w:rPr>
          <w:lang w:val="es-ES"/>
        </w:rPr>
        <w:instrText>XE "Microsoft Dynamics NAV 2013 R2"</w:instrText>
      </w:r>
      <w:r w:rsidR="009A4C7C"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86"/>
        <w:gridCol w:w="91"/>
        <w:gridCol w:w="4991"/>
      </w:tblGrid>
      <w:tr w:rsidR="00831C1F" w:rsidRPr="00945BD2" w:rsidTr="007331A1">
        <w:tc>
          <w:tcPr>
            <w:tcW w:w="2549" w:type="pct"/>
            <w:tcBorders>
              <w:top w:val="single" w:sz="4" w:space="0" w:color="auto"/>
              <w:bottom w:val="nil"/>
            </w:tcBorders>
          </w:tcPr>
          <w:p w:rsidR="00831C1F" w:rsidRPr="00945BD2" w:rsidRDefault="00831C1F" w:rsidP="00831C1F">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451" w:type="pct"/>
            <w:gridSpan w:val="2"/>
            <w:tcBorders>
              <w:top w:val="single" w:sz="4" w:space="0" w:color="auto"/>
              <w:bottom w:val="nil"/>
            </w:tcBorders>
          </w:tcPr>
          <w:p w:rsidR="00831C1F" w:rsidRPr="00945BD2" w:rsidRDefault="004F154D" w:rsidP="00831C1F">
            <w:pPr>
              <w:pStyle w:val="PURLMSH"/>
              <w:rPr>
                <w:lang w:val="es-ES"/>
              </w:rPr>
            </w:pPr>
            <w:r w:rsidRPr="00945BD2">
              <w:rPr>
                <w:lang w:val="es-ES"/>
              </w:rPr>
              <w:t xml:space="preserve">Ver Notificación Aplicable: </w:t>
            </w:r>
            <w:r w:rsidRPr="00945BD2">
              <w:rPr>
                <w:b/>
                <w:lang w:val="es-ES"/>
              </w:rPr>
              <w:t>No</w:t>
            </w:r>
          </w:p>
        </w:tc>
      </w:tr>
      <w:tr w:rsidR="009A4C7C" w:rsidRPr="00945BD2" w:rsidTr="007331A1">
        <w:tc>
          <w:tcPr>
            <w:tcW w:w="2549" w:type="pct"/>
            <w:tcBorders>
              <w:top w:val="nil"/>
            </w:tcBorders>
          </w:tcPr>
          <w:p w:rsidR="009A4C7C" w:rsidRPr="00945BD2" w:rsidRDefault="006B55FB" w:rsidP="009A4C7C">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451" w:type="pct"/>
            <w:gridSpan w:val="2"/>
            <w:tcBorders>
              <w:top w:val="nil"/>
            </w:tcBorders>
          </w:tcPr>
          <w:p w:rsidR="009A4C7C"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A11A7A">
        <w:tblPrEx>
          <w:tblBorders>
            <w:top w:val="none" w:sz="0" w:space="0" w:color="auto"/>
            <w:bottom w:val="none" w:sz="0" w:space="0" w:color="auto"/>
          </w:tblBorders>
        </w:tblPrEx>
        <w:tc>
          <w:tcPr>
            <w:tcW w:w="5000" w:type="pct"/>
            <w:gridSpan w:val="3"/>
            <w:shd w:val="clear" w:color="auto" w:fill="E5EEF7"/>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2133EE" w:rsidRPr="00945BD2" w:rsidTr="00B66865">
        <w:tblPrEx>
          <w:tblBorders>
            <w:top w:val="none" w:sz="0" w:space="0" w:color="auto"/>
            <w:bottom w:val="none" w:sz="0" w:space="0" w:color="auto"/>
          </w:tblBorders>
        </w:tblPrEx>
        <w:tc>
          <w:tcPr>
            <w:tcW w:w="2593" w:type="pct"/>
            <w:gridSpan w:val="2"/>
          </w:tcPr>
          <w:p w:rsidR="002133EE" w:rsidRPr="00945BD2" w:rsidRDefault="002133EE" w:rsidP="009A48FC">
            <w:pPr>
              <w:pStyle w:val="PURBody"/>
              <w:rPr>
                <w:lang w:val="es-ES"/>
              </w:rPr>
            </w:pPr>
            <w:r w:rsidRPr="00945BD2">
              <w:rPr>
                <w:b/>
                <w:lang w:val="es-ES"/>
              </w:rPr>
              <w:t>Usted necesita</w:t>
            </w:r>
            <w:r w:rsidR="00914152">
              <w:rPr>
                <w:b/>
                <w:lang w:val="es-ES"/>
              </w:rPr>
              <w:t>.</w:t>
            </w:r>
          </w:p>
          <w:p w:rsidR="002133EE" w:rsidRPr="00550D14" w:rsidRDefault="002133EE" w:rsidP="009A48FC">
            <w:pPr>
              <w:pStyle w:val="PURBullet-Indented"/>
              <w:ind w:left="1026"/>
              <w:rPr>
                <w:lang w:val="pt-BR"/>
              </w:rPr>
            </w:pPr>
            <w:r w:rsidRPr="00550D14">
              <w:rPr>
                <w:lang w:val="pt-BR"/>
              </w:rPr>
              <w:t xml:space="preserve">SAL de Usuario Completo de Dynamics NAV 2013 R2, </w:t>
            </w:r>
            <w:r w:rsidRPr="00550D14">
              <w:rPr>
                <w:b/>
                <w:lang w:val="pt-BR"/>
              </w:rPr>
              <w:t>o</w:t>
            </w:r>
          </w:p>
          <w:p w:rsidR="006659BE" w:rsidRPr="00945BD2" w:rsidRDefault="006659BE" w:rsidP="009A48FC">
            <w:pPr>
              <w:pStyle w:val="PURBullet-Indented"/>
              <w:ind w:left="1026"/>
              <w:rPr>
                <w:lang w:val="es-ES"/>
              </w:rPr>
            </w:pPr>
            <w:r w:rsidRPr="00945BD2">
              <w:rPr>
                <w:lang w:val="es-ES"/>
              </w:rPr>
              <w:t xml:space="preserve">SAL de Usuario Estándar de Dynamics NAV 2013 R2, </w:t>
            </w:r>
            <w:r w:rsidRPr="00945BD2">
              <w:rPr>
                <w:b/>
                <w:lang w:val="es-ES"/>
              </w:rPr>
              <w:t>o</w:t>
            </w:r>
          </w:p>
          <w:p w:rsidR="002133EE" w:rsidRPr="00945BD2" w:rsidRDefault="002133EE" w:rsidP="009A48FC">
            <w:pPr>
              <w:pStyle w:val="PURBullet-Indented"/>
              <w:ind w:left="1026"/>
              <w:rPr>
                <w:lang w:val="es-ES"/>
              </w:rPr>
            </w:pPr>
            <w:r w:rsidRPr="00945BD2">
              <w:rPr>
                <w:lang w:val="es-ES"/>
              </w:rPr>
              <w:t>SAL de Usuario Limitado de Dynamics NAV 2013 R2</w:t>
            </w:r>
          </w:p>
          <w:p w:rsidR="002133EE" w:rsidRPr="00945BD2" w:rsidRDefault="002133EE" w:rsidP="002133EE">
            <w:pPr>
              <w:pStyle w:val="PURBullet-Indented"/>
              <w:numPr>
                <w:ilvl w:val="0"/>
                <w:numId w:val="0"/>
              </w:numPr>
              <w:rPr>
                <w:lang w:val="es-ES"/>
              </w:rPr>
            </w:pPr>
          </w:p>
        </w:tc>
        <w:tc>
          <w:tcPr>
            <w:tcW w:w="2407" w:type="pct"/>
          </w:tcPr>
          <w:p w:rsidR="002133EE" w:rsidRPr="00945BD2" w:rsidRDefault="002133EE" w:rsidP="009A48FC">
            <w:pPr>
              <w:pStyle w:val="PURBlueStrong-Indented"/>
              <w:rPr>
                <w:lang w:val="es-ES"/>
              </w:rPr>
            </w:pPr>
          </w:p>
          <w:p w:rsidR="002133EE" w:rsidRPr="00945BD2" w:rsidRDefault="002133EE" w:rsidP="00830DCA">
            <w:pPr>
              <w:pStyle w:val="PURBullet-Indented"/>
              <w:numPr>
                <w:ilvl w:val="0"/>
                <w:numId w:val="0"/>
              </w:numPr>
              <w:ind w:left="810"/>
              <w:rPr>
                <w:b/>
                <w:bCs/>
                <w:lang w:val="es-ES"/>
              </w:rPr>
            </w:pPr>
          </w:p>
        </w:tc>
      </w:tr>
    </w:tbl>
    <w:p w:rsidR="009A4C7C" w:rsidRPr="00945BD2" w:rsidRDefault="001F0EC7" w:rsidP="0085206E">
      <w:pPr>
        <w:pStyle w:val="PURADDITIONALTERMSHEADERMB"/>
        <w:rPr>
          <w:lang w:val="es-ES"/>
        </w:rPr>
      </w:pPr>
      <w:r w:rsidRPr="00945BD2">
        <w:rPr>
          <w:lang w:val="es-ES"/>
        </w:rPr>
        <w:t>Términos Adicionales:</w:t>
      </w:r>
    </w:p>
    <w:p w:rsidR="00501B7F" w:rsidRPr="00945BD2" w:rsidRDefault="00501B7F" w:rsidP="00CA63B9">
      <w:pPr>
        <w:pStyle w:val="PURBlueStrong"/>
        <w:ind w:left="0"/>
        <w:rPr>
          <w:lang w:val="es-ES"/>
        </w:rPr>
      </w:pPr>
      <w:r w:rsidRPr="00945BD2">
        <w:rPr>
          <w:lang w:val="es-ES"/>
        </w:rPr>
        <w:t>Tipos de licencias SAL</w:t>
      </w:r>
    </w:p>
    <w:p w:rsidR="00501B7F" w:rsidRPr="00945BD2" w:rsidRDefault="00501B7F" w:rsidP="00CA63B9">
      <w:pPr>
        <w:pStyle w:val="PURBody-Indented"/>
        <w:ind w:left="0"/>
        <w:rPr>
          <w:lang w:val="es-ES"/>
        </w:rPr>
      </w:pPr>
      <w:r w:rsidRPr="00945BD2">
        <w:rPr>
          <w:iCs/>
          <w:szCs w:val="18"/>
          <w:lang w:val="es-ES"/>
        </w:rPr>
        <w:t>Existen 3 tipos de SALs</w:t>
      </w:r>
      <w:r w:rsidRPr="00945BD2">
        <w:rPr>
          <w:lang w:val="es-ES"/>
        </w:rPr>
        <w:t>.</w:t>
      </w:r>
    </w:p>
    <w:p w:rsidR="00501B7F" w:rsidRPr="00945BD2" w:rsidRDefault="00501B7F" w:rsidP="00156FC7">
      <w:pPr>
        <w:pStyle w:val="PURBullet-Indented"/>
        <w:rPr>
          <w:lang w:val="es-ES"/>
        </w:rPr>
      </w:pPr>
      <w:r w:rsidRPr="00945BD2">
        <w:rPr>
          <w:rFonts w:cs="Arial"/>
          <w:b/>
          <w:lang w:val="es-ES"/>
        </w:rPr>
        <w:t>Completa de usuario:</w:t>
      </w:r>
      <w:r w:rsidRPr="00945BD2">
        <w:rPr>
          <w:rFonts w:cs="Arial"/>
          <w:lang w:val="es-ES"/>
        </w:rPr>
        <w:t xml:space="preserve"> tipo de licencia que permite </w:t>
      </w:r>
      <w:r w:rsidRPr="00945BD2">
        <w:rPr>
          <w:lang w:val="es-ES"/>
        </w:rPr>
        <w:t>al usuario a quien se asigna el</w:t>
      </w:r>
      <w:r w:rsidRPr="00945BD2">
        <w:rPr>
          <w:rFonts w:cs="Arial"/>
          <w:lang w:val="es-ES"/>
        </w:rPr>
        <w:t xml:space="preserve"> acceso directo o indirecto a través de cualquier medio </w:t>
      </w:r>
      <w:r w:rsidRPr="00945BD2">
        <w:rPr>
          <w:lang w:val="es-ES"/>
        </w:rPr>
        <w:t>a todas las funciones del software de servidor en la solución ERP. “Solución ERP” significa los componentes del software que controla sus usuarios y unidades de informes financieros.</w:t>
      </w:r>
    </w:p>
    <w:p w:rsidR="006659BE" w:rsidRPr="00945BD2" w:rsidRDefault="006659BE" w:rsidP="00156FC7">
      <w:pPr>
        <w:pStyle w:val="PURBullet-Indented"/>
        <w:rPr>
          <w:lang w:val="es-ES"/>
        </w:rPr>
      </w:pPr>
      <w:r w:rsidRPr="00945BD2">
        <w:rPr>
          <w:b/>
          <w:lang w:val="es-ES"/>
        </w:rPr>
        <w:t>Usuario Estándar:</w:t>
      </w:r>
      <w:r w:rsidRPr="00945BD2">
        <w:rPr>
          <w:lang w:val="es-ES"/>
        </w:rPr>
        <w:t xml:space="preserve"> es un tipo de licencia que permite al usuario al que se asigna el acceso directo o indirecto a través de cualquier medio a todas las funcionalidades en el Paquete de inicio en toda la Solución ERP, según se describe en la edición Guía de Licencias de NAV 2013 R2 del mes de enero de 2014 que se encuentra en (http://go.microsoft.com/fwlink/?LinkId=324885)</w:t>
      </w:r>
    </w:p>
    <w:p w:rsidR="00501B7F" w:rsidRPr="00945BD2" w:rsidRDefault="00501B7F" w:rsidP="00156FC7">
      <w:pPr>
        <w:pStyle w:val="PURBullet-Indented"/>
        <w:rPr>
          <w:lang w:val="es-ES"/>
        </w:rPr>
      </w:pPr>
      <w:r w:rsidRPr="00945BD2">
        <w:rPr>
          <w:rFonts w:cs="Arial"/>
          <w:b/>
          <w:lang w:val="es-ES"/>
        </w:rPr>
        <w:t>Usuario Limitado:</w:t>
      </w:r>
      <w:r w:rsidRPr="00945BD2">
        <w:rPr>
          <w:rFonts w:cs="Arial"/>
          <w:lang w:val="es-ES"/>
        </w:rPr>
        <w:t xml:space="preserve"> </w:t>
      </w:r>
      <w:r w:rsidRPr="00945BD2">
        <w:rPr>
          <w:lang w:val="es-ES"/>
        </w:rPr>
        <w:t>tipo de licencia que permite al usuario a quien se asigna el acceso directo o indirecto a la Solución ERP con el fin de completar solo las tareas descritas a continuación.</w:t>
      </w:r>
    </w:p>
    <w:p w:rsidR="00501B7F" w:rsidRPr="00945BD2" w:rsidRDefault="00501B7F" w:rsidP="008E2D3F">
      <w:pPr>
        <w:pStyle w:val="PURBullet"/>
        <w:numPr>
          <w:ilvl w:val="0"/>
          <w:numId w:val="0"/>
        </w:numPr>
        <w:ind w:left="720" w:hanging="270"/>
        <w:rPr>
          <w:lang w:val="es-ES"/>
        </w:rPr>
      </w:pPr>
      <w:r w:rsidRPr="00945BD2">
        <w:rPr>
          <w:lang w:val="es-ES"/>
        </w:rPr>
        <w:t xml:space="preserve">(i) Acceso de </w:t>
      </w:r>
      <w:r w:rsidR="008E2D3F" w:rsidRPr="00945BD2">
        <w:rPr>
          <w:lang w:val="es-ES"/>
        </w:rPr>
        <w:t>“</w:t>
      </w:r>
      <w:r w:rsidRPr="00945BD2">
        <w:rPr>
          <w:lang w:val="es-ES"/>
        </w:rPr>
        <w:t>lectura</w:t>
      </w:r>
      <w:r w:rsidR="008E2D3F" w:rsidRPr="00945BD2">
        <w:rPr>
          <w:lang w:val="es-ES"/>
        </w:rPr>
        <w:t>”</w:t>
      </w:r>
      <w:r w:rsidRPr="00945BD2">
        <w:rPr>
          <w:lang w:val="es-ES"/>
        </w:rPr>
        <w:t xml:space="preserve"> a través de cualquier medio a datos contenidos en la Solución ERP; o</w:t>
      </w:r>
    </w:p>
    <w:p w:rsidR="00501B7F" w:rsidRPr="00945BD2" w:rsidRDefault="00501B7F" w:rsidP="00B66865">
      <w:pPr>
        <w:pStyle w:val="PURBullet"/>
        <w:numPr>
          <w:ilvl w:val="0"/>
          <w:numId w:val="0"/>
        </w:numPr>
        <w:ind w:left="693" w:hanging="243"/>
        <w:rPr>
          <w:lang w:val="es-ES"/>
        </w:rPr>
      </w:pPr>
      <w:r w:rsidRPr="00945BD2">
        <w:rPr>
          <w:lang w:val="es-ES"/>
        </w:rPr>
        <w:t xml:space="preserve">(ii) Acceso de </w:t>
      </w:r>
      <w:r w:rsidR="008E2D3F" w:rsidRPr="00945BD2">
        <w:rPr>
          <w:lang w:val="es-ES"/>
        </w:rPr>
        <w:t>“</w:t>
      </w:r>
      <w:r w:rsidRPr="00945BD2">
        <w:rPr>
          <w:lang w:val="es-ES"/>
        </w:rPr>
        <w:t>escritura</w:t>
      </w:r>
      <w:r w:rsidR="008E2D3F" w:rsidRPr="00945BD2">
        <w:rPr>
          <w:lang w:val="es-ES"/>
        </w:rPr>
        <w:t>”</w:t>
      </w:r>
      <w:r w:rsidRPr="00945BD2">
        <w:rPr>
          <w:lang w:val="es-ES"/>
        </w:rPr>
        <w:t xml:space="preserve"> según las limitaciones descritas en la Definición de Usuario Limitado localizada en este vínculo (</w:t>
      </w:r>
      <w:hyperlink r:id="rId115" w:history="1">
        <w:r w:rsidRPr="00945BD2">
          <w:rPr>
            <w:rStyle w:val="Hyperlink"/>
            <w:lang w:val="es-ES"/>
          </w:rPr>
          <w:t>http://go.microsoft.com/fwlink/?LinkId=266708</w:t>
        </w:r>
      </w:hyperlink>
      <w:r w:rsidRPr="00945BD2">
        <w:rPr>
          <w:lang w:val="es-ES"/>
        </w:rPr>
        <w:t>), a través de cualquier cliente que acceda a la Solución ERP mediante la API de Microsoft Dynamics NAV</w:t>
      </w:r>
    </w:p>
    <w:p w:rsidR="006659BE" w:rsidRPr="00945BD2" w:rsidRDefault="006659BE" w:rsidP="006659BE">
      <w:pPr>
        <w:pStyle w:val="PURBody"/>
        <w:ind w:left="270"/>
        <w:rPr>
          <w:lang w:val="es-ES"/>
        </w:rPr>
      </w:pPr>
      <w:r w:rsidRPr="00945BD2">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rsidR="009A48FC" w:rsidRPr="00945BD2" w:rsidRDefault="009A48FC" w:rsidP="003D33E5">
      <w:pPr>
        <w:pStyle w:val="PURBlueStrong"/>
        <w:rPr>
          <w:lang w:val="es-ES"/>
        </w:rPr>
      </w:pPr>
      <w:r w:rsidRPr="00945BD2">
        <w:rPr>
          <w:rStyle w:val="PURBlueStrongChar"/>
          <w:smallCaps/>
          <w:lang w:val="es-ES"/>
        </w:rPr>
        <w:lastRenderedPageBreak/>
        <w:t>No se Requiere SAL</w:t>
      </w:r>
    </w:p>
    <w:p w:rsidR="009A48FC" w:rsidRPr="00945BD2" w:rsidRDefault="009A48FC" w:rsidP="003D33E5">
      <w:pPr>
        <w:pStyle w:val="PURBody-Indented"/>
        <w:rPr>
          <w:lang w:val="es-ES"/>
        </w:rPr>
      </w:pPr>
      <w:r w:rsidRPr="00945BD2">
        <w:rPr>
          <w:lang w:val="es-ES"/>
        </w:rPr>
        <w:t>No necesita adquirir y asignar una SAL a los usuarios empleados por terceros que tienen acceso a Microsoft Dynamics NAV 2013 R2 únicamente para proporcionar servicios de contabilidad profesional complementarios relacionados con el proceso de auditoría.</w:t>
      </w:r>
    </w:p>
    <w:p w:rsidR="00CA63B9" w:rsidRPr="00945BD2" w:rsidRDefault="00CA63B9" w:rsidP="003D33E5">
      <w:pPr>
        <w:pStyle w:val="PURBody-Indented"/>
        <w:rPr>
          <w:lang w:val="es-ES"/>
        </w:rPr>
      </w:pPr>
      <w:r w:rsidRPr="00945BD2">
        <w:rPr>
          <w:lang w:val="es-ES"/>
        </w:rPr>
        <w:t>No necesita adquirir y asignar una SAL a usuarios que son clientes del Usuario Final que tienen acceso a Microsoft Dynamics NAV 2013 R2 a través de servicios web a menos que el Usuario Final esté utilizando Microsoft Dynamics NAV 2013 R2 en la capacidad de un outsourcer de proceso de negocios para sus clientes.</w:t>
      </w:r>
    </w:p>
    <w:p w:rsidR="006659BE" w:rsidRPr="00945BD2" w:rsidRDefault="006659BE" w:rsidP="00B66865">
      <w:pPr>
        <w:pStyle w:val="PURBody-Indented"/>
        <w:rPr>
          <w:lang w:val="es-ES"/>
        </w:rPr>
      </w:pPr>
      <w:r w:rsidRPr="00945BD2">
        <w:rPr>
          <w:lang w:val="es-ES"/>
        </w:rPr>
        <w:t>Estos términos se aplican a Microsoft Dynamics NAV 2013 y Microsoft Dynamics NAV 2013 R2. Estos términos no se aplican a</w:t>
      </w:r>
      <w:r w:rsidR="00B66865">
        <w:rPr>
          <w:lang w:val="es-ES"/>
        </w:rPr>
        <w:t> </w:t>
      </w:r>
      <w:r w:rsidRPr="00945BD2">
        <w:rPr>
          <w:lang w:val="es-ES"/>
        </w:rPr>
        <w:t>versiones anteriores a Microsoft Dynamics NAV 2013.</w:t>
      </w:r>
    </w:p>
    <w:p w:rsidR="009A4C7C" w:rsidRPr="00945BD2" w:rsidRDefault="009A4C7C" w:rsidP="009A4C7C">
      <w:pPr>
        <w:pStyle w:val="PURBlueStrong"/>
        <w:rPr>
          <w:lang w:val="es-ES"/>
        </w:rPr>
      </w:pPr>
      <w:r w:rsidRPr="00945BD2">
        <w:rPr>
          <w:rStyle w:val="PURBlueStrongChar"/>
          <w:smallCaps/>
          <w:lang w:val="es-ES"/>
        </w:rPr>
        <w:t>Localizaciones y traducciones</w:t>
      </w:r>
    </w:p>
    <w:p w:rsidR="009A4C7C" w:rsidRPr="00945BD2" w:rsidRDefault="009A4C7C" w:rsidP="009A4C7C">
      <w:pPr>
        <w:pStyle w:val="PURBody-Indented"/>
        <w:rPr>
          <w:lang w:val="es-ES"/>
        </w:rPr>
      </w:pPr>
      <w:r w:rsidRPr="00945BD2">
        <w:rPr>
          <w:lang w:val="es-ES"/>
        </w:rPr>
        <w:t xml:space="preserve">Para obtener una lista de regiones geográficas e idiomas que Microsoft ha localizado y pone a disposición comercial, visite </w:t>
      </w:r>
      <w:hyperlink r:id="rId116" w:history="1">
        <w:r w:rsidRPr="00945BD2">
          <w:rPr>
            <w:rStyle w:val="Hyperlink"/>
            <w:lang w:val="es-ES"/>
          </w:rPr>
          <w:t>http://www.microsoft.com/dynamics/en/us/products/nav-availability.aspx</w:t>
        </w:r>
      </w:hyperlink>
      <w:r w:rsidRPr="00945BD2">
        <w:rPr>
          <w:lang w:val="es-ES"/>
        </w:rPr>
        <w:t>.</w:t>
      </w:r>
    </w:p>
    <w:p w:rsidR="009A4C7C" w:rsidRPr="00945BD2" w:rsidRDefault="009A4C7C" w:rsidP="009A4C7C">
      <w:pPr>
        <w:pStyle w:val="PURBody-Indented"/>
        <w:rPr>
          <w:lang w:val="es-ES"/>
        </w:rPr>
      </w:pPr>
      <w:r w:rsidRPr="00945BD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rsidR="009A4C7C" w:rsidRPr="00945BD2" w:rsidRDefault="009A4C7C" w:rsidP="009A4C7C">
      <w:pPr>
        <w:pStyle w:val="PURBody-Indented"/>
        <w:rPr>
          <w:lang w:val="es-ES"/>
        </w:rPr>
      </w:pPr>
      <w:r w:rsidRPr="00945BD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17" w:history="1">
        <w:r w:rsidRPr="00945BD2">
          <w:rPr>
            <w:rStyle w:val="Hyperlink"/>
            <w:lang w:val="es-ES"/>
          </w:rPr>
          <w:t>https://mbs.microsoft.com/partnersource/partneressentials/pllp</w:t>
        </w:r>
      </w:hyperlink>
      <w:r w:rsidRPr="00945BD2">
        <w:rPr>
          <w:lang w:val="es-ES"/>
        </w:rPr>
        <w:t xml:space="preserve"> o póngase en contacto con su Gestor de cuentas de partner.</w:t>
      </w:r>
    </w:p>
    <w:p w:rsidR="009A4C7C" w:rsidRPr="00945BD2" w:rsidRDefault="004322F7" w:rsidP="009A4C7C">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407" w:name="_Toc299519129"/>
      <w:bookmarkStart w:id="408" w:name="_Toc299531561"/>
      <w:bookmarkStart w:id="409" w:name="_Toc299531885"/>
      <w:bookmarkStart w:id="410" w:name="_Toc299957168"/>
      <w:bookmarkStart w:id="411" w:name="_Toc346536869"/>
      <w:bookmarkStart w:id="412" w:name="_Toc346895320"/>
      <w:bookmarkStart w:id="413" w:name="_Toc339280333"/>
      <w:bookmarkStart w:id="414" w:name="_Toc339280476"/>
      <w:bookmarkStart w:id="415" w:name="_Toc363552806"/>
      <w:bookmarkStart w:id="416" w:name="_Toc363552869"/>
      <w:bookmarkStart w:id="417" w:name="_Toc372118311"/>
      <w:bookmarkStart w:id="418" w:name="_Toc372126744"/>
      <w:r w:rsidRPr="00945BD2">
        <w:rPr>
          <w:lang w:val="es-ES"/>
        </w:rPr>
        <w:t>Microsoft Dynamics SL 2011</w:t>
      </w:r>
      <w:bookmarkEnd w:id="407"/>
      <w:bookmarkEnd w:id="408"/>
      <w:bookmarkEnd w:id="409"/>
      <w:bookmarkEnd w:id="410"/>
      <w:bookmarkEnd w:id="411"/>
      <w:bookmarkEnd w:id="412"/>
      <w:bookmarkEnd w:id="413"/>
      <w:bookmarkEnd w:id="414"/>
      <w:bookmarkEnd w:id="415"/>
      <w:bookmarkEnd w:id="416"/>
      <w:bookmarkEnd w:id="417"/>
      <w:bookmarkEnd w:id="418"/>
      <w:r w:rsidRPr="00945BD2">
        <w:rPr>
          <w:lang w:val="es-ES"/>
        </w:rPr>
        <w:fldChar w:fldCharType="begin"/>
      </w:r>
      <w:r w:rsidRPr="00945BD2">
        <w:rPr>
          <w:lang w:val="es-ES"/>
        </w:rPr>
        <w:instrText>XE "Microsoft Dynamics SL 2011"</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rsidRPr="00945BD2" w:rsidTr="0015145F">
        <w:tc>
          <w:tcPr>
            <w:tcW w:w="2500" w:type="pct"/>
            <w:tcBorders>
              <w:top w:val="single" w:sz="4" w:space="0" w:color="auto"/>
              <w:bottom w:val="nil"/>
            </w:tcBorders>
          </w:tcPr>
          <w:p w:rsidR="0015145F" w:rsidRPr="00945BD2" w:rsidRDefault="0015145F" w:rsidP="00831C1F">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00" w:type="pct"/>
            <w:tcBorders>
              <w:top w:val="single" w:sz="4" w:space="0" w:color="auto"/>
              <w:bottom w:val="nil"/>
            </w:tcBorders>
          </w:tcPr>
          <w:p w:rsidR="0015145F" w:rsidRPr="00945BD2" w:rsidRDefault="0015145F" w:rsidP="00831C1F">
            <w:pPr>
              <w:pStyle w:val="PURLMSH"/>
              <w:rPr>
                <w:lang w:val="es-ES"/>
              </w:rPr>
            </w:pPr>
            <w:r w:rsidRPr="00945BD2">
              <w:rPr>
                <w:lang w:val="es-ES"/>
              </w:rPr>
              <w:t xml:space="preserve">Ver Notificación Aplicable: </w:t>
            </w:r>
            <w:r w:rsidRPr="00945BD2">
              <w:rPr>
                <w:b/>
                <w:lang w:val="es-ES"/>
              </w:rPr>
              <w:t>No</w:t>
            </w:r>
          </w:p>
        </w:tc>
      </w:tr>
      <w:tr w:rsidR="007331A1" w:rsidRPr="00945BD2" w:rsidTr="0015145F">
        <w:tc>
          <w:tcPr>
            <w:tcW w:w="2500" w:type="pct"/>
            <w:tcBorders>
              <w:top w:val="single" w:sz="4" w:space="0" w:color="auto"/>
              <w:bottom w:val="nil"/>
            </w:tcBorders>
          </w:tcPr>
          <w:p w:rsidR="007331A1" w:rsidRPr="00945BD2" w:rsidRDefault="007331A1" w:rsidP="00831C1F">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500" w:type="pct"/>
            <w:tcBorders>
              <w:top w:val="single" w:sz="4" w:space="0" w:color="auto"/>
              <w:bottom w:val="nil"/>
            </w:tcBorders>
          </w:tcPr>
          <w:p w:rsidR="007331A1" w:rsidRPr="00945BD2" w:rsidRDefault="007331A1" w:rsidP="00831C1F">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15145F">
        <w:tblPrEx>
          <w:tblBorders>
            <w:top w:val="none" w:sz="0" w:space="0" w:color="auto"/>
            <w:bottom w:val="none" w:sz="0" w:space="0" w:color="auto"/>
          </w:tblBorders>
        </w:tblPrEx>
        <w:tc>
          <w:tcPr>
            <w:tcW w:w="5000" w:type="pct"/>
            <w:gridSpan w:val="2"/>
            <w:shd w:val="clear" w:color="auto" w:fill="E5EEF7"/>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15145F" w:rsidRPr="00945BD2" w:rsidTr="0015145F">
        <w:tblPrEx>
          <w:tblBorders>
            <w:top w:val="none" w:sz="0" w:space="0" w:color="auto"/>
            <w:bottom w:val="none" w:sz="0" w:space="0" w:color="auto"/>
          </w:tblBorders>
        </w:tblPrEx>
        <w:tc>
          <w:tcPr>
            <w:tcW w:w="2500" w:type="pct"/>
          </w:tcPr>
          <w:p w:rsidR="0015145F" w:rsidRPr="00945BD2" w:rsidRDefault="0015145F" w:rsidP="00984DEA">
            <w:pPr>
              <w:pStyle w:val="PURBody"/>
              <w:rPr>
                <w:lang w:val="es-ES"/>
              </w:rPr>
            </w:pPr>
            <w:r w:rsidRPr="00945BD2">
              <w:rPr>
                <w:lang w:val="es-ES"/>
              </w:rPr>
              <w:t xml:space="preserve">Si la licencia se otorga en virtud del modelo de licencias SAL, </w:t>
            </w:r>
            <w:r w:rsidRPr="00945BD2">
              <w:rPr>
                <w:b/>
                <w:lang w:val="es-ES"/>
              </w:rPr>
              <w:t>Necesita:</w:t>
            </w:r>
          </w:p>
          <w:p w:rsidR="0015145F" w:rsidRPr="00945BD2" w:rsidRDefault="0015145F" w:rsidP="009E3081">
            <w:pPr>
              <w:pStyle w:val="PURBullet-Indented"/>
              <w:rPr>
                <w:lang w:val="es-ES"/>
              </w:rPr>
            </w:pPr>
            <w:r w:rsidRPr="00945BD2">
              <w:rPr>
                <w:lang w:val="es-ES"/>
              </w:rPr>
              <w:t>Licencia SAL completa de usuario, edición AM de Dynamics</w:t>
            </w:r>
            <w:r w:rsidRPr="00945BD2">
              <w:rPr>
                <w:vertAlign w:val="superscript"/>
                <w:lang w:val="es-ES"/>
              </w:rPr>
              <w:t>1</w:t>
            </w:r>
            <w:r w:rsidRPr="00945BD2">
              <w:rPr>
                <w:lang w:val="es-ES"/>
              </w:rPr>
              <w:t xml:space="preserve">, </w:t>
            </w:r>
            <w:r w:rsidRPr="00945BD2">
              <w:rPr>
                <w:b/>
                <w:lang w:val="es-ES"/>
              </w:rPr>
              <w:t>o</w:t>
            </w:r>
          </w:p>
          <w:p w:rsidR="0015145F" w:rsidRPr="00945BD2" w:rsidRDefault="0015145F" w:rsidP="009E3081">
            <w:pPr>
              <w:pStyle w:val="PURBullet-Indented"/>
              <w:rPr>
                <w:lang w:val="es-ES"/>
              </w:rPr>
            </w:pPr>
            <w:r w:rsidRPr="00945BD2">
              <w:rPr>
                <w:lang w:val="es-ES"/>
              </w:rPr>
              <w:t>Licencia SAL ligera de usuario, edición AM de Dynamics</w:t>
            </w:r>
            <w:r w:rsidRPr="00945BD2">
              <w:rPr>
                <w:vertAlign w:val="superscript"/>
                <w:lang w:val="es-ES"/>
              </w:rPr>
              <w:t>1</w:t>
            </w:r>
            <w:r w:rsidRPr="00945BD2">
              <w:rPr>
                <w:lang w:val="es-ES"/>
              </w:rPr>
              <w:t xml:space="preserve">, </w:t>
            </w:r>
            <w:r w:rsidRPr="00945BD2">
              <w:rPr>
                <w:b/>
                <w:lang w:val="es-ES"/>
              </w:rPr>
              <w:t>o</w:t>
            </w:r>
          </w:p>
          <w:p w:rsidR="0015145F" w:rsidRPr="00B66865" w:rsidRDefault="0015145F" w:rsidP="009E3081">
            <w:pPr>
              <w:pStyle w:val="PURBullet-Indented"/>
              <w:rPr>
                <w:lang w:val="es-ES"/>
              </w:rPr>
            </w:pPr>
            <w:r w:rsidRPr="00945BD2">
              <w:rPr>
                <w:lang w:val="es-ES"/>
              </w:rPr>
              <w:t>Licencia SAL ESS, edición AM de Dynamics</w:t>
            </w:r>
            <w:r w:rsidRPr="00945BD2">
              <w:rPr>
                <w:vertAlign w:val="superscript"/>
                <w:lang w:val="es-ES"/>
              </w:rPr>
              <w:t>1</w:t>
            </w:r>
            <w:r w:rsidRPr="00945BD2">
              <w:rPr>
                <w:lang w:val="es-ES"/>
              </w:rPr>
              <w:t xml:space="preserve">, </w:t>
            </w:r>
            <w:r w:rsidRPr="00945BD2">
              <w:rPr>
                <w:b/>
                <w:lang w:val="es-ES"/>
              </w:rPr>
              <w:t>o</w:t>
            </w:r>
          </w:p>
          <w:p w:rsidR="00B66865" w:rsidRPr="00945BD2" w:rsidRDefault="00B66865" w:rsidP="00B66865">
            <w:pPr>
              <w:pStyle w:val="PURBullet-Indented"/>
              <w:numPr>
                <w:ilvl w:val="0"/>
                <w:numId w:val="0"/>
              </w:numPr>
              <w:ind w:left="486"/>
              <w:rPr>
                <w:lang w:val="es-ES"/>
              </w:rPr>
            </w:pPr>
          </w:p>
        </w:tc>
        <w:tc>
          <w:tcPr>
            <w:tcW w:w="2500" w:type="pct"/>
          </w:tcPr>
          <w:p w:rsidR="0015145F" w:rsidRPr="00945BD2" w:rsidRDefault="0015145F" w:rsidP="00984DEA">
            <w:pPr>
              <w:pStyle w:val="PURBody"/>
              <w:rPr>
                <w:lang w:val="es-ES"/>
              </w:rPr>
            </w:pPr>
          </w:p>
          <w:p w:rsidR="0015145F" w:rsidRPr="00945BD2" w:rsidRDefault="0015145F" w:rsidP="009E3081">
            <w:pPr>
              <w:pStyle w:val="PURBullet-Indented"/>
              <w:rPr>
                <w:lang w:val="es-ES"/>
              </w:rPr>
            </w:pPr>
            <w:r w:rsidRPr="00945BD2">
              <w:rPr>
                <w:lang w:val="es-ES"/>
              </w:rPr>
              <w:t>Licencia SAL completa de usuario, edición BE de Dynamics</w:t>
            </w:r>
            <w:r w:rsidRPr="00945BD2">
              <w:rPr>
                <w:vertAlign w:val="superscript"/>
                <w:lang w:val="es-ES"/>
              </w:rPr>
              <w:t>2</w:t>
            </w:r>
            <w:r w:rsidRPr="00945BD2">
              <w:rPr>
                <w:lang w:val="es-ES"/>
              </w:rPr>
              <w:t xml:space="preserve"> </w:t>
            </w:r>
            <w:r w:rsidRPr="00945BD2">
              <w:rPr>
                <w:b/>
                <w:lang w:val="es-ES"/>
              </w:rPr>
              <w:t>o</w:t>
            </w:r>
          </w:p>
          <w:p w:rsidR="0015145F" w:rsidRPr="00945BD2" w:rsidRDefault="0015145F" w:rsidP="009E3081">
            <w:pPr>
              <w:pStyle w:val="PURBullet-Indented"/>
              <w:rPr>
                <w:lang w:val="es-ES"/>
              </w:rPr>
            </w:pPr>
            <w:r w:rsidRPr="00945BD2">
              <w:rPr>
                <w:lang w:val="es-ES"/>
              </w:rPr>
              <w:t>Licencia SAL ligera de usuario, edición BE de Dynamics</w:t>
            </w:r>
            <w:r w:rsidRPr="00945BD2">
              <w:rPr>
                <w:vertAlign w:val="superscript"/>
                <w:lang w:val="es-ES"/>
              </w:rPr>
              <w:t>2</w:t>
            </w:r>
          </w:p>
          <w:p w:rsidR="0015145F" w:rsidRPr="00550D14" w:rsidRDefault="0015145F" w:rsidP="00830DCA">
            <w:pPr>
              <w:pStyle w:val="PURBullet-Indented"/>
              <w:numPr>
                <w:ilvl w:val="0"/>
                <w:numId w:val="0"/>
              </w:numPr>
              <w:ind w:left="810"/>
            </w:pPr>
            <w:r w:rsidRPr="00550D14">
              <w:rPr>
                <w:vertAlign w:val="superscript"/>
              </w:rPr>
              <w:t>1</w:t>
            </w:r>
            <w:r w:rsidRPr="00550D14">
              <w:t xml:space="preserve"> para edición Advanced Management</w:t>
            </w:r>
          </w:p>
          <w:p w:rsidR="0015145F" w:rsidRPr="00550D14" w:rsidRDefault="0015145F" w:rsidP="00830DCA">
            <w:pPr>
              <w:pStyle w:val="PURBullet-Indented"/>
              <w:numPr>
                <w:ilvl w:val="0"/>
                <w:numId w:val="0"/>
              </w:numPr>
              <w:ind w:left="810"/>
              <w:rPr>
                <w:b/>
                <w:bCs/>
              </w:rPr>
            </w:pPr>
            <w:r w:rsidRPr="00550D14">
              <w:rPr>
                <w:vertAlign w:val="superscript"/>
              </w:rPr>
              <w:t>2</w:t>
            </w:r>
            <w:r w:rsidRPr="00550D14">
              <w:t xml:space="preserve"> para edición Business Essentials</w:t>
            </w:r>
          </w:p>
        </w:tc>
      </w:tr>
    </w:tbl>
    <w:p w:rsidR="009A4C7C" w:rsidRPr="00945BD2" w:rsidRDefault="001F0EC7" w:rsidP="0085206E">
      <w:pPr>
        <w:pStyle w:val="PURADDITIONALTERMSHEADERMB"/>
        <w:rPr>
          <w:lang w:val="es-ES"/>
        </w:rPr>
      </w:pPr>
      <w:r w:rsidRPr="00945BD2">
        <w:rPr>
          <w:lang w:val="es-ES"/>
        </w:rPr>
        <w:t>Términos Adicionales:</w:t>
      </w:r>
    </w:p>
    <w:p w:rsidR="009A4C7C" w:rsidRPr="00945BD2" w:rsidRDefault="00F3324F" w:rsidP="00F3324F">
      <w:pPr>
        <w:pStyle w:val="PURBlueStrong-Indented"/>
        <w:rPr>
          <w:lang w:val="es-ES"/>
        </w:rPr>
      </w:pPr>
      <w:r w:rsidRPr="00945BD2">
        <w:rPr>
          <w:lang w:val="es-ES"/>
        </w:rPr>
        <w:t>Tipos de licencias SAL</w:t>
      </w:r>
    </w:p>
    <w:p w:rsidR="009A4C7C" w:rsidRPr="00945BD2" w:rsidRDefault="009A4C7C" w:rsidP="009A4C7C">
      <w:pPr>
        <w:pStyle w:val="PURBody-Indented"/>
        <w:rPr>
          <w:lang w:val="es-ES"/>
        </w:rPr>
      </w:pPr>
      <w:r w:rsidRPr="00945BD2">
        <w:rPr>
          <w:iCs/>
          <w:szCs w:val="18"/>
          <w:lang w:val="es-ES"/>
        </w:rPr>
        <w:t>Existen 3 tipos de SALs</w:t>
      </w:r>
      <w:r w:rsidRPr="00945BD2">
        <w:rPr>
          <w:lang w:val="es-ES"/>
        </w:rPr>
        <w:t>. Las SAL también están sujetas a las ediciones</w:t>
      </w:r>
      <w:r w:rsidRPr="00945BD2">
        <w:rPr>
          <w:szCs w:val="18"/>
          <w:lang w:val="es-ES"/>
        </w:rPr>
        <w:t>.</w:t>
      </w:r>
    </w:p>
    <w:p w:rsidR="009A4C7C" w:rsidRPr="00945BD2" w:rsidRDefault="009A4C7C" w:rsidP="00400D01">
      <w:pPr>
        <w:pStyle w:val="PURBullet-Indented"/>
        <w:rPr>
          <w:lang w:val="es-ES"/>
        </w:rPr>
      </w:pPr>
      <w:r w:rsidRPr="00945BD2">
        <w:rPr>
          <w:rFonts w:cs="Arial"/>
          <w:b/>
          <w:lang w:val="es-ES"/>
        </w:rPr>
        <w:t>Completa de usuario:</w:t>
      </w:r>
      <w:r w:rsidRPr="00945BD2">
        <w:rPr>
          <w:rFonts w:cs="Arial"/>
          <w:lang w:val="es-ES"/>
        </w:rPr>
        <w:t xml:space="preserve"> tipo de licencia que permite el acceso total a la base de datos del sistema a través de cualquier medio de acceso.</w:t>
      </w:r>
      <w:r w:rsidRPr="00945BD2">
        <w:rPr>
          <w:lang w:val="es-ES"/>
        </w:rPr>
        <w:t xml:space="preserve"> Por “base de datos del sistema” se entiende la base de datos subyacente que controla los usuarios y las unidades de informes financieros.</w:t>
      </w:r>
    </w:p>
    <w:p w:rsidR="009A4C7C" w:rsidRPr="00945BD2" w:rsidRDefault="009A4C7C" w:rsidP="00400D01">
      <w:pPr>
        <w:pStyle w:val="PURBullet-Indented"/>
        <w:rPr>
          <w:lang w:val="es-ES"/>
        </w:rPr>
      </w:pPr>
      <w:r w:rsidRPr="00945BD2">
        <w:rPr>
          <w:b/>
          <w:lang w:val="es-ES"/>
        </w:rPr>
        <w:t>Ligera de usuario:</w:t>
      </w:r>
      <w:r w:rsidRPr="00945BD2">
        <w:rPr>
          <w:lang w:val="es-ES"/>
        </w:rPr>
        <w:t xml:space="preserve"> tipo de licencia que permite el acceso limitado a la base de datos del sistema a través de otro medio que no sea el cliente enriquecido Microsoft Dynamics. Un cliente enriquecido de Microsoft Dynamics es un medio de acceso a la base </w:t>
      </w:r>
      <w:r w:rsidRPr="00945BD2">
        <w:rPr>
          <w:lang w:val="es-ES"/>
        </w:rPr>
        <w:lastRenderedPageBreak/>
        <w:t>de datos del sistema que utiliza la interfaz de usuario completa del producto que habilita toda la funcionalidad disponible en Microsoft Dynamics.</w:t>
      </w:r>
    </w:p>
    <w:p w:rsidR="009A4C7C" w:rsidRPr="00945BD2" w:rsidRDefault="009A4C7C" w:rsidP="00400D01">
      <w:pPr>
        <w:pStyle w:val="PURBullet-Indented"/>
        <w:rPr>
          <w:lang w:val="es-ES"/>
        </w:rPr>
      </w:pPr>
      <w:r w:rsidRPr="00945BD2">
        <w:rPr>
          <w:b/>
          <w:lang w:val="es-ES"/>
        </w:rPr>
        <w:t>Autoservicio para empleados:</w:t>
      </w:r>
      <w:r w:rsidRPr="00945BD2">
        <w:rPr>
          <w:lang w:val="es-ES"/>
        </w:rPr>
        <w:t xml:space="preserve"> licencia que permite (i) el acceso limitado a la base de datos del sistema a través de otro medio que no sea el cliente enriquecido de Microsoft Dynamics y (ii) restringe dicho acceso al siguiente conjunto de funcionalidades discretas:</w:t>
      </w:r>
    </w:p>
    <w:p w:rsidR="009A4C7C" w:rsidRPr="00945BD2" w:rsidRDefault="009A4C7C" w:rsidP="00B66865">
      <w:pPr>
        <w:pStyle w:val="PURBullet-Indented"/>
        <w:rPr>
          <w:lang w:val="es-ES"/>
        </w:rPr>
      </w:pPr>
      <w:r w:rsidRPr="00945BD2">
        <w:rPr>
          <w:b/>
          <w:lang w:val="es-ES"/>
        </w:rPr>
        <w:t>Administración de empleados:</w:t>
      </w:r>
      <w:r w:rsidRPr="00945BD2">
        <w:rPr>
          <w:lang w:val="es-ES"/>
        </w:rPr>
        <w:t xml:space="preserve"> administración de los propios datos y el perfil del usuario que residen en la base de datos del</w:t>
      </w:r>
      <w:r w:rsidR="00B66865">
        <w:rPr>
          <w:lang w:val="es-ES"/>
        </w:rPr>
        <w:t> </w:t>
      </w:r>
      <w:r w:rsidRPr="00945BD2">
        <w:rPr>
          <w:lang w:val="es-ES"/>
        </w:rPr>
        <w:t>sistema.</w:t>
      </w:r>
    </w:p>
    <w:p w:rsidR="009A4C7C" w:rsidRPr="00945BD2" w:rsidRDefault="009A4C7C" w:rsidP="00B66865">
      <w:pPr>
        <w:pStyle w:val="PURBullet-Indented"/>
        <w:rPr>
          <w:lang w:val="es-ES"/>
        </w:rPr>
      </w:pPr>
      <w:r w:rsidRPr="00945BD2">
        <w:rPr>
          <w:b/>
          <w:lang w:val="es-ES"/>
        </w:rPr>
        <w:t>Hora y asistencia de empleados:</w:t>
      </w:r>
      <w:r w:rsidRPr="00945BD2">
        <w:rPr>
          <w:lang w:val="es-ES"/>
        </w:rPr>
        <w:t xml:space="preserve"> entrada de datos de hojas de horas y marcado de la entrada/salida correspondientes al</w:t>
      </w:r>
      <w:r w:rsidR="00B66865">
        <w:rPr>
          <w:lang w:val="es-ES"/>
        </w:rPr>
        <w:t> </w:t>
      </w:r>
      <w:r w:rsidRPr="00945BD2">
        <w:rPr>
          <w:lang w:val="es-ES"/>
        </w:rPr>
        <w:t>usuario.</w:t>
      </w:r>
    </w:p>
    <w:p w:rsidR="009A4C7C" w:rsidRPr="00945BD2" w:rsidRDefault="009A4C7C" w:rsidP="00A748AB">
      <w:pPr>
        <w:pStyle w:val="PURBullet-Indented"/>
        <w:rPr>
          <w:lang w:val="es-ES"/>
        </w:rPr>
      </w:pPr>
      <w:r w:rsidRPr="00945BD2">
        <w:rPr>
          <w:b/>
          <w:lang w:val="es-ES"/>
        </w:rPr>
        <w:t>Viajes y gastos de empleados:</w:t>
      </w:r>
      <w:r w:rsidRPr="00945BD2">
        <w:rPr>
          <w:lang w:val="es-ES"/>
        </w:rPr>
        <w:t xml:space="preserve"> entrada y actualización de los datos del usuario relativos a las peticiones de gastos y viajes.</w:t>
      </w:r>
    </w:p>
    <w:p w:rsidR="009A4C7C" w:rsidRPr="00945BD2" w:rsidRDefault="009A4C7C" w:rsidP="00531063">
      <w:pPr>
        <w:pStyle w:val="PURBullet-Indented"/>
        <w:spacing w:after="80" w:line="220" w:lineRule="exact"/>
        <w:ind w:left="490"/>
        <w:rPr>
          <w:lang w:val="es-ES"/>
        </w:rPr>
      </w:pPr>
      <w:r w:rsidRPr="00945BD2">
        <w:rPr>
          <w:b/>
          <w:lang w:val="es-ES"/>
        </w:rPr>
        <w:t xml:space="preserve">Peticiones de empleados: </w:t>
      </w:r>
      <w:r w:rsidRPr="00945BD2">
        <w:rPr>
          <w:lang w:val="es-ES"/>
        </w:rPr>
        <w:t>envío de las peticiones del usuario limitadas a sus propios fines, como compras o servicios personales o permiso para ausentarse.</w:t>
      </w:r>
    </w:p>
    <w:p w:rsidR="009A4C7C" w:rsidRPr="00945BD2" w:rsidRDefault="009A4C7C" w:rsidP="00F60F84">
      <w:pPr>
        <w:pStyle w:val="PURBlueStrong-Indented"/>
        <w:contextualSpacing/>
        <w:rPr>
          <w:lang w:val="es-ES"/>
        </w:rPr>
      </w:pPr>
      <w:r w:rsidRPr="00945BD2">
        <w:rPr>
          <w:lang w:val="es-ES"/>
        </w:rPr>
        <w:t>Ediciones de licencia SAL</w:t>
      </w:r>
    </w:p>
    <w:p w:rsidR="009A4C7C" w:rsidRPr="00945BD2" w:rsidRDefault="009A4C7C" w:rsidP="00B66865">
      <w:pPr>
        <w:pStyle w:val="PURBody-Indented"/>
        <w:spacing w:line="240" w:lineRule="exact"/>
        <w:contextualSpacing/>
        <w:rPr>
          <w:lang w:val="es-ES"/>
        </w:rPr>
      </w:pPr>
      <w:r w:rsidRPr="00945BD2">
        <w:rPr>
          <w:lang w:val="es-ES"/>
        </w:rPr>
        <w:t>Debe seleccionar de dos ediciones de licencia SAL de Microsoft Dynamics. Su elección de la edición de licencia SAL se aplica a</w:t>
      </w:r>
      <w:r w:rsidR="00B66865">
        <w:rPr>
          <w:lang w:val="es-ES"/>
        </w:rPr>
        <w:t> </w:t>
      </w:r>
      <w:r w:rsidRPr="00945BD2">
        <w:rPr>
          <w:lang w:val="es-ES"/>
        </w:rPr>
        <w:t>todas sus SALs.</w:t>
      </w:r>
    </w:p>
    <w:p w:rsidR="00F3324F" w:rsidRPr="00945BD2" w:rsidRDefault="009A4C7C" w:rsidP="00F60F84">
      <w:pPr>
        <w:pStyle w:val="PURBody-Indented"/>
        <w:spacing w:line="240" w:lineRule="exact"/>
        <w:ind w:left="274"/>
        <w:contextualSpacing/>
        <w:rPr>
          <w:lang w:val="es-ES"/>
        </w:rPr>
      </w:pPr>
      <w:r w:rsidRPr="00945BD2">
        <w:rPr>
          <w:lang w:val="es-ES"/>
        </w:rPr>
        <w:t>Las ediciones de licencia SAL disponibles para Microsoft Dynamics SL 2011</w:t>
      </w:r>
      <w:r w:rsidRPr="00945BD2">
        <w:rPr>
          <w:bCs/>
          <w:lang w:val="es-ES"/>
        </w:rPr>
        <w:t xml:space="preserve"> </w:t>
      </w:r>
      <w:r w:rsidRPr="00945BD2">
        <w:rPr>
          <w:lang w:val="es-ES"/>
        </w:rPr>
        <w:t>son:</w:t>
      </w:r>
    </w:p>
    <w:p w:rsidR="00F3324F" w:rsidRPr="00945BD2" w:rsidRDefault="009A4C7C" w:rsidP="003B5A77">
      <w:pPr>
        <w:pStyle w:val="PURBody-Indented"/>
        <w:numPr>
          <w:ilvl w:val="0"/>
          <w:numId w:val="23"/>
        </w:numPr>
        <w:spacing w:line="240" w:lineRule="exact"/>
        <w:contextualSpacing/>
        <w:rPr>
          <w:lang w:val="es-ES"/>
        </w:rPr>
      </w:pPr>
      <w:r w:rsidRPr="00945BD2">
        <w:rPr>
          <w:lang w:val="es-ES"/>
        </w:rPr>
        <w:t>Licencia SAL de edición Business Essentials (aplicable solamente a los tipos de Completa de Usuario y Ligera de Usuario)</w:t>
      </w:r>
    </w:p>
    <w:p w:rsidR="009A4C7C" w:rsidRPr="00945BD2" w:rsidRDefault="009A4C7C" w:rsidP="00531063">
      <w:pPr>
        <w:pStyle w:val="PURBody-Indented"/>
        <w:numPr>
          <w:ilvl w:val="0"/>
          <w:numId w:val="23"/>
        </w:numPr>
        <w:spacing w:after="80" w:line="220" w:lineRule="exact"/>
        <w:ind w:left="994"/>
        <w:contextualSpacing/>
        <w:rPr>
          <w:lang w:val="es-ES"/>
        </w:rPr>
      </w:pPr>
      <w:r w:rsidRPr="00945BD2">
        <w:rPr>
          <w:lang w:val="es-ES"/>
        </w:rPr>
        <w:t>Licencia SAL de edición Advance Management (aplicable a todos los tipos de SALs)</w:t>
      </w:r>
    </w:p>
    <w:p w:rsidR="00F3324F" w:rsidRPr="00945BD2" w:rsidRDefault="00F3324F" w:rsidP="00F3324F">
      <w:pPr>
        <w:pStyle w:val="PURBlueStrong"/>
        <w:rPr>
          <w:lang w:val="es-ES"/>
        </w:rPr>
      </w:pPr>
      <w:r w:rsidRPr="00945BD2">
        <w:rPr>
          <w:lang w:val="es-ES"/>
        </w:rPr>
        <w:t>No se Requiere SAL</w:t>
      </w:r>
    </w:p>
    <w:p w:rsidR="00F3324F" w:rsidRPr="00945BD2" w:rsidRDefault="00F3324F" w:rsidP="00531063">
      <w:pPr>
        <w:pStyle w:val="PURBullet"/>
        <w:numPr>
          <w:ilvl w:val="0"/>
          <w:numId w:val="0"/>
        </w:numPr>
        <w:spacing w:after="80" w:line="220" w:lineRule="exact"/>
        <w:ind w:left="274"/>
        <w:rPr>
          <w:lang w:val="es-ES"/>
        </w:rPr>
      </w:pPr>
      <w:r w:rsidRPr="00945BD2">
        <w:rPr>
          <w:lang w:val="es-ES"/>
        </w:rPr>
        <w:t>No necesita adquirir ni asignar una licencia SAL a usuarios empleados por terceros que obtienen acceso a Microsoft Dynamics SL 2011 únicamente con el propósito de proveer servicios de contabilidad o cuenta profesional adicionales relacionados con el proceso de auditoría.</w:t>
      </w:r>
    </w:p>
    <w:p w:rsidR="009A4C7C" w:rsidRPr="00945BD2" w:rsidRDefault="009A4C7C" w:rsidP="009A4C7C">
      <w:pPr>
        <w:pStyle w:val="PURBlueStrong"/>
        <w:rPr>
          <w:lang w:val="es-ES"/>
        </w:rPr>
      </w:pPr>
      <w:r w:rsidRPr="00945BD2">
        <w:rPr>
          <w:rStyle w:val="PURBlueStrongChar"/>
          <w:smallCaps/>
          <w:lang w:val="es-ES"/>
        </w:rPr>
        <w:t>Localizaciones y traducciones</w:t>
      </w:r>
    </w:p>
    <w:p w:rsidR="009A4C7C" w:rsidRPr="00945BD2" w:rsidRDefault="009A4C7C" w:rsidP="009A4C7C">
      <w:pPr>
        <w:pStyle w:val="PURBody-Indented"/>
        <w:rPr>
          <w:lang w:val="es-ES"/>
        </w:rPr>
      </w:pPr>
      <w:r w:rsidRPr="00945BD2">
        <w:rPr>
          <w:lang w:val="es-ES"/>
        </w:rPr>
        <w:t xml:space="preserve">Para obtener una lista de regiones geográficas e idiomas que Microsoft ha localizado y pone a disposición comercial, visite </w:t>
      </w:r>
      <w:hyperlink r:id="rId118" w:history="1">
        <w:r w:rsidRPr="00945BD2">
          <w:rPr>
            <w:rStyle w:val="Hyperlink"/>
            <w:lang w:val="es-ES"/>
          </w:rPr>
          <w:t>http://www.microsoft.com/dynamics/en/us/products/sl-availability.aspx</w:t>
        </w:r>
      </w:hyperlink>
      <w:r w:rsidRPr="00945BD2">
        <w:rPr>
          <w:rStyle w:val="Hyperlink"/>
          <w:color w:val="404040" w:themeColor="text1" w:themeTint="BF"/>
          <w:u w:val="none"/>
          <w:lang w:val="es-ES"/>
        </w:rPr>
        <w:t>.</w:t>
      </w:r>
    </w:p>
    <w:p w:rsidR="009A4C7C" w:rsidRPr="00945BD2" w:rsidRDefault="009A4C7C" w:rsidP="009A4C7C">
      <w:pPr>
        <w:pStyle w:val="PURBody-Indented"/>
        <w:rPr>
          <w:lang w:val="es-ES"/>
        </w:rPr>
      </w:pPr>
      <w:r w:rsidRPr="00945BD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rsidR="009A4C7C" w:rsidRPr="00945BD2" w:rsidRDefault="009A4C7C" w:rsidP="009A4C7C">
      <w:pPr>
        <w:pStyle w:val="PURBody-Indented"/>
        <w:rPr>
          <w:lang w:val="es-ES"/>
        </w:rPr>
      </w:pPr>
      <w:r w:rsidRPr="00945BD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19" w:history="1">
        <w:r w:rsidRPr="00945BD2">
          <w:rPr>
            <w:rStyle w:val="Hyperlink"/>
            <w:lang w:val="es-ES"/>
          </w:rPr>
          <w:t>https://mbs.microsoft.com/partnersource/partneressentials/pllp</w:t>
        </w:r>
      </w:hyperlink>
      <w:r w:rsidRPr="00945BD2">
        <w:rPr>
          <w:lang w:val="es-ES"/>
        </w:rPr>
        <w:t xml:space="preserve"> o póngase en contacto con su Gestor de cuentas de partner.</w:t>
      </w:r>
    </w:p>
    <w:p w:rsidR="00893CE7" w:rsidRPr="00945BD2" w:rsidRDefault="004322F7" w:rsidP="00893CE7">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D20186" w:rsidRPr="00550D14" w:rsidRDefault="00D20186" w:rsidP="00D20186">
      <w:pPr>
        <w:pStyle w:val="PURProductName"/>
      </w:pPr>
      <w:bookmarkStart w:id="419" w:name="_Toc346536870"/>
      <w:bookmarkStart w:id="420" w:name="_Toc346895321"/>
      <w:bookmarkStart w:id="421" w:name="_Toc363552807"/>
      <w:bookmarkStart w:id="422" w:name="_Toc363552870"/>
      <w:bookmarkStart w:id="423" w:name="_Toc372118312"/>
      <w:bookmarkStart w:id="424" w:name="_Toc372126745"/>
      <w:bookmarkStart w:id="425" w:name="_Toc299519130"/>
      <w:bookmarkStart w:id="426" w:name="_Toc299531562"/>
      <w:bookmarkStart w:id="427" w:name="_Toc299531886"/>
      <w:bookmarkStart w:id="428" w:name="_Toc299957169"/>
      <w:r w:rsidRPr="00550D14">
        <w:t>Microsoft User Experience Virtualization Hosting for Desktops</w:t>
      </w:r>
      <w:bookmarkEnd w:id="419"/>
      <w:bookmarkEnd w:id="420"/>
      <w:r w:rsidRPr="00550D14">
        <w:t xml:space="preserve"> v2.0</w:t>
      </w:r>
      <w:bookmarkEnd w:id="421"/>
      <w:bookmarkEnd w:id="422"/>
      <w:bookmarkEnd w:id="423"/>
      <w:bookmarkEnd w:id="424"/>
      <w:r w:rsidRPr="00945BD2">
        <w:rPr>
          <w:lang w:val="es-ES"/>
        </w:rPr>
        <w:fldChar w:fldCharType="begin"/>
      </w:r>
      <w:r w:rsidRPr="00550D14">
        <w:instrText>XE "Microsoft User Experience Virtualization Hosting para Desktops v2.0"</w:instrText>
      </w:r>
      <w:r w:rsidRPr="00945BD2">
        <w:rPr>
          <w:lang w:val="es-ES"/>
        </w:rPr>
        <w:fldChar w:fldCharType="end"/>
      </w:r>
    </w:p>
    <w:p w:rsidR="00D20186" w:rsidRPr="00945BD2" w:rsidRDefault="00D20186" w:rsidP="00A50403">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rsidRPr="00945BD2" w:rsidTr="00A50403">
        <w:tc>
          <w:tcPr>
            <w:tcW w:w="2571" w:type="pct"/>
            <w:tcBorders>
              <w:top w:val="single" w:sz="4" w:space="0" w:color="auto"/>
              <w:bottom w:val="nil"/>
            </w:tcBorders>
          </w:tcPr>
          <w:p w:rsidR="00D20186" w:rsidRPr="00945BD2" w:rsidRDefault="00D20186" w:rsidP="00280B5A">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429" w:type="pct"/>
            <w:tcBorders>
              <w:top w:val="single" w:sz="4" w:space="0" w:color="auto"/>
              <w:bottom w:val="nil"/>
            </w:tcBorders>
          </w:tcPr>
          <w:p w:rsidR="00D20186" w:rsidRPr="00945BD2" w:rsidRDefault="00D20186" w:rsidP="00280B5A">
            <w:pPr>
              <w:pStyle w:val="PURLMSH"/>
              <w:rPr>
                <w:lang w:val="es-ES"/>
              </w:rPr>
            </w:pPr>
            <w:r w:rsidRPr="00945BD2">
              <w:rPr>
                <w:lang w:val="es-ES"/>
              </w:rPr>
              <w:t xml:space="preserve">Ver Notificación Aplicable: </w:t>
            </w:r>
            <w:r w:rsidRPr="00945BD2">
              <w:rPr>
                <w:b/>
                <w:lang w:val="es-ES"/>
              </w:rPr>
              <w:t>No</w:t>
            </w:r>
          </w:p>
        </w:tc>
      </w:tr>
      <w:tr w:rsidR="00D20186" w:rsidRPr="00945BD2" w:rsidTr="00280B5A">
        <w:tc>
          <w:tcPr>
            <w:tcW w:w="2571" w:type="pct"/>
            <w:tcBorders>
              <w:top w:val="nil"/>
            </w:tcBorders>
          </w:tcPr>
          <w:p w:rsidR="00D20186" w:rsidRPr="00945BD2" w:rsidRDefault="00D20186" w:rsidP="00280B5A">
            <w:pPr>
              <w:pStyle w:val="PURLMSH"/>
              <w:rPr>
                <w:lang w:val="es-ES"/>
              </w:rPr>
            </w:pPr>
            <w:r w:rsidRPr="00945BD2">
              <w:rPr>
                <w:lang w:val="es-ES"/>
              </w:rPr>
              <w:t xml:space="preserve">Software Adicional/Cliente: </w:t>
            </w:r>
            <w:r w:rsidRPr="00945BD2">
              <w:rPr>
                <w:b/>
                <w:lang w:val="es-ES"/>
              </w:rPr>
              <w:t>No</w:t>
            </w:r>
            <w:r w:rsidRPr="00945BD2">
              <w:rPr>
                <w:lang w:val="es-ES"/>
              </w:rPr>
              <w:t xml:space="preserve"> </w:t>
            </w:r>
          </w:p>
        </w:tc>
        <w:tc>
          <w:tcPr>
            <w:tcW w:w="2429" w:type="pct"/>
            <w:tcBorders>
              <w:top w:val="nil"/>
            </w:tcBorders>
          </w:tcPr>
          <w:p w:rsidR="00D20186" w:rsidRPr="00945BD2" w:rsidRDefault="003B0799" w:rsidP="00280B5A">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D20186" w:rsidRPr="0002351D"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20186" w:rsidRPr="00945BD2" w:rsidRDefault="00D20186" w:rsidP="00280B5A">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D20186" w:rsidRPr="00945BD2"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20186" w:rsidRPr="00945BD2" w:rsidRDefault="00D20186" w:rsidP="00280B5A">
            <w:pPr>
              <w:pStyle w:val="PURBody"/>
              <w:rPr>
                <w:lang w:val="es-ES"/>
              </w:rPr>
            </w:pPr>
            <w:r w:rsidRPr="00945BD2">
              <w:rPr>
                <w:b/>
                <w:lang w:val="es-ES"/>
              </w:rPr>
              <w:t>Usted necesita</w:t>
            </w:r>
            <w:r w:rsidR="00914152">
              <w:rPr>
                <w:b/>
                <w:lang w:val="es-ES"/>
              </w:rPr>
              <w:t>.</w:t>
            </w:r>
          </w:p>
          <w:p w:rsidR="00D20186" w:rsidRPr="00945BD2" w:rsidRDefault="00D20186" w:rsidP="00280B5A">
            <w:pPr>
              <w:pStyle w:val="PURBullet-Indented"/>
              <w:rPr>
                <w:lang w:val="es-ES"/>
              </w:rPr>
            </w:pPr>
            <w:r w:rsidRPr="00945BD2">
              <w:rPr>
                <w:lang w:val="es-ES"/>
              </w:rPr>
              <w:t>Licencia SAL de Microsoft User Experience Virtualization Hosting para Desktops v2.0</w:t>
            </w:r>
          </w:p>
        </w:tc>
      </w:tr>
    </w:tbl>
    <w:p w:rsidR="00D20186" w:rsidRPr="00945BD2" w:rsidRDefault="00D20186" w:rsidP="00D20186">
      <w:pPr>
        <w:pStyle w:val="PURADDITIONALTERMSHEADERMB"/>
        <w:rPr>
          <w:lang w:val="es-ES"/>
        </w:rPr>
      </w:pPr>
      <w:r w:rsidRPr="00945BD2">
        <w:rPr>
          <w:lang w:val="es-ES"/>
        </w:rPr>
        <w:t>Términos Adicionales:</w:t>
      </w:r>
    </w:p>
    <w:p w:rsidR="00D20186" w:rsidRPr="00945BD2" w:rsidRDefault="00D20186" w:rsidP="00B66865">
      <w:pPr>
        <w:pStyle w:val="PURBody-Indented"/>
        <w:rPr>
          <w:lang w:val="es-ES"/>
        </w:rPr>
      </w:pPr>
      <w:r w:rsidRPr="00945BD2">
        <w:rPr>
          <w:lang w:val="es-ES"/>
        </w:rPr>
        <w:t>Microsoft User Experience Virtualization Hosting para Desktops v2.0 solo se puede proporcionar en conjunto con escritorios ofrecidos como un servicio según SPLA que utilicen Windows Server o Windows Server y Servicios de Escritorio Remoto de Windows Server (RDS) o tecnología similar. El software no se podrá utilizar con sistemas operativos de sobremesa Windows. Los</w:t>
      </w:r>
      <w:r w:rsidR="00B66865">
        <w:rPr>
          <w:lang w:val="es-ES"/>
        </w:rPr>
        <w:t> </w:t>
      </w:r>
      <w:r w:rsidRPr="00945BD2">
        <w:rPr>
          <w:lang w:val="es-ES"/>
        </w:rPr>
        <w:t>usuarios a los que les ofrezca escritorios que usen Windows Server y Servicios de Escritorio Remoto de Windows Server (RDS) o tecnología similar también necesitan licencias SAL de Servicios de Escritorio Remoto para Windows Server.</w:t>
      </w:r>
    </w:p>
    <w:p w:rsidR="00D20186" w:rsidRPr="00945BD2" w:rsidRDefault="004322F7" w:rsidP="00A50403">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429" w:name="_Toc346536871"/>
      <w:bookmarkStart w:id="430" w:name="_Toc346895322"/>
      <w:bookmarkStart w:id="431" w:name="_Toc339280334"/>
      <w:bookmarkStart w:id="432" w:name="_Toc339280477"/>
      <w:bookmarkStart w:id="433" w:name="_Toc363552808"/>
      <w:bookmarkStart w:id="434" w:name="_Toc363552871"/>
      <w:bookmarkStart w:id="435" w:name="_Toc372118313"/>
      <w:bookmarkStart w:id="436" w:name="_Toc372126746"/>
      <w:r w:rsidRPr="00945BD2">
        <w:rPr>
          <w:lang w:val="es-ES"/>
        </w:rPr>
        <w:t xml:space="preserve">Office Multi Language Pack </w:t>
      </w:r>
      <w:bookmarkEnd w:id="425"/>
      <w:bookmarkEnd w:id="426"/>
      <w:bookmarkEnd w:id="427"/>
      <w:bookmarkEnd w:id="428"/>
      <w:r w:rsidRPr="00945BD2">
        <w:rPr>
          <w:lang w:val="es-ES"/>
        </w:rPr>
        <w:t>2013</w:t>
      </w:r>
      <w:bookmarkEnd w:id="429"/>
      <w:bookmarkEnd w:id="430"/>
      <w:bookmarkEnd w:id="431"/>
      <w:bookmarkEnd w:id="432"/>
      <w:bookmarkEnd w:id="433"/>
      <w:bookmarkEnd w:id="434"/>
      <w:bookmarkEnd w:id="435"/>
      <w:bookmarkEnd w:id="436"/>
      <w:r w:rsidRPr="00945BD2">
        <w:rPr>
          <w:lang w:val="es-ES"/>
        </w:rPr>
        <w:fldChar w:fldCharType="begin"/>
      </w:r>
      <w:r w:rsidRPr="00945BD2">
        <w:rPr>
          <w:lang w:val="es-ES"/>
        </w:rPr>
        <w:instrText>XE "Office Multi Language Pack 2013"</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02351D" w:rsidTr="004E70C9">
        <w:tc>
          <w:tcPr>
            <w:tcW w:w="2571" w:type="pct"/>
            <w:tcBorders>
              <w:top w:val="single" w:sz="4" w:space="0" w:color="auto"/>
              <w:bottom w:val="nil"/>
            </w:tcBorders>
          </w:tcPr>
          <w:p w:rsidR="005267B6" w:rsidRPr="00945BD2" w:rsidRDefault="005267B6" w:rsidP="00831C1F">
            <w:pPr>
              <w:pStyle w:val="PURLMSH"/>
              <w:rPr>
                <w:lang w:val="es-ES"/>
              </w:rPr>
            </w:pPr>
            <w:r w:rsidRPr="00945BD2">
              <w:rPr>
                <w:lang w:val="es-ES"/>
              </w:rPr>
              <w:t xml:space="preserve">Sección aplicable de Términos Generales de SAL: </w:t>
            </w:r>
            <w:hyperlink w:anchor="Términos de Licencia SAL para Desktop" w:history="1">
              <w:r w:rsidRPr="00945BD2">
                <w:rPr>
                  <w:rStyle w:val="Hyperlink"/>
                  <w:lang w:val="es-ES"/>
                </w:rPr>
                <w:t>Aplicaciones de Escritorio</w:t>
              </w:r>
            </w:hyperlink>
          </w:p>
        </w:tc>
        <w:tc>
          <w:tcPr>
            <w:tcW w:w="2429" w:type="pct"/>
            <w:tcBorders>
              <w:top w:val="single" w:sz="4" w:space="0" w:color="auto"/>
              <w:bottom w:val="nil"/>
            </w:tcBorders>
          </w:tcPr>
          <w:p w:rsidR="005267B6" w:rsidRPr="00945BD2" w:rsidRDefault="005267B6" w:rsidP="005267B6">
            <w:pPr>
              <w:pStyle w:val="PURLMSH"/>
              <w:rPr>
                <w:lang w:val="es-ES"/>
              </w:rPr>
            </w:pPr>
            <w:r w:rsidRPr="00945BD2">
              <w:rPr>
                <w:lang w:val="es-ES"/>
              </w:rPr>
              <w:t xml:space="preserve">Ver Notificación Aplicable: </w:t>
            </w:r>
            <w:r w:rsidRPr="00945BD2">
              <w:rPr>
                <w:b/>
                <w:lang w:val="es-ES"/>
              </w:rPr>
              <w:t xml:space="preserve">Transferencia de Datos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5267B6" w:rsidRPr="00945BD2" w:rsidTr="004E70C9">
        <w:tc>
          <w:tcPr>
            <w:tcW w:w="2571" w:type="pct"/>
            <w:tcBorders>
              <w:top w:val="nil"/>
            </w:tcBorders>
          </w:tcPr>
          <w:p w:rsidR="005267B6" w:rsidRPr="00945BD2" w:rsidRDefault="005267B6" w:rsidP="009A4C7C">
            <w:pPr>
              <w:pStyle w:val="PURLMSH"/>
              <w:rPr>
                <w:lang w:val="es-ES"/>
              </w:rPr>
            </w:pPr>
            <w:r w:rsidRPr="00945BD2">
              <w:rPr>
                <w:lang w:val="es-ES"/>
              </w:rPr>
              <w:t xml:space="preserve">Software Adicional/Cliente: </w:t>
            </w:r>
            <w:r w:rsidRPr="00945BD2">
              <w:rPr>
                <w:b/>
                <w:lang w:val="es-ES"/>
              </w:rPr>
              <w:t>No</w:t>
            </w:r>
          </w:p>
        </w:tc>
        <w:tc>
          <w:tcPr>
            <w:tcW w:w="2429" w:type="pct"/>
            <w:tcBorders>
              <w:top w:val="nil"/>
            </w:tcBorders>
          </w:tcPr>
          <w:p w:rsidR="005267B6"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5267B6" w:rsidRPr="0002351D"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945BD2" w:rsidRDefault="005267B6"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5267B6" w:rsidRPr="00945BD2"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945BD2" w:rsidRDefault="005267B6" w:rsidP="009A4C7C">
            <w:pPr>
              <w:pStyle w:val="PURBody"/>
              <w:rPr>
                <w:lang w:val="es-ES"/>
              </w:rPr>
            </w:pPr>
            <w:r w:rsidRPr="00945BD2">
              <w:rPr>
                <w:b/>
                <w:lang w:val="es-ES"/>
              </w:rPr>
              <w:t>Usted necesita</w:t>
            </w:r>
            <w:r w:rsidR="00914152">
              <w:rPr>
                <w:b/>
                <w:lang w:val="es-ES"/>
              </w:rPr>
              <w:t>.</w:t>
            </w:r>
          </w:p>
          <w:p w:rsidR="005267B6" w:rsidRPr="00945BD2" w:rsidRDefault="005267B6" w:rsidP="00BD14CB">
            <w:pPr>
              <w:pStyle w:val="PURBullet-Indented"/>
              <w:rPr>
                <w:b/>
                <w:bCs/>
                <w:lang w:val="es-ES"/>
              </w:rPr>
            </w:pPr>
            <w:r w:rsidRPr="00945BD2">
              <w:rPr>
                <w:lang w:val="es-ES"/>
              </w:rPr>
              <w:t>SAL para Office Multi Language Pack 2013</w:t>
            </w:r>
          </w:p>
        </w:tc>
      </w:tr>
    </w:tbl>
    <w:p w:rsidR="009A4C7C" w:rsidRPr="00945BD2" w:rsidRDefault="004322F7" w:rsidP="009A4C7C">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437" w:name="_Toc299519131"/>
      <w:bookmarkStart w:id="438" w:name="_Toc299531563"/>
      <w:bookmarkStart w:id="439" w:name="_Toc299531887"/>
      <w:bookmarkStart w:id="440" w:name="_Toc299957170"/>
      <w:bookmarkStart w:id="441" w:name="_Toc346536872"/>
      <w:bookmarkStart w:id="442" w:name="_Toc346895323"/>
      <w:bookmarkStart w:id="443" w:name="_Toc339280335"/>
      <w:bookmarkStart w:id="444" w:name="_Toc339280478"/>
      <w:bookmarkStart w:id="445" w:name="_Toc363552809"/>
      <w:bookmarkStart w:id="446" w:name="_Toc363552872"/>
      <w:bookmarkStart w:id="447" w:name="_Toc372118314"/>
      <w:bookmarkStart w:id="448" w:name="_Toc372126747"/>
      <w:r w:rsidRPr="00945BD2">
        <w:rPr>
          <w:lang w:val="es-ES"/>
        </w:rPr>
        <w:t xml:space="preserve">Office Professional Plus </w:t>
      </w:r>
      <w:bookmarkEnd w:id="437"/>
      <w:bookmarkEnd w:id="438"/>
      <w:bookmarkEnd w:id="439"/>
      <w:bookmarkEnd w:id="440"/>
      <w:r w:rsidRPr="00945BD2">
        <w:rPr>
          <w:lang w:val="es-ES"/>
        </w:rPr>
        <w:t>2013</w:t>
      </w:r>
      <w:bookmarkEnd w:id="441"/>
      <w:bookmarkEnd w:id="442"/>
      <w:bookmarkEnd w:id="443"/>
      <w:bookmarkEnd w:id="444"/>
      <w:bookmarkEnd w:id="445"/>
      <w:bookmarkEnd w:id="446"/>
      <w:bookmarkEnd w:id="447"/>
      <w:bookmarkEnd w:id="448"/>
      <w:r w:rsidRPr="00945BD2">
        <w:rPr>
          <w:lang w:val="es-ES"/>
        </w:rPr>
        <w:fldChar w:fldCharType="begin"/>
      </w:r>
      <w:r w:rsidRPr="00945BD2">
        <w:rPr>
          <w:lang w:val="es-ES"/>
        </w:rPr>
        <w:instrText>XE "Office Professional Plus 2013"</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02351D" w:rsidTr="004E70C9">
        <w:tc>
          <w:tcPr>
            <w:tcW w:w="2560" w:type="pct"/>
            <w:tcBorders>
              <w:top w:val="single" w:sz="4" w:space="0" w:color="auto"/>
              <w:bottom w:val="nil"/>
            </w:tcBorders>
          </w:tcPr>
          <w:p w:rsidR="005267B6" w:rsidRPr="00945BD2" w:rsidRDefault="005267B6" w:rsidP="00831C1F">
            <w:pPr>
              <w:pStyle w:val="PURLMSH"/>
              <w:rPr>
                <w:lang w:val="es-ES"/>
              </w:rPr>
            </w:pPr>
            <w:r w:rsidRPr="00945BD2">
              <w:rPr>
                <w:lang w:val="es-ES"/>
              </w:rPr>
              <w:t xml:space="preserve">Sección aplicable de Términos Generales de SAL: </w:t>
            </w:r>
            <w:hyperlink w:anchor="Términos de Licencia SAL para Desktop" w:history="1">
              <w:r w:rsidRPr="00945BD2">
                <w:rPr>
                  <w:rStyle w:val="Hyperlink"/>
                  <w:lang w:val="es-ES"/>
                </w:rPr>
                <w:t>Aplicaciones de Escritorio</w:t>
              </w:r>
            </w:hyperlink>
          </w:p>
        </w:tc>
        <w:tc>
          <w:tcPr>
            <w:tcW w:w="2440" w:type="pct"/>
            <w:tcBorders>
              <w:top w:val="single" w:sz="4" w:space="0" w:color="auto"/>
              <w:bottom w:val="nil"/>
            </w:tcBorders>
          </w:tcPr>
          <w:p w:rsidR="005267B6" w:rsidRPr="00945BD2" w:rsidRDefault="005267B6" w:rsidP="0026184E">
            <w:pPr>
              <w:pStyle w:val="PURLMSH"/>
              <w:rPr>
                <w:lang w:val="es-ES"/>
              </w:rPr>
            </w:pPr>
            <w:r w:rsidRPr="00945BD2">
              <w:rPr>
                <w:lang w:val="es-ES"/>
              </w:rPr>
              <w:t xml:space="preserve">Ver Notificación Aplicable: </w:t>
            </w:r>
            <w:r w:rsidRPr="00945BD2">
              <w:rPr>
                <w:b/>
                <w:lang w:val="es-ES"/>
              </w:rPr>
              <w:t xml:space="preserve">Mapas de Bing, Transferencia de Datos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5267B6" w:rsidRPr="00945BD2" w:rsidTr="004E70C9">
        <w:tc>
          <w:tcPr>
            <w:tcW w:w="2560" w:type="pct"/>
            <w:tcBorders>
              <w:top w:val="nil"/>
            </w:tcBorders>
          </w:tcPr>
          <w:p w:rsidR="005267B6" w:rsidRPr="00945BD2" w:rsidRDefault="005267B6" w:rsidP="009A4C7C">
            <w:pPr>
              <w:pStyle w:val="PURLMSH"/>
              <w:rPr>
                <w:lang w:val="es-ES"/>
              </w:rPr>
            </w:pPr>
            <w:r w:rsidRPr="00945BD2">
              <w:rPr>
                <w:lang w:val="es-ES"/>
              </w:rPr>
              <w:t xml:space="preserve">Software Adicional/Cliente: </w:t>
            </w:r>
            <w:r w:rsidRPr="00945BD2">
              <w:rPr>
                <w:b/>
                <w:lang w:val="es-ES"/>
              </w:rPr>
              <w:t>No</w:t>
            </w:r>
          </w:p>
        </w:tc>
        <w:tc>
          <w:tcPr>
            <w:tcW w:w="2440" w:type="pct"/>
            <w:tcBorders>
              <w:top w:val="nil"/>
            </w:tcBorders>
          </w:tcPr>
          <w:p w:rsidR="005267B6"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5267B6" w:rsidRPr="0002351D"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945BD2" w:rsidRDefault="005267B6"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5267B6" w:rsidRPr="00945BD2"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945BD2" w:rsidRDefault="005267B6" w:rsidP="009A4C7C">
            <w:pPr>
              <w:pStyle w:val="PURBody"/>
              <w:rPr>
                <w:lang w:val="es-ES"/>
              </w:rPr>
            </w:pPr>
            <w:r w:rsidRPr="00945BD2">
              <w:rPr>
                <w:b/>
                <w:lang w:val="es-ES"/>
              </w:rPr>
              <w:t>Usted necesita</w:t>
            </w:r>
            <w:r w:rsidR="00914152">
              <w:rPr>
                <w:b/>
                <w:lang w:val="es-ES"/>
              </w:rPr>
              <w:t>.</w:t>
            </w:r>
          </w:p>
          <w:p w:rsidR="005267B6" w:rsidRDefault="005267B6" w:rsidP="00BD14CB">
            <w:pPr>
              <w:pStyle w:val="PURBullet-Indented"/>
              <w:rPr>
                <w:lang w:val="es-ES"/>
              </w:rPr>
            </w:pPr>
            <w:r w:rsidRPr="00945BD2">
              <w:rPr>
                <w:lang w:val="es-ES"/>
              </w:rPr>
              <w:t>Office Professional Plus 2013 SAL</w:t>
            </w:r>
          </w:p>
          <w:p w:rsidR="00B66865" w:rsidRPr="00945BD2" w:rsidRDefault="00B66865" w:rsidP="00B66865">
            <w:pPr>
              <w:pStyle w:val="PURBullet-Indented"/>
              <w:numPr>
                <w:ilvl w:val="0"/>
                <w:numId w:val="0"/>
              </w:numPr>
              <w:ind w:left="486"/>
              <w:rPr>
                <w:lang w:val="es-ES"/>
              </w:rPr>
            </w:pPr>
          </w:p>
        </w:tc>
      </w:tr>
    </w:tbl>
    <w:p w:rsidR="009A4C7C" w:rsidRPr="00945BD2" w:rsidRDefault="009A4C7C" w:rsidP="0085206E">
      <w:pPr>
        <w:pStyle w:val="PURADDITIONALTERMSHEADERMB"/>
        <w:rPr>
          <w:lang w:val="es-ES"/>
        </w:rPr>
      </w:pPr>
      <w:r w:rsidRPr="00945BD2">
        <w:rPr>
          <w:lang w:val="es-ES"/>
        </w:rPr>
        <w:t>Términos Adicionales:</w:t>
      </w:r>
    </w:p>
    <w:p w:rsidR="009A4C7C" w:rsidRPr="00945BD2" w:rsidRDefault="009A4C7C" w:rsidP="009A4C7C">
      <w:pPr>
        <w:pStyle w:val="PURBlueStrong"/>
        <w:rPr>
          <w:lang w:val="es-ES"/>
        </w:rPr>
      </w:pPr>
      <w:r w:rsidRPr="00945BD2">
        <w:rPr>
          <w:lang w:val="es-ES"/>
        </w:rPr>
        <w:t>Office Web Apps</w:t>
      </w:r>
    </w:p>
    <w:p w:rsidR="009A4C7C" w:rsidRPr="00945BD2" w:rsidRDefault="009A4C7C" w:rsidP="00B66865">
      <w:pPr>
        <w:pStyle w:val="PURBody-Indented"/>
        <w:rPr>
          <w:lang w:val="es-ES"/>
        </w:rPr>
      </w:pPr>
      <w:r w:rsidRPr="00945BD2">
        <w:rPr>
          <w:lang w:val="es-ES"/>
        </w:rPr>
        <w:t>Las licencias SAL de Office Professional Plus 2013 incluyen el uso de Office Web Apps. No obstante se disponga lo contrario en los términos de licencia que se proporcionan con el software de Office Web Apps, cada usuario para el que usted obtenga una SAL de Usuario de Office Professional Plus 2013 puede acceder y utilizar el software de Office Web Apps. Office Web Apps no están incluidas con las versiones anteriores de las Licencias SAL de Office Professional Plus. Algunos ejemplos son las Licencias SAL de</w:t>
      </w:r>
      <w:r w:rsidR="00B66865">
        <w:rPr>
          <w:lang w:val="es-ES"/>
        </w:rPr>
        <w:t> </w:t>
      </w:r>
      <w:r w:rsidRPr="00945BD2">
        <w:rPr>
          <w:lang w:val="es-ES"/>
        </w:rPr>
        <w:t>Office Professional Plus 2007 y las Licencias SAL de Office Professional 2003.</w:t>
      </w:r>
    </w:p>
    <w:p w:rsidR="0003012B" w:rsidRPr="00945BD2" w:rsidRDefault="0003012B" w:rsidP="009A4C7C">
      <w:pPr>
        <w:pStyle w:val="PURBody-Indented"/>
        <w:rPr>
          <w:lang w:val="es-ES"/>
        </w:rPr>
      </w:pPr>
      <w:r w:rsidRPr="00945BD2">
        <w:rPr>
          <w:lang w:val="es-ES"/>
        </w:rPr>
        <w:t>Los productos de componente en el conjunto están disponibles de forma separada con licencias SAL independientes.</w:t>
      </w:r>
    </w:p>
    <w:p w:rsidR="009A4C7C" w:rsidRPr="00945BD2" w:rsidRDefault="004322F7" w:rsidP="009A4C7C">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449" w:name="_Toc299519132"/>
      <w:bookmarkStart w:id="450" w:name="_Toc299531564"/>
      <w:bookmarkStart w:id="451" w:name="_Toc299531888"/>
      <w:bookmarkStart w:id="452" w:name="_Toc299957171"/>
      <w:bookmarkStart w:id="453" w:name="_Toc346536873"/>
      <w:bookmarkStart w:id="454" w:name="_Toc346895324"/>
      <w:bookmarkStart w:id="455" w:name="_Toc339280336"/>
      <w:bookmarkStart w:id="456" w:name="_Toc339280479"/>
      <w:bookmarkStart w:id="457" w:name="_Toc363552810"/>
      <w:bookmarkStart w:id="458" w:name="_Toc363552873"/>
      <w:bookmarkStart w:id="459" w:name="_Toc372118315"/>
      <w:bookmarkStart w:id="460" w:name="_Toc372126748"/>
      <w:r w:rsidRPr="00945BD2">
        <w:rPr>
          <w:lang w:val="es-ES"/>
        </w:rPr>
        <w:t xml:space="preserve">Office Standard </w:t>
      </w:r>
      <w:bookmarkEnd w:id="449"/>
      <w:bookmarkEnd w:id="450"/>
      <w:bookmarkEnd w:id="451"/>
      <w:bookmarkEnd w:id="452"/>
      <w:r w:rsidRPr="00945BD2">
        <w:rPr>
          <w:lang w:val="es-ES"/>
        </w:rPr>
        <w:t>2013</w:t>
      </w:r>
      <w:bookmarkEnd w:id="453"/>
      <w:bookmarkEnd w:id="454"/>
      <w:bookmarkEnd w:id="455"/>
      <w:bookmarkEnd w:id="456"/>
      <w:bookmarkEnd w:id="457"/>
      <w:bookmarkEnd w:id="458"/>
      <w:bookmarkEnd w:id="459"/>
      <w:bookmarkEnd w:id="460"/>
      <w:r w:rsidRPr="00945BD2">
        <w:rPr>
          <w:lang w:val="es-ES"/>
        </w:rPr>
        <w:fldChar w:fldCharType="begin"/>
      </w:r>
      <w:r w:rsidRPr="00945BD2">
        <w:rPr>
          <w:lang w:val="es-ES"/>
        </w:rPr>
        <w:instrText>XE "Office, edición Standard 2013"</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02351D" w:rsidTr="004E70C9">
        <w:tc>
          <w:tcPr>
            <w:tcW w:w="2571" w:type="pct"/>
            <w:tcBorders>
              <w:top w:val="single" w:sz="4" w:space="0" w:color="auto"/>
              <w:bottom w:val="nil"/>
            </w:tcBorders>
          </w:tcPr>
          <w:p w:rsidR="00831C1F" w:rsidRPr="00945BD2" w:rsidRDefault="00831C1F" w:rsidP="00831C1F">
            <w:pPr>
              <w:pStyle w:val="PURLMSH"/>
              <w:rPr>
                <w:lang w:val="es-ES"/>
              </w:rPr>
            </w:pPr>
            <w:r w:rsidRPr="00945BD2">
              <w:rPr>
                <w:lang w:val="es-ES"/>
              </w:rPr>
              <w:t xml:space="preserve">Sección aplicable de Términos Generales de SAL: </w:t>
            </w:r>
            <w:hyperlink w:anchor="Términos de Licencia SAL para Desktop" w:history="1">
              <w:r w:rsidRPr="00945BD2">
                <w:rPr>
                  <w:rStyle w:val="Hyperlink"/>
                  <w:lang w:val="es-ES"/>
                </w:rPr>
                <w:t>Aplicaciones de Escritorio</w:t>
              </w:r>
            </w:hyperlink>
          </w:p>
        </w:tc>
        <w:tc>
          <w:tcPr>
            <w:tcW w:w="2429" w:type="pct"/>
            <w:tcBorders>
              <w:top w:val="single" w:sz="4" w:space="0" w:color="auto"/>
              <w:bottom w:val="nil"/>
            </w:tcBorders>
          </w:tcPr>
          <w:p w:rsidR="00831C1F" w:rsidRPr="00945BD2" w:rsidRDefault="005267B6" w:rsidP="0026184E">
            <w:pPr>
              <w:pStyle w:val="PURLMSH"/>
              <w:rPr>
                <w:lang w:val="es-ES"/>
              </w:rPr>
            </w:pPr>
            <w:r w:rsidRPr="00945BD2">
              <w:rPr>
                <w:lang w:val="es-ES"/>
              </w:rPr>
              <w:t xml:space="preserve">Ver Notificación Aplicable: </w:t>
            </w:r>
            <w:r w:rsidRPr="00945BD2">
              <w:rPr>
                <w:b/>
                <w:lang w:val="es-ES"/>
              </w:rPr>
              <w:t xml:space="preserve">Transferencia de Datos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9A4C7C" w:rsidRPr="00945BD2" w:rsidTr="004E70C9">
        <w:tc>
          <w:tcPr>
            <w:tcW w:w="2571" w:type="pct"/>
            <w:tcBorders>
              <w:top w:val="nil"/>
            </w:tcBorders>
          </w:tcPr>
          <w:p w:rsidR="009A4C7C" w:rsidRPr="00945BD2" w:rsidRDefault="009A4C7C" w:rsidP="009A4C7C">
            <w:pPr>
              <w:pStyle w:val="PURLMSH"/>
              <w:rPr>
                <w:lang w:val="es-ES"/>
              </w:rPr>
            </w:pPr>
            <w:r w:rsidRPr="00945BD2">
              <w:rPr>
                <w:lang w:val="es-ES"/>
              </w:rPr>
              <w:t xml:space="preserve">Software Adicional/Cliente: </w:t>
            </w:r>
            <w:r w:rsidRPr="00945BD2">
              <w:rPr>
                <w:b/>
                <w:lang w:val="es-ES"/>
              </w:rPr>
              <w:t>No</w:t>
            </w:r>
          </w:p>
        </w:tc>
        <w:tc>
          <w:tcPr>
            <w:tcW w:w="2429" w:type="pct"/>
            <w:tcBorders>
              <w:top w:val="nil"/>
            </w:tcBorders>
          </w:tcPr>
          <w:p w:rsidR="009A4C7C"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9A4C7C" w:rsidRPr="0002351D"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945BD2" w:rsidRDefault="00BB41EF" w:rsidP="009A4C7C">
            <w:pPr>
              <w:pStyle w:val="PURBody"/>
              <w:rPr>
                <w:lang w:val="es-ES"/>
              </w:rPr>
            </w:pPr>
            <w:r w:rsidRPr="00945BD2">
              <w:rPr>
                <w:b/>
                <w:lang w:val="es-ES"/>
              </w:rPr>
              <w:t>Usted necesita</w:t>
            </w:r>
            <w:r w:rsidR="00914152">
              <w:rPr>
                <w:b/>
                <w:lang w:val="es-ES"/>
              </w:rPr>
              <w:t>.</w:t>
            </w:r>
          </w:p>
          <w:p w:rsidR="009A4C7C" w:rsidRPr="00945BD2" w:rsidRDefault="005267B6" w:rsidP="00BD14CB">
            <w:pPr>
              <w:pStyle w:val="PURBullet-Indented"/>
              <w:rPr>
                <w:lang w:val="es-ES"/>
              </w:rPr>
            </w:pPr>
            <w:r w:rsidRPr="00945BD2">
              <w:rPr>
                <w:lang w:val="es-ES"/>
              </w:rPr>
              <w:t>Licencia SAL de Office, edición Standard 2013</w:t>
            </w:r>
          </w:p>
        </w:tc>
      </w:tr>
    </w:tbl>
    <w:p w:rsidR="00D86E00" w:rsidRDefault="00D86E00" w:rsidP="00D86E00">
      <w:pPr>
        <w:pStyle w:val="PURADDITIONALTERMSHEADERMB"/>
        <w:pBdr>
          <w:top w:val="none" w:sz="0" w:space="0" w:color="auto"/>
          <w:left w:val="none" w:sz="0" w:space="0" w:color="auto"/>
          <w:bottom w:val="none" w:sz="0" w:space="0" w:color="auto"/>
          <w:right w:val="none" w:sz="0" w:space="0" w:color="auto"/>
        </w:pBdr>
        <w:shd w:val="clear" w:color="auto" w:fill="auto"/>
        <w:rPr>
          <w:lang w:val="es-ES"/>
        </w:rPr>
      </w:pPr>
    </w:p>
    <w:p w:rsidR="009A4C7C" w:rsidRPr="00945BD2" w:rsidRDefault="009A4C7C" w:rsidP="00283F9B">
      <w:pPr>
        <w:pStyle w:val="PURADDITIONALTERMSHEADERMB"/>
        <w:spacing w:after="80"/>
        <w:rPr>
          <w:lang w:val="es-ES"/>
        </w:rPr>
      </w:pPr>
      <w:r w:rsidRPr="00945BD2">
        <w:rPr>
          <w:lang w:val="es-ES"/>
        </w:rPr>
        <w:t>Términos Adicionales:</w:t>
      </w:r>
    </w:p>
    <w:p w:rsidR="009A4C7C" w:rsidRPr="00945BD2" w:rsidRDefault="009A4C7C" w:rsidP="009A4C7C">
      <w:pPr>
        <w:pStyle w:val="PURBlueStrong"/>
        <w:rPr>
          <w:lang w:val="es-ES"/>
        </w:rPr>
      </w:pPr>
      <w:r w:rsidRPr="00945BD2">
        <w:rPr>
          <w:lang w:val="es-ES"/>
        </w:rPr>
        <w:t>Office Web Apps</w:t>
      </w:r>
    </w:p>
    <w:p w:rsidR="009A4C7C" w:rsidRPr="00945BD2" w:rsidRDefault="009A4C7C" w:rsidP="00D86E00">
      <w:pPr>
        <w:pStyle w:val="PURBody-Indented"/>
        <w:spacing w:after="80"/>
        <w:ind w:left="274"/>
        <w:rPr>
          <w:lang w:val="es-ES"/>
        </w:rPr>
      </w:pPr>
      <w:r w:rsidRPr="00945BD2">
        <w:rPr>
          <w:lang w:val="es-ES"/>
        </w:rPr>
        <w:t>Las licencias SAL de Office Standard 2013 incluyen el uso de Office Web Apps. No obstante se disponga lo contrario en los términos de licencia que se proporcionan con el software de Office Web Apps, cada usuario para el que usted obtenga una SAL de Usuario de Office Standard 2013 puede acceder y utilizar el software de Office Web Apps. Office Web Apps no están incluidas con las versiones anteriores de las Licencias SAL de Office edición Standard. Algunos ejemplos son las licencias SAL de Office, edición Standard 2007 y las licencias SAL de Office, edición Standard 2003.</w:t>
      </w:r>
    </w:p>
    <w:p w:rsidR="0003012B" w:rsidRPr="00945BD2" w:rsidRDefault="0003012B" w:rsidP="00283F9B">
      <w:pPr>
        <w:pStyle w:val="PURBody-Indented"/>
        <w:spacing w:after="80"/>
        <w:ind w:left="274"/>
        <w:rPr>
          <w:lang w:val="es-ES"/>
        </w:rPr>
      </w:pPr>
      <w:r w:rsidRPr="00945BD2">
        <w:rPr>
          <w:lang w:val="es-ES"/>
        </w:rPr>
        <w:t>Los productos de componente en el conjunto están disponibles de forma separada con licencias SAL independientes.</w:t>
      </w:r>
    </w:p>
    <w:p w:rsidR="009A4C7C" w:rsidRPr="00945BD2" w:rsidRDefault="004322F7" w:rsidP="00283F9B">
      <w:pPr>
        <w:pStyle w:val="PURBreadcrumb"/>
        <w:spacing w:before="200" w:after="200"/>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3A44AE" w:rsidRPr="00945BD2" w:rsidRDefault="003A44AE" w:rsidP="00D86E00">
      <w:pPr>
        <w:pStyle w:val="PURProductName"/>
        <w:pBdr>
          <w:bottom w:val="single" w:sz="8" w:space="0" w:color="404040" w:themeColor="text1" w:themeTint="BF"/>
        </w:pBdr>
        <w:spacing w:before="200"/>
        <w:rPr>
          <w:lang w:val="es-ES"/>
        </w:rPr>
      </w:pPr>
      <w:bookmarkStart w:id="461" w:name="_Toc299519133"/>
      <w:bookmarkStart w:id="462" w:name="_Toc299531565"/>
      <w:bookmarkStart w:id="463" w:name="_Toc299531889"/>
      <w:bookmarkStart w:id="464" w:name="_Toc299957172"/>
      <w:bookmarkStart w:id="465" w:name="_Toc346536874"/>
      <w:bookmarkStart w:id="466" w:name="_Toc346895325"/>
      <w:bookmarkStart w:id="467" w:name="_Toc339280337"/>
      <w:bookmarkStart w:id="468" w:name="_Toc339280480"/>
      <w:bookmarkStart w:id="469" w:name="_Toc363552811"/>
      <w:bookmarkStart w:id="470" w:name="_Toc363552874"/>
      <w:bookmarkStart w:id="471" w:name="_Toc372118316"/>
      <w:bookmarkStart w:id="472" w:name="_Toc372126749"/>
      <w:r w:rsidRPr="00945BD2">
        <w:rPr>
          <w:lang w:val="es-ES"/>
        </w:rPr>
        <w:t>Productivity Suite</w:t>
      </w:r>
      <w:bookmarkEnd w:id="461"/>
      <w:bookmarkEnd w:id="462"/>
      <w:bookmarkEnd w:id="463"/>
      <w:bookmarkEnd w:id="464"/>
      <w:bookmarkEnd w:id="465"/>
      <w:bookmarkEnd w:id="466"/>
      <w:bookmarkEnd w:id="467"/>
      <w:bookmarkEnd w:id="468"/>
      <w:bookmarkEnd w:id="469"/>
      <w:bookmarkEnd w:id="470"/>
      <w:bookmarkEnd w:id="471"/>
      <w:bookmarkEnd w:id="472"/>
      <w:r w:rsidRPr="00945BD2">
        <w:rPr>
          <w:lang w:val="es-ES"/>
        </w:rPr>
        <w:fldChar w:fldCharType="begin"/>
      </w:r>
      <w:r w:rsidRPr="00945BD2">
        <w:rPr>
          <w:lang w:val="es-ES"/>
        </w:rPr>
        <w:instrText>XE "Productivity Suite"</w:instrText>
      </w:r>
      <w:r w:rsidRPr="00945BD2">
        <w:rPr>
          <w:lang w:val="es-ES"/>
        </w:rPr>
        <w:fldChar w:fldCharType="end"/>
      </w:r>
    </w:p>
    <w:p w:rsidR="003A44AE" w:rsidRPr="00945BD2" w:rsidRDefault="003A44AE" w:rsidP="003A44AE">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6" w:type="pct"/>
        <w:tblInd w:w="122"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3"/>
        <w:gridCol w:w="17"/>
        <w:gridCol w:w="415"/>
        <w:gridCol w:w="4703"/>
        <w:gridCol w:w="66"/>
        <w:gridCol w:w="308"/>
        <w:gridCol w:w="11"/>
      </w:tblGrid>
      <w:tr w:rsidR="007331A1" w:rsidRPr="00945BD2" w:rsidTr="003206D9">
        <w:trPr>
          <w:gridAfter w:val="1"/>
          <w:wAfter w:w="5" w:type="pct"/>
        </w:trPr>
        <w:tc>
          <w:tcPr>
            <w:tcW w:w="2475" w:type="pct"/>
            <w:tcBorders>
              <w:top w:val="single" w:sz="4" w:space="0" w:color="auto"/>
              <w:bottom w:val="nil"/>
            </w:tcBorders>
          </w:tcPr>
          <w:p w:rsidR="007331A1" w:rsidRPr="00945BD2" w:rsidRDefault="007331A1" w:rsidP="00C245A7">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20" w:type="pct"/>
            <w:gridSpan w:val="5"/>
            <w:tcBorders>
              <w:top w:val="single" w:sz="4" w:space="0" w:color="auto"/>
              <w:bottom w:val="nil"/>
            </w:tcBorders>
          </w:tcPr>
          <w:p w:rsidR="007331A1" w:rsidRPr="00945BD2" w:rsidRDefault="007331A1" w:rsidP="00C245A7">
            <w:pPr>
              <w:pStyle w:val="PURLMSH"/>
              <w:rPr>
                <w:lang w:val="es-ES"/>
              </w:rPr>
            </w:pPr>
            <w:r w:rsidRPr="00945BD2">
              <w:rPr>
                <w:lang w:val="es-ES"/>
              </w:rPr>
              <w:t xml:space="preserve">Ver Notificación Aplicable: </w:t>
            </w:r>
            <w:r w:rsidRPr="00945BD2">
              <w:rPr>
                <w:b/>
                <w:lang w:val="es-ES"/>
              </w:rPr>
              <w:t xml:space="preserve">No </w:t>
            </w:r>
          </w:p>
        </w:tc>
      </w:tr>
      <w:tr w:rsidR="007331A1" w:rsidRPr="00945BD2" w:rsidTr="003206D9">
        <w:trPr>
          <w:gridAfter w:val="3"/>
          <w:wAfter w:w="177" w:type="pct"/>
          <w:trHeight w:val="216"/>
        </w:trPr>
        <w:tc>
          <w:tcPr>
            <w:tcW w:w="2483" w:type="pct"/>
            <w:gridSpan w:val="2"/>
            <w:tcBorders>
              <w:top w:val="nil"/>
              <w:bottom w:val="nil"/>
            </w:tcBorders>
          </w:tcPr>
          <w:p w:rsidR="007331A1" w:rsidRPr="00945BD2" w:rsidRDefault="007331A1" w:rsidP="00984DEA">
            <w:pPr>
              <w:pStyle w:val="PURBody"/>
              <w:rPr>
                <w:rFonts w:ascii="Arial Narrow" w:hAnsi="Arial Narrow"/>
                <w:lang w:val="es-ES"/>
              </w:rPr>
            </w:pPr>
          </w:p>
        </w:tc>
        <w:tc>
          <w:tcPr>
            <w:tcW w:w="2341" w:type="pct"/>
            <w:gridSpan w:val="2"/>
            <w:tcBorders>
              <w:top w:val="nil"/>
              <w:bottom w:val="nil"/>
            </w:tcBorders>
          </w:tcPr>
          <w:p w:rsidR="007331A1" w:rsidRPr="00945BD2" w:rsidRDefault="007331A1" w:rsidP="00803002">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2B553F" w:rsidRPr="0002351D" w:rsidTr="003206D9">
        <w:tblPrEx>
          <w:tblBorders>
            <w:top w:val="none" w:sz="0" w:space="0" w:color="auto"/>
            <w:bottom w:val="none" w:sz="0" w:space="0" w:color="auto"/>
          </w:tblBorders>
        </w:tblPrEx>
        <w:tc>
          <w:tcPr>
            <w:tcW w:w="5000" w:type="pct"/>
            <w:gridSpan w:val="7"/>
            <w:shd w:val="clear" w:color="auto" w:fill="E5EEF7"/>
          </w:tcPr>
          <w:p w:rsidR="002B553F" w:rsidRPr="00945BD2"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2B553F" w:rsidRPr="00945BD2" w:rsidTr="003206D9">
        <w:tblPrEx>
          <w:tblBorders>
            <w:top w:val="none" w:sz="0" w:space="0" w:color="auto"/>
            <w:bottom w:val="none" w:sz="0" w:space="0" w:color="auto"/>
          </w:tblBorders>
        </w:tblPrEx>
        <w:tc>
          <w:tcPr>
            <w:tcW w:w="5000" w:type="pct"/>
            <w:gridSpan w:val="7"/>
          </w:tcPr>
          <w:p w:rsidR="002B553F" w:rsidRPr="00945BD2" w:rsidRDefault="002B553F" w:rsidP="00984DEA">
            <w:pPr>
              <w:pStyle w:val="PURBody"/>
              <w:rPr>
                <w:lang w:val="es-ES"/>
              </w:rPr>
            </w:pPr>
            <w:r w:rsidRPr="00945BD2">
              <w:rPr>
                <w:b/>
                <w:lang w:val="es-ES"/>
              </w:rPr>
              <w:t>Usted necesita</w:t>
            </w:r>
            <w:r w:rsidR="00914152">
              <w:rPr>
                <w:b/>
                <w:lang w:val="es-ES"/>
              </w:rPr>
              <w:t>.</w:t>
            </w:r>
          </w:p>
          <w:p w:rsidR="002B553F" w:rsidRPr="00945BD2" w:rsidRDefault="002B553F" w:rsidP="00283F9B">
            <w:pPr>
              <w:pStyle w:val="PURBullet-Indented"/>
              <w:spacing w:after="80" w:line="220" w:lineRule="exact"/>
              <w:ind w:left="490"/>
              <w:rPr>
                <w:lang w:val="es-ES"/>
              </w:rPr>
            </w:pPr>
            <w:r w:rsidRPr="00945BD2">
              <w:rPr>
                <w:lang w:val="es-ES"/>
              </w:rPr>
              <w:t>Licencia SAL de Productivity Suite</w:t>
            </w:r>
          </w:p>
        </w:tc>
      </w:tr>
      <w:tr w:rsidR="002B553F" w:rsidRPr="00945BD2" w:rsidTr="003206D9">
        <w:tblPrEx>
          <w:tblBorders>
            <w:top w:val="none" w:sz="0" w:space="0" w:color="auto"/>
            <w:bottom w:val="none" w:sz="0" w:space="0" w:color="auto"/>
          </w:tblBorders>
        </w:tblPrEx>
        <w:trPr>
          <w:gridAfter w:val="2"/>
          <w:wAfter w:w="146" w:type="pct"/>
        </w:trPr>
        <w:tc>
          <w:tcPr>
            <w:tcW w:w="2673" w:type="pct"/>
            <w:gridSpan w:val="3"/>
            <w:shd w:val="clear" w:color="auto" w:fill="E5EEF7"/>
          </w:tcPr>
          <w:p w:rsidR="002B553F" w:rsidRPr="00945BD2" w:rsidRDefault="002B553F" w:rsidP="00984DEA">
            <w:pPr>
              <w:pStyle w:val="PURBody"/>
              <w:rPr>
                <w:b/>
                <w:i/>
                <w:lang w:val="es-ES"/>
              </w:rPr>
            </w:pPr>
            <w:r w:rsidRPr="00945BD2">
              <w:rPr>
                <w:b/>
                <w:i/>
                <w:lang w:val="es-ES"/>
              </w:rPr>
              <w:t>Licencias SAL para SA</w:t>
            </w:r>
          </w:p>
        </w:tc>
        <w:tc>
          <w:tcPr>
            <w:tcW w:w="2181" w:type="pct"/>
            <w:gridSpan w:val="2"/>
            <w:shd w:val="clear" w:color="auto" w:fill="E5EEF7"/>
          </w:tcPr>
          <w:p w:rsidR="002B553F" w:rsidRPr="00945BD2" w:rsidRDefault="002B553F" w:rsidP="00984DEA">
            <w:pPr>
              <w:pStyle w:val="PURBody"/>
              <w:rPr>
                <w:b/>
                <w:i/>
                <w:lang w:val="es-ES"/>
              </w:rPr>
            </w:pPr>
            <w:r w:rsidRPr="00945BD2">
              <w:rPr>
                <w:b/>
                <w:i/>
                <w:lang w:val="es-ES"/>
              </w:rPr>
              <w:t>CALs cualificadas</w:t>
            </w:r>
          </w:p>
        </w:tc>
      </w:tr>
      <w:tr w:rsidR="002B553F" w:rsidRPr="00945BD2" w:rsidTr="003206D9">
        <w:tblPrEx>
          <w:tblBorders>
            <w:top w:val="none" w:sz="0" w:space="0" w:color="auto"/>
            <w:bottom w:val="none" w:sz="0" w:space="0" w:color="auto"/>
          </w:tblBorders>
        </w:tblPrEx>
        <w:trPr>
          <w:gridAfter w:val="2"/>
          <w:wAfter w:w="146" w:type="pct"/>
        </w:trPr>
        <w:tc>
          <w:tcPr>
            <w:tcW w:w="2673" w:type="pct"/>
            <w:gridSpan w:val="3"/>
            <w:tcBorders>
              <w:bottom w:val="single" w:sz="4" w:space="0" w:color="auto"/>
            </w:tcBorders>
          </w:tcPr>
          <w:p w:rsidR="002B553F" w:rsidRPr="00550D14" w:rsidRDefault="002B553F" w:rsidP="009E3081">
            <w:pPr>
              <w:pStyle w:val="PURBullet-Indented"/>
              <w:rPr>
                <w:lang w:val="fr-FR"/>
              </w:rPr>
            </w:pPr>
            <w:r w:rsidRPr="00550D14">
              <w:rPr>
                <w:lang w:val="fr-FR"/>
              </w:rPr>
              <w:t>Licencia SAL de Productivity Suite (para SA de Core CAL Suite)</w:t>
            </w:r>
          </w:p>
        </w:tc>
        <w:tc>
          <w:tcPr>
            <w:tcW w:w="2181" w:type="pct"/>
            <w:gridSpan w:val="2"/>
            <w:tcBorders>
              <w:bottom w:val="single" w:sz="4" w:space="0" w:color="auto"/>
            </w:tcBorders>
          </w:tcPr>
          <w:p w:rsidR="002B553F" w:rsidRPr="00945BD2" w:rsidRDefault="002B553F" w:rsidP="009E3081">
            <w:pPr>
              <w:pStyle w:val="PURBullet-Indented"/>
              <w:rPr>
                <w:lang w:val="es-ES"/>
              </w:rPr>
            </w:pPr>
            <w:r w:rsidRPr="00945BD2">
              <w:rPr>
                <w:lang w:val="es-ES"/>
              </w:rPr>
              <w:t xml:space="preserve">Core CAL Suite, </w:t>
            </w:r>
            <w:r w:rsidRPr="00945BD2">
              <w:rPr>
                <w:b/>
                <w:lang w:val="es-ES"/>
              </w:rPr>
              <w:t>o</w:t>
            </w:r>
          </w:p>
          <w:p w:rsidR="002B553F" w:rsidRPr="00945BD2" w:rsidRDefault="002B553F" w:rsidP="00830DCA">
            <w:pPr>
              <w:pStyle w:val="PURBullet-Indented"/>
              <w:rPr>
                <w:lang w:val="es-ES"/>
              </w:rPr>
            </w:pPr>
            <w:r w:rsidRPr="00945BD2">
              <w:rPr>
                <w:lang w:val="es-ES"/>
              </w:rPr>
              <w:t xml:space="preserve">Enterprise CAL Suite </w:t>
            </w:r>
          </w:p>
        </w:tc>
      </w:tr>
      <w:tr w:rsidR="003A7958" w:rsidRPr="00945BD2" w:rsidTr="003206D9">
        <w:tblPrEx>
          <w:tblBorders>
            <w:top w:val="none" w:sz="0" w:space="0" w:color="auto"/>
            <w:bottom w:val="none" w:sz="0" w:space="0" w:color="auto"/>
          </w:tblBorders>
        </w:tblPrEx>
        <w:trPr>
          <w:gridAfter w:val="2"/>
          <w:wAfter w:w="146" w:type="pct"/>
        </w:trPr>
        <w:tc>
          <w:tcPr>
            <w:tcW w:w="2673" w:type="pct"/>
            <w:gridSpan w:val="3"/>
            <w:tcBorders>
              <w:top w:val="single" w:sz="4" w:space="0" w:color="auto"/>
            </w:tcBorders>
          </w:tcPr>
          <w:p w:rsidR="003A7958" w:rsidRPr="00945BD2" w:rsidRDefault="003A7958" w:rsidP="00830DCA">
            <w:pPr>
              <w:pStyle w:val="PURBullet-Indented"/>
              <w:rPr>
                <w:rFonts w:cs="Arial"/>
                <w:szCs w:val="18"/>
                <w:lang w:val="es-ES"/>
              </w:rPr>
            </w:pPr>
            <w:r w:rsidRPr="00945BD2">
              <w:rPr>
                <w:rFonts w:cs="Arial"/>
                <w:lang w:val="es-ES"/>
              </w:rPr>
              <w:t xml:space="preserve">Licencia SAL de Productivity Suite (para SA de </w:t>
            </w:r>
            <w:r w:rsidRPr="00945BD2">
              <w:rPr>
                <w:lang w:val="es-ES"/>
              </w:rPr>
              <w:t>Enterprise</w:t>
            </w:r>
            <w:r w:rsidRPr="00945BD2">
              <w:rPr>
                <w:rFonts w:cs="Arial"/>
                <w:lang w:val="es-ES"/>
              </w:rPr>
              <w:t xml:space="preserve"> CAL)</w:t>
            </w:r>
          </w:p>
        </w:tc>
        <w:tc>
          <w:tcPr>
            <w:tcW w:w="2181" w:type="pct"/>
            <w:gridSpan w:val="2"/>
            <w:tcBorders>
              <w:top w:val="single" w:sz="4" w:space="0" w:color="auto"/>
            </w:tcBorders>
          </w:tcPr>
          <w:p w:rsidR="003A7958" w:rsidRPr="00945BD2" w:rsidRDefault="003A7958" w:rsidP="00830DCA">
            <w:pPr>
              <w:pStyle w:val="PURBullet-Indented"/>
              <w:rPr>
                <w:lang w:val="es-ES"/>
              </w:rPr>
            </w:pPr>
            <w:r w:rsidRPr="00945BD2">
              <w:rPr>
                <w:lang w:val="es-ES"/>
              </w:rPr>
              <w:t>Enterprise CAL Suite</w:t>
            </w:r>
          </w:p>
        </w:tc>
      </w:tr>
    </w:tbl>
    <w:p w:rsidR="00793B92" w:rsidRPr="00945BD2" w:rsidRDefault="00793B92" w:rsidP="0085206E">
      <w:pPr>
        <w:pStyle w:val="PURADDITIONALTERMSHEADERMB"/>
        <w:rPr>
          <w:lang w:val="es-ES"/>
        </w:rPr>
      </w:pPr>
      <w:r w:rsidRPr="00945BD2">
        <w:rPr>
          <w:lang w:val="es-ES"/>
        </w:rPr>
        <w:t>Términos Adicionales:</w:t>
      </w:r>
    </w:p>
    <w:p w:rsidR="00793B92" w:rsidRPr="00945BD2" w:rsidRDefault="00793B92" w:rsidP="00D86E00">
      <w:pPr>
        <w:pStyle w:val="PURBody-Indented"/>
        <w:spacing w:after="80"/>
        <w:ind w:left="274"/>
        <w:rPr>
          <w:lang w:val="es-ES"/>
        </w:rPr>
      </w:pPr>
      <w:r w:rsidRPr="00945BD2">
        <w:rPr>
          <w:lang w:val="es-ES"/>
        </w:rPr>
        <w:t>La licencia SAL de Productivity Suite</w:t>
      </w:r>
      <w:r w:rsidRPr="00945BD2">
        <w:rPr>
          <w:rStyle w:val="PURFootnoteChar"/>
          <w:sz w:val="18"/>
          <w:lang w:val="es-ES"/>
        </w:rPr>
        <w:t xml:space="preserve"> proporciona derechos equivalentes a las siguientes licencias SAL: Licencia SAL de Hosted Exchange Standard, Licencia SAL de Lync Server 2013 y Licencia SAL de SharePoint Server Standard.</w:t>
      </w:r>
    </w:p>
    <w:p w:rsidR="00793B92" w:rsidRPr="00945BD2" w:rsidRDefault="004322F7" w:rsidP="00D86E00">
      <w:pPr>
        <w:pStyle w:val="PURBreadcrumb"/>
        <w:spacing w:before="200" w:after="200"/>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D86E00">
      <w:pPr>
        <w:pStyle w:val="PURProductName"/>
        <w:spacing w:before="200"/>
        <w:rPr>
          <w:lang w:val="es-ES"/>
        </w:rPr>
      </w:pPr>
      <w:bookmarkStart w:id="473" w:name="_Toc299519134"/>
      <w:bookmarkStart w:id="474" w:name="_Toc299531566"/>
      <w:bookmarkStart w:id="475" w:name="_Toc299531890"/>
      <w:bookmarkStart w:id="476" w:name="_Toc299957173"/>
      <w:bookmarkStart w:id="477" w:name="_Toc346536875"/>
      <w:bookmarkStart w:id="478" w:name="_Toc346895326"/>
      <w:bookmarkStart w:id="479" w:name="_Toc339280338"/>
      <w:bookmarkStart w:id="480" w:name="_Toc339280481"/>
      <w:bookmarkStart w:id="481" w:name="_Toc363552812"/>
      <w:bookmarkStart w:id="482" w:name="_Toc363552875"/>
      <w:bookmarkStart w:id="483" w:name="_Toc372118317"/>
      <w:bookmarkStart w:id="484" w:name="_Toc372126750"/>
      <w:r w:rsidRPr="00945BD2">
        <w:rPr>
          <w:lang w:val="es-ES"/>
        </w:rPr>
        <w:t>Project 2013 Professional</w:t>
      </w:r>
      <w:bookmarkEnd w:id="473"/>
      <w:bookmarkEnd w:id="474"/>
      <w:bookmarkEnd w:id="475"/>
      <w:bookmarkEnd w:id="476"/>
      <w:bookmarkEnd w:id="477"/>
      <w:bookmarkEnd w:id="478"/>
      <w:bookmarkEnd w:id="479"/>
      <w:bookmarkEnd w:id="480"/>
      <w:bookmarkEnd w:id="481"/>
      <w:bookmarkEnd w:id="482"/>
      <w:bookmarkEnd w:id="483"/>
      <w:bookmarkEnd w:id="484"/>
      <w:r w:rsidRPr="00945BD2">
        <w:rPr>
          <w:lang w:val="es-ES"/>
        </w:rPr>
        <w:t xml:space="preserve"> </w:t>
      </w:r>
      <w:r w:rsidRPr="00945BD2">
        <w:rPr>
          <w:lang w:val="es-ES"/>
        </w:rPr>
        <w:fldChar w:fldCharType="begin"/>
      </w:r>
      <w:r w:rsidRPr="00945BD2">
        <w:rPr>
          <w:lang w:val="es-ES"/>
        </w:rPr>
        <w:instrText>XE "Project 2013 Professional"</w:instrText>
      </w:r>
      <w:r w:rsidRPr="00945BD2">
        <w:rPr>
          <w:lang w:val="es-ES"/>
        </w:rPr>
        <w:fldChar w:fldCharType="end"/>
      </w:r>
    </w:p>
    <w:p w:rsidR="009A4C7C" w:rsidRPr="00945BD2" w:rsidRDefault="009A4C7C" w:rsidP="00283F9B">
      <w:pPr>
        <w:pStyle w:val="PURLicenseTerm"/>
        <w:spacing w:after="80" w:line="220" w:lineRule="exact"/>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02351D" w:rsidTr="00B123AD">
        <w:trPr>
          <w:gridBefore w:val="1"/>
          <w:wBefore w:w="49" w:type="pct"/>
        </w:trPr>
        <w:tc>
          <w:tcPr>
            <w:tcW w:w="2453" w:type="pct"/>
            <w:tcBorders>
              <w:top w:val="single" w:sz="4" w:space="0" w:color="auto"/>
              <w:bottom w:val="nil"/>
            </w:tcBorders>
          </w:tcPr>
          <w:p w:rsidR="00831C1F" w:rsidRPr="00945BD2" w:rsidRDefault="00831C1F" w:rsidP="00831C1F">
            <w:pPr>
              <w:pStyle w:val="PURLMSH"/>
              <w:rPr>
                <w:lang w:val="es-ES"/>
              </w:rPr>
            </w:pPr>
            <w:r w:rsidRPr="00945BD2">
              <w:rPr>
                <w:lang w:val="es-ES"/>
              </w:rPr>
              <w:t xml:space="preserve">Sección aplicable de Términos Generales de SAL: </w:t>
            </w:r>
            <w:hyperlink w:anchor="Términos de Licencia SAL para Desktop" w:history="1">
              <w:r w:rsidRPr="00945BD2">
                <w:rPr>
                  <w:rStyle w:val="Hyperlink"/>
                  <w:lang w:val="es-ES"/>
                </w:rPr>
                <w:t>Aplicaciones de Escritorio</w:t>
              </w:r>
            </w:hyperlink>
          </w:p>
        </w:tc>
        <w:tc>
          <w:tcPr>
            <w:tcW w:w="2499" w:type="pct"/>
            <w:tcBorders>
              <w:top w:val="single" w:sz="4" w:space="0" w:color="auto"/>
              <w:bottom w:val="nil"/>
            </w:tcBorders>
          </w:tcPr>
          <w:p w:rsidR="00831C1F" w:rsidRPr="00945BD2" w:rsidRDefault="000914BD" w:rsidP="0026184E">
            <w:pPr>
              <w:pStyle w:val="PURLMSH"/>
              <w:rPr>
                <w:lang w:val="es-ES"/>
              </w:rPr>
            </w:pPr>
            <w:r w:rsidRPr="00945BD2">
              <w:rPr>
                <w:lang w:val="es-ES"/>
              </w:rPr>
              <w:t xml:space="preserve">Ver Notificación Aplicable: </w:t>
            </w:r>
            <w:r w:rsidRPr="00945BD2">
              <w:rPr>
                <w:b/>
                <w:lang w:val="es-ES"/>
              </w:rPr>
              <w:t xml:space="preserve">Transferencia de Datos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r w:rsidRPr="00945BD2">
              <w:rPr>
                <w:lang w:val="es-ES"/>
              </w:rPr>
              <w:t xml:space="preserve"> </w:t>
            </w:r>
          </w:p>
        </w:tc>
      </w:tr>
      <w:tr w:rsidR="009A4C7C" w:rsidRPr="00945BD2" w:rsidTr="00B123AD">
        <w:trPr>
          <w:gridBefore w:val="1"/>
          <w:wBefore w:w="49" w:type="pct"/>
        </w:trPr>
        <w:tc>
          <w:tcPr>
            <w:tcW w:w="2453" w:type="pct"/>
            <w:tcBorders>
              <w:top w:val="nil"/>
            </w:tcBorders>
          </w:tcPr>
          <w:p w:rsidR="009A4C7C" w:rsidRPr="00945BD2" w:rsidRDefault="009A4C7C" w:rsidP="009A4C7C">
            <w:pPr>
              <w:pStyle w:val="PURLMSH"/>
              <w:rPr>
                <w:lang w:val="es-ES"/>
              </w:rPr>
            </w:pPr>
            <w:r w:rsidRPr="00945BD2">
              <w:rPr>
                <w:lang w:val="es-ES"/>
              </w:rPr>
              <w:t xml:space="preserve">Software Adicional/Cliente: </w:t>
            </w:r>
            <w:r w:rsidRPr="00945BD2">
              <w:rPr>
                <w:b/>
                <w:lang w:val="es-ES"/>
              </w:rPr>
              <w:t>No</w:t>
            </w:r>
          </w:p>
        </w:tc>
        <w:tc>
          <w:tcPr>
            <w:tcW w:w="2499" w:type="pct"/>
            <w:tcBorders>
              <w:top w:val="nil"/>
            </w:tcBorders>
          </w:tcPr>
          <w:p w:rsidR="009A4C7C"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B123AD">
        <w:tblPrEx>
          <w:tblBorders>
            <w:top w:val="none" w:sz="0" w:space="0" w:color="auto"/>
            <w:bottom w:val="none" w:sz="0" w:space="0" w:color="auto"/>
          </w:tblBorders>
        </w:tblPrEx>
        <w:tc>
          <w:tcPr>
            <w:tcW w:w="5000" w:type="pct"/>
            <w:gridSpan w:val="3"/>
            <w:shd w:val="clear" w:color="auto" w:fill="E5EEF7"/>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9A4C7C" w:rsidRPr="00945BD2" w:rsidTr="00B123AD">
        <w:tblPrEx>
          <w:tblBorders>
            <w:top w:val="none" w:sz="0" w:space="0" w:color="auto"/>
            <w:bottom w:val="none" w:sz="0" w:space="0" w:color="auto"/>
          </w:tblBorders>
        </w:tblPrEx>
        <w:tc>
          <w:tcPr>
            <w:tcW w:w="5000" w:type="pct"/>
            <w:gridSpan w:val="3"/>
          </w:tcPr>
          <w:p w:rsidR="009A4C7C" w:rsidRPr="00945BD2" w:rsidRDefault="00BB41EF" w:rsidP="009A4C7C">
            <w:pPr>
              <w:pStyle w:val="PURBody"/>
              <w:rPr>
                <w:lang w:val="es-ES"/>
              </w:rPr>
            </w:pPr>
            <w:r w:rsidRPr="00945BD2">
              <w:rPr>
                <w:b/>
                <w:lang w:val="es-ES"/>
              </w:rPr>
              <w:t>Usted necesita</w:t>
            </w:r>
            <w:r w:rsidR="00914152">
              <w:rPr>
                <w:b/>
                <w:lang w:val="es-ES"/>
              </w:rPr>
              <w:t>.</w:t>
            </w:r>
          </w:p>
          <w:p w:rsidR="009A4C7C" w:rsidRPr="00945BD2" w:rsidRDefault="00543F5C" w:rsidP="00283F9B">
            <w:pPr>
              <w:pStyle w:val="PURBullet-Indented"/>
              <w:spacing w:after="80" w:line="220" w:lineRule="exact"/>
              <w:ind w:left="490"/>
              <w:rPr>
                <w:b/>
                <w:bCs/>
                <w:lang w:val="es-ES"/>
              </w:rPr>
            </w:pPr>
            <w:r w:rsidRPr="00945BD2">
              <w:rPr>
                <w:lang w:val="es-ES"/>
              </w:rPr>
              <w:t>SAL de Project 2013 Professional</w:t>
            </w:r>
          </w:p>
        </w:tc>
      </w:tr>
    </w:tbl>
    <w:p w:rsidR="009A4C7C" w:rsidRPr="00945BD2" w:rsidRDefault="009A4C7C" w:rsidP="0085206E">
      <w:pPr>
        <w:pStyle w:val="PURADDITIONALTERMSHEADERMB"/>
        <w:rPr>
          <w:lang w:val="es-ES"/>
        </w:rPr>
      </w:pPr>
      <w:r w:rsidRPr="00945BD2">
        <w:rPr>
          <w:lang w:val="es-ES"/>
        </w:rPr>
        <w:t>Términos Adicionales:</w:t>
      </w:r>
    </w:p>
    <w:p w:rsidR="00D66020" w:rsidRPr="00550D14" w:rsidRDefault="00D66020" w:rsidP="00D86E00">
      <w:pPr>
        <w:pStyle w:val="PURBlueStrong"/>
        <w:spacing w:after="40" w:line="220" w:lineRule="exact"/>
        <w:rPr>
          <w:lang w:val="pt-BR"/>
        </w:rPr>
      </w:pPr>
      <w:r w:rsidRPr="00550D14">
        <w:rPr>
          <w:lang w:val="pt-BR"/>
        </w:rPr>
        <w:t>SAL gratuita de Project Server:</w:t>
      </w:r>
    </w:p>
    <w:p w:rsidR="00D66020" w:rsidRPr="00550D14" w:rsidRDefault="00CF7CA6" w:rsidP="00D86E00">
      <w:pPr>
        <w:pStyle w:val="PURBody-Indented"/>
        <w:spacing w:after="80"/>
        <w:ind w:left="274"/>
        <w:rPr>
          <w:lang w:val="pt-BR"/>
        </w:rPr>
      </w:pPr>
      <w:r w:rsidRPr="00550D14">
        <w:rPr>
          <w:lang w:val="pt-BR"/>
        </w:rPr>
        <w:t>Cuando adquiere una licencia para Project Professional 2013 dispone de una SAL de Dispositivo de Project Server 2013.</w:t>
      </w:r>
    </w:p>
    <w:p w:rsidR="009A4C7C" w:rsidRPr="00550D14" w:rsidRDefault="004322F7" w:rsidP="009A4C7C">
      <w:pPr>
        <w:pStyle w:val="PURBreadcrumb"/>
        <w:rPr>
          <w:rStyle w:val="Hyperlink"/>
          <w:rFonts w:ascii="Arial Narrow" w:hAnsi="Arial Narrow"/>
          <w:sz w:val="16"/>
          <w:lang w:val="pt-BR"/>
        </w:rPr>
      </w:pPr>
      <w:hyperlink w:anchor="TOC" w:history="1">
        <w:r w:rsidR="002909FF" w:rsidRPr="00550D14">
          <w:rPr>
            <w:rStyle w:val="Hyperlink"/>
            <w:rFonts w:ascii="Arial Narrow" w:hAnsi="Arial Narrow"/>
            <w:sz w:val="16"/>
            <w:lang w:val="pt-BR"/>
          </w:rPr>
          <w:t>Tabla de contenido</w:t>
        </w:r>
      </w:hyperlink>
      <w:r w:rsidR="002909FF" w:rsidRPr="00550D14">
        <w:rPr>
          <w:rFonts w:ascii="Arial Narrow" w:hAnsi="Arial Narrow"/>
          <w:sz w:val="16"/>
          <w:lang w:val="pt-BR"/>
        </w:rPr>
        <w:t xml:space="preserve"> / </w:t>
      </w:r>
      <w:hyperlink w:anchor="UniversalTerms" w:history="1">
        <w:r w:rsidR="002909FF" w:rsidRPr="00550D14">
          <w:rPr>
            <w:rStyle w:val="Hyperlink"/>
            <w:rFonts w:ascii="Arial Narrow" w:hAnsi="Arial Narrow"/>
            <w:sz w:val="16"/>
            <w:lang w:val="pt-BR"/>
          </w:rPr>
          <w:t>Términos de Licencia Universales</w:t>
        </w:r>
      </w:hyperlink>
    </w:p>
    <w:p w:rsidR="00283F9B" w:rsidRPr="00550D14" w:rsidRDefault="00283F9B" w:rsidP="00283F9B">
      <w:pPr>
        <w:pStyle w:val="PURBreadcrumb"/>
        <w:keepNext w:val="0"/>
        <w:keepLines w:val="0"/>
        <w:rPr>
          <w:rStyle w:val="Hyperlink"/>
          <w:rFonts w:ascii="Arial Narrow" w:hAnsi="Arial Narrow"/>
          <w:sz w:val="16"/>
          <w:lang w:val="pt-BR"/>
        </w:rPr>
      </w:pPr>
    </w:p>
    <w:p w:rsidR="00283F9B" w:rsidRPr="00550D14" w:rsidRDefault="00283F9B" w:rsidP="00283F9B">
      <w:pPr>
        <w:pStyle w:val="PURBreadcrumb"/>
        <w:spacing w:before="0" w:after="0"/>
        <w:rPr>
          <w:sz w:val="2"/>
          <w:szCs w:val="2"/>
          <w:lang w:val="pt-BR"/>
        </w:rPr>
      </w:pPr>
    </w:p>
    <w:p w:rsidR="004A7326" w:rsidRPr="00945BD2" w:rsidRDefault="004A7326" w:rsidP="004A7326">
      <w:pPr>
        <w:pStyle w:val="PURProductName"/>
        <w:rPr>
          <w:lang w:val="es-ES"/>
        </w:rPr>
      </w:pPr>
      <w:bookmarkStart w:id="485" w:name="_Toc299519136"/>
      <w:bookmarkStart w:id="486" w:name="_Toc299531568"/>
      <w:bookmarkStart w:id="487" w:name="_Toc299531892"/>
      <w:bookmarkStart w:id="488" w:name="_Toc299957175"/>
      <w:bookmarkStart w:id="489" w:name="_Toc346536876"/>
      <w:bookmarkStart w:id="490" w:name="_Toc346895327"/>
      <w:bookmarkStart w:id="491" w:name="_Toc339280339"/>
      <w:bookmarkStart w:id="492" w:name="_Toc339280482"/>
      <w:bookmarkStart w:id="493" w:name="_Toc363552813"/>
      <w:bookmarkStart w:id="494" w:name="_Toc363552876"/>
      <w:bookmarkStart w:id="495" w:name="_Toc372118318"/>
      <w:bookmarkStart w:id="496" w:name="_Toc372126751"/>
      <w:bookmarkStart w:id="497" w:name="_Toc299519135"/>
      <w:bookmarkStart w:id="498" w:name="_Toc299531567"/>
      <w:bookmarkStart w:id="499" w:name="_Toc299531891"/>
      <w:bookmarkStart w:id="500" w:name="_Toc299957174"/>
      <w:r w:rsidRPr="00945BD2">
        <w:rPr>
          <w:lang w:val="es-ES"/>
        </w:rPr>
        <w:t>Project 2013 Standard</w:t>
      </w:r>
      <w:bookmarkEnd w:id="485"/>
      <w:bookmarkEnd w:id="486"/>
      <w:bookmarkEnd w:id="487"/>
      <w:bookmarkEnd w:id="488"/>
      <w:bookmarkEnd w:id="489"/>
      <w:bookmarkEnd w:id="490"/>
      <w:bookmarkEnd w:id="491"/>
      <w:bookmarkEnd w:id="492"/>
      <w:bookmarkEnd w:id="493"/>
      <w:bookmarkEnd w:id="494"/>
      <w:bookmarkEnd w:id="495"/>
      <w:bookmarkEnd w:id="496"/>
      <w:r w:rsidRPr="00945BD2">
        <w:rPr>
          <w:lang w:val="es-ES"/>
        </w:rPr>
        <w:t xml:space="preserve"> </w:t>
      </w:r>
      <w:r w:rsidRPr="00945BD2">
        <w:rPr>
          <w:lang w:val="es-ES"/>
        </w:rPr>
        <w:fldChar w:fldCharType="begin"/>
      </w:r>
      <w:r w:rsidRPr="00945BD2">
        <w:rPr>
          <w:lang w:val="es-ES"/>
        </w:rPr>
        <w:instrText>XE "Project 2013 Standard"</w:instrText>
      </w:r>
      <w:r w:rsidRPr="00945BD2">
        <w:rPr>
          <w:lang w:val="es-ES"/>
        </w:rPr>
        <w:fldChar w:fldCharType="end"/>
      </w:r>
    </w:p>
    <w:p w:rsidR="004A7326" w:rsidRPr="00945BD2" w:rsidRDefault="004A7326" w:rsidP="004A7326">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02351D" w:rsidTr="003D33E5">
        <w:tc>
          <w:tcPr>
            <w:tcW w:w="2301" w:type="pct"/>
            <w:tcBorders>
              <w:top w:val="single" w:sz="4" w:space="0" w:color="auto"/>
              <w:bottom w:val="nil"/>
            </w:tcBorders>
          </w:tcPr>
          <w:p w:rsidR="004A7326" w:rsidRPr="00945BD2" w:rsidRDefault="004A7326" w:rsidP="005F6596">
            <w:pPr>
              <w:pStyle w:val="PURLMSH"/>
              <w:rPr>
                <w:lang w:val="es-ES"/>
              </w:rPr>
            </w:pPr>
            <w:r w:rsidRPr="00945BD2">
              <w:rPr>
                <w:lang w:val="es-ES"/>
              </w:rPr>
              <w:t xml:space="preserve">Sección aplicable de Términos Generales de SAL: </w:t>
            </w:r>
            <w:hyperlink w:anchor="Términos de Licencia SAL para Desktop" w:history="1">
              <w:r w:rsidRPr="00945BD2">
                <w:rPr>
                  <w:rStyle w:val="Hyperlink"/>
                  <w:lang w:val="es-ES"/>
                </w:rPr>
                <w:t>Aplicaciones de Escritorio</w:t>
              </w:r>
            </w:hyperlink>
          </w:p>
        </w:tc>
        <w:tc>
          <w:tcPr>
            <w:tcW w:w="2699" w:type="pct"/>
            <w:tcBorders>
              <w:top w:val="single" w:sz="4" w:space="0" w:color="auto"/>
              <w:bottom w:val="nil"/>
            </w:tcBorders>
          </w:tcPr>
          <w:p w:rsidR="004A7326" w:rsidRPr="00945BD2" w:rsidRDefault="004A7326" w:rsidP="0026184E">
            <w:pPr>
              <w:pStyle w:val="PURLMSH"/>
              <w:rPr>
                <w:lang w:val="es-ES"/>
              </w:rPr>
            </w:pPr>
            <w:r w:rsidRPr="00945BD2">
              <w:rPr>
                <w:lang w:val="es-ES"/>
              </w:rPr>
              <w:t xml:space="preserve">Ver Notificación Aplicable: </w:t>
            </w:r>
            <w:r w:rsidRPr="00945BD2">
              <w:rPr>
                <w:b/>
                <w:lang w:val="es-ES"/>
              </w:rPr>
              <w:t xml:space="preserve">Transferencia de Datos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4A7326" w:rsidRPr="00945BD2" w:rsidTr="003D33E5">
        <w:tc>
          <w:tcPr>
            <w:tcW w:w="2301" w:type="pct"/>
            <w:tcBorders>
              <w:top w:val="nil"/>
            </w:tcBorders>
          </w:tcPr>
          <w:p w:rsidR="004A7326" w:rsidRPr="00945BD2" w:rsidRDefault="004A7326" w:rsidP="005F6596">
            <w:pPr>
              <w:pStyle w:val="PURLMSH"/>
              <w:rPr>
                <w:lang w:val="es-ES"/>
              </w:rPr>
            </w:pPr>
            <w:r w:rsidRPr="00945BD2">
              <w:rPr>
                <w:lang w:val="es-ES"/>
              </w:rPr>
              <w:t xml:space="preserve">Software Adicional/Cliente: </w:t>
            </w:r>
            <w:r w:rsidRPr="00945BD2">
              <w:rPr>
                <w:b/>
                <w:lang w:val="es-ES"/>
              </w:rPr>
              <w:t>No</w:t>
            </w:r>
          </w:p>
        </w:tc>
        <w:tc>
          <w:tcPr>
            <w:tcW w:w="2699" w:type="pct"/>
            <w:tcBorders>
              <w:top w:val="nil"/>
            </w:tcBorders>
          </w:tcPr>
          <w:p w:rsidR="004A7326" w:rsidRPr="00945BD2" w:rsidRDefault="003B0799" w:rsidP="005F6596">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4A7326" w:rsidRPr="0002351D"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4A7326" w:rsidRPr="00945BD2" w:rsidRDefault="004A7326" w:rsidP="005F6596">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4A7326" w:rsidRPr="00945BD2"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4A7326" w:rsidRPr="00945BD2" w:rsidRDefault="004A7326" w:rsidP="005F6596">
            <w:pPr>
              <w:pStyle w:val="PURBody"/>
              <w:rPr>
                <w:lang w:val="es-ES"/>
              </w:rPr>
            </w:pPr>
            <w:r w:rsidRPr="00945BD2">
              <w:rPr>
                <w:b/>
                <w:lang w:val="es-ES"/>
              </w:rPr>
              <w:t>Usted necesita</w:t>
            </w:r>
            <w:r w:rsidR="00914152">
              <w:rPr>
                <w:b/>
                <w:lang w:val="es-ES"/>
              </w:rPr>
              <w:t>.</w:t>
            </w:r>
          </w:p>
          <w:p w:rsidR="004A7326" w:rsidRPr="00945BD2" w:rsidRDefault="004A7326" w:rsidP="00BD14CB">
            <w:pPr>
              <w:pStyle w:val="PURBullet-Indented"/>
              <w:rPr>
                <w:b/>
                <w:bCs/>
                <w:lang w:val="es-ES"/>
              </w:rPr>
            </w:pPr>
            <w:r w:rsidRPr="00945BD2">
              <w:rPr>
                <w:lang w:val="es-ES"/>
              </w:rPr>
              <w:t>SAL de Project 2013 Standard</w:t>
            </w:r>
          </w:p>
        </w:tc>
      </w:tr>
    </w:tbl>
    <w:p w:rsidR="004A7326" w:rsidRPr="00945BD2" w:rsidRDefault="004322F7" w:rsidP="004A7326">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501" w:name="_Toc346536877"/>
      <w:bookmarkStart w:id="502" w:name="_Toc346895328"/>
      <w:bookmarkStart w:id="503" w:name="_Toc339280340"/>
      <w:bookmarkStart w:id="504" w:name="_Toc339280483"/>
      <w:bookmarkStart w:id="505" w:name="_Toc363552814"/>
      <w:bookmarkStart w:id="506" w:name="_Toc363552877"/>
      <w:bookmarkStart w:id="507" w:name="_Toc372118319"/>
      <w:bookmarkStart w:id="508" w:name="_Toc372126752"/>
      <w:r w:rsidRPr="00945BD2">
        <w:rPr>
          <w:lang w:val="es-ES"/>
        </w:rPr>
        <w:t xml:space="preserve">Project Server </w:t>
      </w:r>
      <w:bookmarkEnd w:id="497"/>
      <w:bookmarkEnd w:id="498"/>
      <w:bookmarkEnd w:id="499"/>
      <w:bookmarkEnd w:id="500"/>
      <w:r w:rsidRPr="00945BD2">
        <w:rPr>
          <w:lang w:val="es-ES"/>
        </w:rPr>
        <w:t>2013</w:t>
      </w:r>
      <w:bookmarkEnd w:id="501"/>
      <w:bookmarkEnd w:id="502"/>
      <w:bookmarkEnd w:id="503"/>
      <w:bookmarkEnd w:id="504"/>
      <w:bookmarkEnd w:id="505"/>
      <w:bookmarkEnd w:id="506"/>
      <w:bookmarkEnd w:id="507"/>
      <w:bookmarkEnd w:id="508"/>
      <w:r w:rsidRPr="00945BD2">
        <w:rPr>
          <w:lang w:val="es-ES"/>
        </w:rPr>
        <w:fldChar w:fldCharType="begin"/>
      </w:r>
      <w:r w:rsidRPr="00945BD2">
        <w:rPr>
          <w:lang w:val="es-ES"/>
        </w:rPr>
        <w:instrText>XE "Project Server 2013"</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rsidRPr="00945BD2" w:rsidTr="003D33E5">
        <w:tc>
          <w:tcPr>
            <w:tcW w:w="2477" w:type="pct"/>
            <w:tcBorders>
              <w:top w:val="single" w:sz="4" w:space="0" w:color="auto"/>
              <w:bottom w:val="nil"/>
            </w:tcBorders>
          </w:tcPr>
          <w:p w:rsidR="00D14C97" w:rsidRPr="00945BD2" w:rsidRDefault="00D14C97" w:rsidP="00893CE7">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23" w:type="pct"/>
            <w:tcBorders>
              <w:top w:val="single" w:sz="4" w:space="0" w:color="auto"/>
              <w:bottom w:val="nil"/>
            </w:tcBorders>
          </w:tcPr>
          <w:p w:rsidR="00D14C97" w:rsidRPr="00945BD2" w:rsidRDefault="004F154D" w:rsidP="00A141F4">
            <w:pPr>
              <w:pStyle w:val="PURLMSH"/>
              <w:rPr>
                <w:lang w:val="es-ES"/>
              </w:rPr>
            </w:pPr>
            <w:r w:rsidRPr="00945BD2">
              <w:rPr>
                <w:lang w:val="es-ES"/>
              </w:rPr>
              <w:t xml:space="preserve">Ver Notificación Aplicable: </w:t>
            </w:r>
            <w:r w:rsidRPr="00945BD2">
              <w:rPr>
                <w:b/>
                <w:lang w:val="es-ES"/>
              </w:rPr>
              <w:t xml:space="preserve">No </w:t>
            </w:r>
          </w:p>
        </w:tc>
      </w:tr>
      <w:tr w:rsidR="009A4C7C" w:rsidRPr="00945BD2" w:rsidTr="003D33E5">
        <w:tc>
          <w:tcPr>
            <w:tcW w:w="2477" w:type="pct"/>
            <w:tcBorders>
              <w:top w:val="nil"/>
            </w:tcBorders>
          </w:tcPr>
          <w:p w:rsidR="009A4C7C" w:rsidRPr="00945BD2" w:rsidRDefault="009A4C7C" w:rsidP="009A4C7C">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523" w:type="pct"/>
            <w:tcBorders>
              <w:top w:val="nil"/>
            </w:tcBorders>
          </w:tcPr>
          <w:p w:rsidR="009A4C7C"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B123AD">
        <w:tblPrEx>
          <w:tblBorders>
            <w:top w:val="none" w:sz="0" w:space="0" w:color="auto"/>
            <w:bottom w:val="none" w:sz="0" w:space="0" w:color="auto"/>
          </w:tblBorders>
        </w:tblPrEx>
        <w:tc>
          <w:tcPr>
            <w:tcW w:w="5000" w:type="pct"/>
            <w:gridSpan w:val="2"/>
            <w:shd w:val="clear" w:color="auto" w:fill="E5EEF7"/>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9A4C7C" w:rsidRPr="00945BD2" w:rsidTr="00B123AD">
        <w:tblPrEx>
          <w:tblBorders>
            <w:top w:val="none" w:sz="0" w:space="0" w:color="auto"/>
            <w:bottom w:val="none" w:sz="0" w:space="0" w:color="auto"/>
          </w:tblBorders>
        </w:tblPrEx>
        <w:tc>
          <w:tcPr>
            <w:tcW w:w="5000" w:type="pct"/>
            <w:gridSpan w:val="2"/>
          </w:tcPr>
          <w:p w:rsidR="009A4C7C" w:rsidRPr="00945BD2" w:rsidRDefault="00BB41EF" w:rsidP="009A4C7C">
            <w:pPr>
              <w:pStyle w:val="PURBody"/>
              <w:rPr>
                <w:lang w:val="es-ES"/>
              </w:rPr>
            </w:pPr>
            <w:r w:rsidRPr="00945BD2">
              <w:rPr>
                <w:b/>
                <w:lang w:val="es-ES"/>
              </w:rPr>
              <w:t>Usted necesita</w:t>
            </w:r>
            <w:r w:rsidR="00914152">
              <w:rPr>
                <w:b/>
                <w:lang w:val="es-ES"/>
              </w:rPr>
              <w:t>.</w:t>
            </w:r>
          </w:p>
          <w:p w:rsidR="009A4C7C" w:rsidRPr="00945BD2" w:rsidRDefault="009A4C7C" w:rsidP="00F44E81">
            <w:pPr>
              <w:pStyle w:val="PURBullet-Indented"/>
              <w:rPr>
                <w:b/>
                <w:bCs/>
                <w:lang w:val="es-ES"/>
              </w:rPr>
            </w:pPr>
            <w:r w:rsidRPr="00945BD2">
              <w:rPr>
                <w:lang w:val="es-ES"/>
              </w:rPr>
              <w:t>SAL de Project Server 2013</w:t>
            </w:r>
          </w:p>
        </w:tc>
      </w:tr>
    </w:tbl>
    <w:bookmarkStart w:id="509" w:name="_Toc296854878"/>
    <w:bookmarkStart w:id="510" w:name="_Toc299519137"/>
    <w:bookmarkStart w:id="511" w:name="_Toc299531569"/>
    <w:bookmarkStart w:id="512" w:name="_Toc299531893"/>
    <w:bookmarkStart w:id="513" w:name="_Toc299957176"/>
    <w:p w:rsidR="000C3222" w:rsidRPr="00945BD2" w:rsidRDefault="002909FF" w:rsidP="000C3222">
      <w:pPr>
        <w:pStyle w:val="PURBody-Indented"/>
        <w:jc w:val="right"/>
        <w:rPr>
          <w:lang w:val="es-ES"/>
        </w:rPr>
      </w:pPr>
      <w:r w:rsidRPr="00945BD2">
        <w:fldChar w:fldCharType="begin"/>
      </w:r>
      <w:r w:rsidRPr="00945BD2">
        <w:rPr>
          <w:lang w:val="es-ES"/>
        </w:rPr>
        <w:instrText xml:space="preserve"> HYPERLINK \l "TOC" </w:instrText>
      </w:r>
      <w:r w:rsidRPr="00945BD2">
        <w:fldChar w:fldCharType="separate"/>
      </w:r>
      <w:r w:rsidRPr="00945BD2">
        <w:rPr>
          <w:rStyle w:val="Hyperlink"/>
          <w:rFonts w:ascii="Arial Narrow" w:hAnsi="Arial Narrow"/>
          <w:sz w:val="16"/>
          <w:lang w:val="es-ES"/>
        </w:rPr>
        <w:t>Tabla de contenido</w:t>
      </w:r>
      <w:r w:rsidRPr="00945BD2">
        <w:rPr>
          <w:rStyle w:val="Hyperlink"/>
          <w:rFonts w:ascii="Arial Narrow" w:hAnsi="Arial Narrow"/>
          <w:sz w:val="16"/>
          <w:lang w:val="es-ES"/>
        </w:rPr>
        <w:fldChar w:fldCharType="end"/>
      </w:r>
      <w:r w:rsidRPr="00945BD2">
        <w:rPr>
          <w:rFonts w:ascii="Arial Narrow" w:hAnsi="Arial Narrow"/>
          <w:sz w:val="16"/>
          <w:lang w:val="es-ES"/>
        </w:rPr>
        <w:t xml:space="preserve"> / </w:t>
      </w:r>
      <w:hyperlink w:anchor="UniversalTerms" w:history="1">
        <w:r w:rsidRPr="00945BD2">
          <w:rPr>
            <w:rStyle w:val="Hyperlink"/>
            <w:rFonts w:ascii="Arial Narrow" w:hAnsi="Arial Narrow"/>
            <w:sz w:val="16"/>
            <w:lang w:val="es-ES"/>
          </w:rPr>
          <w:t>Términos de Licencia Universales</w:t>
        </w:r>
      </w:hyperlink>
    </w:p>
    <w:p w:rsidR="00531FC6" w:rsidRPr="00945BD2" w:rsidRDefault="00531FC6" w:rsidP="0055441F">
      <w:pPr>
        <w:pStyle w:val="PURProductName"/>
        <w:rPr>
          <w:lang w:val="es-ES"/>
        </w:rPr>
      </w:pPr>
      <w:bookmarkStart w:id="514" w:name="_Toc346536878"/>
      <w:bookmarkStart w:id="515" w:name="_Toc346895329"/>
      <w:bookmarkStart w:id="516" w:name="_Toc339280341"/>
      <w:bookmarkStart w:id="517" w:name="_Toc339280484"/>
      <w:bookmarkStart w:id="518" w:name="_Toc363552815"/>
      <w:bookmarkStart w:id="519" w:name="_Toc363552878"/>
      <w:bookmarkStart w:id="520" w:name="_Toc372118320"/>
      <w:bookmarkStart w:id="521" w:name="_Toc372126753"/>
      <w:r w:rsidRPr="00945BD2">
        <w:rPr>
          <w:lang w:val="es-ES"/>
        </w:rPr>
        <w:t xml:space="preserve">SharePoint Server </w:t>
      </w:r>
      <w:bookmarkEnd w:id="509"/>
      <w:bookmarkEnd w:id="510"/>
      <w:bookmarkEnd w:id="511"/>
      <w:bookmarkEnd w:id="512"/>
      <w:bookmarkEnd w:id="513"/>
      <w:r w:rsidRPr="00945BD2">
        <w:rPr>
          <w:lang w:val="es-ES"/>
        </w:rPr>
        <w:t>2013</w:t>
      </w:r>
      <w:bookmarkEnd w:id="514"/>
      <w:bookmarkEnd w:id="515"/>
      <w:bookmarkEnd w:id="516"/>
      <w:bookmarkEnd w:id="517"/>
      <w:bookmarkEnd w:id="518"/>
      <w:bookmarkEnd w:id="519"/>
      <w:bookmarkEnd w:id="520"/>
      <w:bookmarkEnd w:id="521"/>
      <w:r w:rsidRPr="00945BD2">
        <w:rPr>
          <w:lang w:val="es-ES"/>
        </w:rPr>
        <w:fldChar w:fldCharType="begin"/>
      </w:r>
      <w:r w:rsidRPr="00945BD2">
        <w:rPr>
          <w:lang w:val="es-ES"/>
        </w:rPr>
        <w:instrText>XE "SharePoint Server 2013"</w:instrText>
      </w:r>
      <w:r w:rsidRPr="00945BD2">
        <w:rPr>
          <w:lang w:val="es-ES"/>
        </w:rPr>
        <w:fldChar w:fldCharType="end"/>
      </w:r>
    </w:p>
    <w:p w:rsidR="00531FC6" w:rsidRPr="00945BD2" w:rsidRDefault="00531FC6" w:rsidP="00531FC6">
      <w:pPr>
        <w:spacing w:line="240" w:lineRule="exact"/>
        <w:rPr>
          <w:lang w:val="es-ES"/>
        </w:rPr>
      </w:pPr>
      <w:r w:rsidRPr="00945BD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02351D" w:rsidTr="007331A1">
        <w:trPr>
          <w:gridAfter w:val="1"/>
          <w:wAfter w:w="6" w:type="pct"/>
          <w:cantSplit/>
          <w:trHeight w:val="220"/>
        </w:trPr>
        <w:tc>
          <w:tcPr>
            <w:tcW w:w="2474" w:type="pct"/>
            <w:gridSpan w:val="2"/>
            <w:tcBorders>
              <w:top w:val="single" w:sz="4" w:space="0" w:color="auto"/>
              <w:bottom w:val="nil"/>
            </w:tcBorders>
          </w:tcPr>
          <w:p w:rsidR="007331A1" w:rsidRPr="00945BD2" w:rsidRDefault="00531FC6" w:rsidP="007331A1">
            <w:pPr>
              <w:pStyle w:val="PURLicenseTerm"/>
              <w:rPr>
                <w:rFonts w:ascii="Arial Narrow" w:hAnsi="Arial Narrow"/>
                <w:color w:val="00467F"/>
                <w:sz w:val="18"/>
                <w:u w:val="single"/>
                <w:lang w:val="es-ES"/>
              </w:rPr>
            </w:pPr>
            <w:r w:rsidRPr="00945BD2">
              <w:rPr>
                <w:rFonts w:ascii="Arial Narrow" w:hAnsi="Arial Narrow"/>
                <w:color w:val="404040" w:themeColor="text1" w:themeTint="BF"/>
                <w:sz w:val="18"/>
                <w:lang w:val="es-ES"/>
              </w:rPr>
              <w:t xml:space="preserve">Sección aplicable de Términos Generales de SAL: </w:t>
            </w:r>
            <w:hyperlink w:anchor="SALTerms_Server" w:history="1">
              <w:r w:rsidRPr="00945BD2">
                <w:rPr>
                  <w:rFonts w:ascii="Arial Narrow" w:hAnsi="Arial Narrow"/>
                  <w:color w:val="00467F"/>
                  <w:sz w:val="18"/>
                  <w:u w:val="single"/>
                  <w:lang w:val="es-ES"/>
                </w:rPr>
                <w:t>Software de Servidor</w:t>
              </w:r>
            </w:hyperlink>
          </w:p>
        </w:tc>
        <w:tc>
          <w:tcPr>
            <w:tcW w:w="2520" w:type="pct"/>
            <w:gridSpan w:val="2"/>
            <w:tcBorders>
              <w:top w:val="single" w:sz="4" w:space="0" w:color="auto"/>
              <w:bottom w:val="nil"/>
            </w:tcBorders>
          </w:tcPr>
          <w:p w:rsidR="00531FC6" w:rsidRPr="00945BD2" w:rsidRDefault="00531FC6" w:rsidP="00531FC6">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Notificaciones de servicios basados en Internet: </w:t>
            </w:r>
            <w:r w:rsidRPr="00945BD2">
              <w:rPr>
                <w:rFonts w:ascii="Arial Narrow" w:hAnsi="Arial Narrow"/>
                <w:b/>
                <w:color w:val="404040" w:themeColor="text1" w:themeTint="BF"/>
                <w:sz w:val="18"/>
                <w:lang w:val="es-ES"/>
              </w:rPr>
              <w:t>No</w:t>
            </w:r>
          </w:p>
        </w:tc>
      </w:tr>
      <w:tr w:rsidR="00531FC6" w:rsidRPr="00945BD2" w:rsidTr="007331A1">
        <w:trPr>
          <w:gridAfter w:val="1"/>
          <w:wAfter w:w="6" w:type="pct"/>
          <w:trHeight w:val="144"/>
        </w:trPr>
        <w:tc>
          <w:tcPr>
            <w:tcW w:w="2474" w:type="pct"/>
            <w:gridSpan w:val="2"/>
            <w:tcBorders>
              <w:top w:val="nil"/>
            </w:tcBorders>
          </w:tcPr>
          <w:p w:rsidR="00531FC6" w:rsidRPr="00945BD2" w:rsidRDefault="00531FC6" w:rsidP="00531FC6">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Software Adicional/Cliente: </w:t>
            </w:r>
            <w:r w:rsidRPr="00945BD2">
              <w:rPr>
                <w:rFonts w:ascii="Arial Narrow" w:hAnsi="Arial Narrow"/>
                <w:b/>
                <w:color w:val="404040" w:themeColor="text1" w:themeTint="BF"/>
                <w:sz w:val="18"/>
                <w:lang w:val="es-ES"/>
              </w:rPr>
              <w:t>Sí</w:t>
            </w:r>
            <w:r w:rsidRPr="00945BD2">
              <w:rPr>
                <w:rFonts w:ascii="Arial Narrow" w:hAnsi="Arial Narrow"/>
                <w:color w:val="404040" w:themeColor="text1" w:themeTint="BF"/>
                <w:sz w:val="18"/>
                <w:lang w:val="es-ES"/>
              </w:rPr>
              <w:t xml:space="preserve"> </w:t>
            </w:r>
            <w:r w:rsidRPr="00945BD2">
              <w:rPr>
                <w:rFonts w:ascii="Arial Narrow" w:hAnsi="Arial Narrow"/>
                <w:i/>
                <w:color w:val="404040" w:themeColor="text1" w:themeTint="BF"/>
                <w:sz w:val="18"/>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rFonts w:ascii="Arial Narrow" w:hAnsi="Arial Narrow"/>
                          <w:i/>
                          <w:sz w:val="18"/>
                          <w:szCs w:val="18"/>
                          <w:lang w:val="es-ES"/>
                        </w:rPr>
                        <w:t>Anexo 1</w:t>
                      </w:r>
                    </w:hyperlink>
                  </w:hyperlink>
                </w:hyperlink>
              </w:hyperlink>
            </w:hyperlink>
            <w:r w:rsidRPr="001D2794">
              <w:rPr>
                <w:rFonts w:ascii="Arial Narrow" w:hAnsi="Arial Narrow"/>
                <w:i/>
                <w:color w:val="404040" w:themeColor="text1" w:themeTint="BF"/>
                <w:sz w:val="18"/>
                <w:szCs w:val="18"/>
                <w:lang w:val="es-ES"/>
              </w:rPr>
              <w:t>)</w:t>
            </w:r>
          </w:p>
        </w:tc>
        <w:tc>
          <w:tcPr>
            <w:tcW w:w="2520" w:type="pct"/>
            <w:gridSpan w:val="2"/>
            <w:tcBorders>
              <w:top w:val="nil"/>
            </w:tcBorders>
          </w:tcPr>
          <w:p w:rsidR="00531FC6" w:rsidRPr="00945BD2" w:rsidRDefault="003B0799" w:rsidP="00531FC6">
            <w:pPr>
              <w:spacing w:after="0"/>
              <w:rPr>
                <w:rFonts w:ascii="Arial Narrow" w:hAnsi="Arial Narrow"/>
                <w:color w:val="404040" w:themeColor="text1" w:themeTint="BF"/>
                <w:sz w:val="18"/>
                <w:lang w:val="es-ES"/>
              </w:rPr>
            </w:pPr>
            <w:r w:rsidRPr="00945BD2">
              <w:rPr>
                <w:rFonts w:ascii="Arial Narrow" w:hAnsi="Arial Narrow"/>
                <w:color w:val="404040" w:themeColor="text1" w:themeTint="BF"/>
                <w:sz w:val="18"/>
                <w:lang w:val="es-ES"/>
              </w:rPr>
              <w:t xml:space="preserve">Elegible para Servicios de software en Servidores de Proveedores de Data Center: </w:t>
            </w:r>
            <w:r w:rsidRPr="00945BD2">
              <w:rPr>
                <w:rFonts w:ascii="Arial Narrow" w:hAnsi="Arial Narrow"/>
                <w:b/>
                <w:color w:val="404040" w:themeColor="text1" w:themeTint="BF"/>
                <w:sz w:val="18"/>
                <w:lang w:val="es-ES"/>
              </w:rPr>
              <w:t>Sí</w:t>
            </w:r>
          </w:p>
        </w:tc>
      </w:tr>
      <w:tr w:rsidR="00531FC6" w:rsidRPr="0002351D"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rsidR="00531FC6" w:rsidRPr="00945BD2" w:rsidRDefault="00531FC6" w:rsidP="00531FC6">
            <w:pPr>
              <w:keepNext/>
              <w:keepLines/>
              <w:spacing w:after="0"/>
              <w:rPr>
                <w:b/>
                <w:color w:val="404040" w:themeColor="text1" w:themeTint="BF"/>
                <w:sz w:val="18"/>
                <w:lang w:val="es-ES"/>
              </w:rPr>
            </w:pPr>
            <w:r w:rsidRPr="00945BD2">
              <w:rPr>
                <w:b/>
                <w:color w:val="404040" w:themeColor="text1" w:themeTint="BF"/>
                <w:sz w:val="18"/>
                <w:lang w:val="es-ES"/>
              </w:rPr>
              <w:t>LICENCIAS DE ACCESO DE SUSCRIPTOR (SAL)</w:t>
            </w:r>
          </w:p>
        </w:tc>
      </w:tr>
      <w:tr w:rsidR="00531FC6" w:rsidRPr="00945BD2"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rsidR="00531FC6" w:rsidRPr="00945BD2" w:rsidRDefault="00BB41EF" w:rsidP="00531FC6">
            <w:pPr>
              <w:rPr>
                <w:lang w:val="es-ES"/>
              </w:rPr>
            </w:pPr>
            <w:r w:rsidRPr="00945BD2">
              <w:rPr>
                <w:b/>
                <w:color w:val="404040" w:themeColor="text1" w:themeTint="BF"/>
                <w:sz w:val="18"/>
                <w:lang w:val="es-ES"/>
              </w:rPr>
              <w:t>Usted necesita</w:t>
            </w:r>
            <w:r w:rsidR="00914152">
              <w:rPr>
                <w:b/>
                <w:color w:val="404040" w:themeColor="text1" w:themeTint="BF"/>
                <w:sz w:val="18"/>
                <w:lang w:val="es-ES"/>
              </w:rPr>
              <w:t>.</w:t>
            </w:r>
          </w:p>
          <w:p w:rsidR="00531FC6" w:rsidRPr="00945BD2" w:rsidRDefault="00531FC6" w:rsidP="00400D01">
            <w:pPr>
              <w:pStyle w:val="PURBullet-Indented"/>
              <w:rPr>
                <w:lang w:val="es-ES"/>
              </w:rPr>
            </w:pPr>
            <w:r w:rsidRPr="00945BD2">
              <w:rPr>
                <w:lang w:val="es-ES"/>
              </w:rPr>
              <w:t xml:space="preserve">SAL de SharePoint Server 2013 Standard, </w:t>
            </w:r>
            <w:r w:rsidRPr="00945BD2">
              <w:rPr>
                <w:b/>
                <w:lang w:val="es-ES"/>
              </w:rPr>
              <w:t>o bien</w:t>
            </w:r>
          </w:p>
          <w:p w:rsidR="00531FC6" w:rsidRPr="00945BD2" w:rsidRDefault="00531FC6" w:rsidP="00400D01">
            <w:pPr>
              <w:pStyle w:val="PURBullet-Indented"/>
              <w:rPr>
                <w:lang w:val="es-ES"/>
              </w:rPr>
            </w:pPr>
            <w:r w:rsidRPr="00945BD2">
              <w:rPr>
                <w:lang w:val="es-ES"/>
              </w:rPr>
              <w:t>Licencia SAL de Productivity Suite</w:t>
            </w:r>
          </w:p>
        </w:tc>
      </w:tr>
      <w:tr w:rsidR="00531FC6" w:rsidRPr="00945BD2"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rsidR="00531FC6" w:rsidRPr="00945BD2" w:rsidRDefault="00531FC6" w:rsidP="00531FC6">
            <w:pPr>
              <w:rPr>
                <w:lang w:val="es-ES"/>
              </w:rPr>
            </w:pPr>
            <w:r w:rsidRPr="00945BD2">
              <w:rPr>
                <w:b/>
                <w:i/>
                <w:color w:val="404040" w:themeColor="text1" w:themeTint="BF"/>
                <w:sz w:val="18"/>
                <w:lang w:val="es-ES"/>
              </w:rPr>
              <w:t>Para la siguiente funcionalidad:</w:t>
            </w:r>
          </w:p>
          <w:p w:rsidR="00531FC6" w:rsidRPr="00945BD2" w:rsidRDefault="00531FC6" w:rsidP="00400D01">
            <w:pPr>
              <w:pStyle w:val="PURBullet-Indented"/>
              <w:rPr>
                <w:lang w:val="es-ES"/>
              </w:rPr>
            </w:pPr>
            <w:r w:rsidRPr="00945BD2">
              <w:rPr>
                <w:lang w:val="es-ES"/>
              </w:rPr>
              <w:t>Elementos Web de línea de negocio de servicios de conectividad empresarial</w:t>
            </w:r>
          </w:p>
          <w:p w:rsidR="00531FC6" w:rsidRPr="00945BD2" w:rsidRDefault="00531FC6" w:rsidP="00400D01">
            <w:pPr>
              <w:pStyle w:val="PURBullet-Indented"/>
              <w:rPr>
                <w:lang w:val="es-ES"/>
              </w:rPr>
            </w:pPr>
            <w:r w:rsidRPr="00945BD2">
              <w:rPr>
                <w:lang w:val="es-ES"/>
              </w:rPr>
              <w:t>Integración de clientes de servicios de conectividad empresarial de Office 2013</w:t>
            </w:r>
          </w:p>
          <w:p w:rsidR="00531FC6" w:rsidRPr="00945BD2" w:rsidRDefault="00531FC6" w:rsidP="00400D01">
            <w:pPr>
              <w:pStyle w:val="PURBullet-Indented"/>
              <w:rPr>
                <w:lang w:val="es-ES"/>
              </w:rPr>
            </w:pPr>
            <w:r w:rsidRPr="00945BD2">
              <w:rPr>
                <w:lang w:val="es-ES"/>
              </w:rPr>
              <w:t>Servicios de Access</w:t>
            </w:r>
          </w:p>
          <w:p w:rsidR="00531FC6" w:rsidRPr="00945BD2" w:rsidRDefault="00531FC6" w:rsidP="00400D01">
            <w:pPr>
              <w:pStyle w:val="PURBullet-Indented"/>
              <w:rPr>
                <w:lang w:val="es-ES"/>
              </w:rPr>
            </w:pPr>
            <w:r w:rsidRPr="00945BD2">
              <w:rPr>
                <w:lang w:val="es-ES"/>
              </w:rPr>
              <w:t>InfoPath Forms Services</w:t>
            </w:r>
          </w:p>
          <w:p w:rsidR="00F44E81" w:rsidRPr="00945BD2" w:rsidRDefault="00F44E81" w:rsidP="00400D01">
            <w:pPr>
              <w:pStyle w:val="PURBullet-Indented"/>
              <w:rPr>
                <w:lang w:val="es-ES"/>
              </w:rPr>
            </w:pPr>
            <w:r w:rsidRPr="00945BD2">
              <w:rPr>
                <w:lang w:val="es-ES"/>
              </w:rPr>
              <w:t>Motor de búsqueda Enterprise Search</w:t>
            </w:r>
          </w:p>
          <w:p w:rsidR="00F44E81" w:rsidRPr="00945BD2" w:rsidRDefault="00F44E81" w:rsidP="00400D01">
            <w:pPr>
              <w:pStyle w:val="PURBullet-Indented"/>
              <w:rPr>
                <w:lang w:val="es-ES"/>
              </w:rPr>
            </w:pPr>
            <w:r w:rsidRPr="00945BD2">
              <w:rPr>
                <w:lang w:val="es-ES"/>
              </w:rPr>
              <w:t>E-discovery y complementos</w:t>
            </w:r>
          </w:p>
          <w:p w:rsidR="00531FC6" w:rsidRPr="00945BD2" w:rsidRDefault="00531FC6" w:rsidP="00400D01">
            <w:pPr>
              <w:pStyle w:val="PURBullet-Indented"/>
              <w:rPr>
                <w:lang w:val="es-ES"/>
              </w:rPr>
            </w:pPr>
            <w:r w:rsidRPr="00945BD2">
              <w:rPr>
                <w:lang w:val="es-ES"/>
              </w:rPr>
              <w:t>Servicios de Excel, PowerPivot, PowerView</w:t>
            </w:r>
          </w:p>
          <w:p w:rsidR="00531FC6" w:rsidRPr="00945BD2" w:rsidRDefault="00531FC6" w:rsidP="00400D01">
            <w:pPr>
              <w:pStyle w:val="PURBullet-Indented"/>
              <w:rPr>
                <w:lang w:val="es-ES"/>
              </w:rPr>
            </w:pPr>
            <w:r w:rsidRPr="00945BD2">
              <w:rPr>
                <w:lang w:val="es-ES"/>
              </w:rPr>
              <w:t>Servicios de Visio</w:t>
            </w:r>
          </w:p>
          <w:p w:rsidR="00531FC6" w:rsidRPr="00945BD2" w:rsidRDefault="00531FC6" w:rsidP="00400D01">
            <w:pPr>
              <w:pStyle w:val="PURBullet-Indented"/>
              <w:rPr>
                <w:lang w:val="es-ES"/>
              </w:rPr>
            </w:pPr>
            <w:r w:rsidRPr="00945BD2">
              <w:rPr>
                <w:lang w:val="es-ES"/>
              </w:rPr>
              <w:lastRenderedPageBreak/>
              <w:t>PerformancePoint Services</w:t>
            </w:r>
          </w:p>
          <w:p w:rsidR="00531FC6" w:rsidRPr="00945BD2" w:rsidRDefault="00531FC6" w:rsidP="00400D01">
            <w:pPr>
              <w:pStyle w:val="PURBullet-Indented"/>
              <w:rPr>
                <w:lang w:val="es-ES"/>
              </w:rPr>
            </w:pPr>
            <w:r w:rsidRPr="00945BD2">
              <w:rPr>
                <w:lang w:val="es-ES"/>
              </w:rPr>
              <w:t>Informes de Analytics personalizados</w:t>
            </w:r>
          </w:p>
          <w:p w:rsidR="00531FC6" w:rsidRPr="00945BD2" w:rsidRDefault="00531FC6" w:rsidP="00400D01">
            <w:pPr>
              <w:pStyle w:val="PURBullet-Indented"/>
              <w:rPr>
                <w:lang w:val="es-ES"/>
              </w:rPr>
            </w:pPr>
            <w:r w:rsidRPr="00945BD2">
              <w:rPr>
                <w:lang w:val="es-ES"/>
              </w:rPr>
              <w:t>Gráficos avanzados</w:t>
            </w:r>
          </w:p>
        </w:tc>
        <w:tc>
          <w:tcPr>
            <w:tcW w:w="2474" w:type="pct"/>
            <w:gridSpan w:val="2"/>
            <w:tcBorders>
              <w:top w:val="single" w:sz="4" w:space="0" w:color="auto"/>
              <w:left w:val="nil"/>
              <w:bottom w:val="nil"/>
              <w:right w:val="nil"/>
            </w:tcBorders>
            <w:shd w:val="clear" w:color="auto" w:fill="auto"/>
          </w:tcPr>
          <w:p w:rsidR="00531FC6" w:rsidRPr="00945BD2" w:rsidRDefault="00BB41EF" w:rsidP="00531FC6">
            <w:pPr>
              <w:rPr>
                <w:lang w:val="es-ES"/>
              </w:rPr>
            </w:pPr>
            <w:r w:rsidRPr="00945BD2">
              <w:rPr>
                <w:b/>
                <w:color w:val="404040" w:themeColor="text1" w:themeTint="BF"/>
                <w:sz w:val="18"/>
                <w:lang w:val="es-ES"/>
              </w:rPr>
              <w:lastRenderedPageBreak/>
              <w:t>Usted necesita</w:t>
            </w:r>
            <w:r w:rsidR="00914152">
              <w:rPr>
                <w:b/>
                <w:color w:val="404040" w:themeColor="text1" w:themeTint="BF"/>
                <w:sz w:val="18"/>
                <w:lang w:val="es-ES"/>
              </w:rPr>
              <w:t>.</w:t>
            </w:r>
          </w:p>
          <w:p w:rsidR="00531FC6" w:rsidRPr="00945BD2" w:rsidRDefault="00531FC6" w:rsidP="00B66865">
            <w:pPr>
              <w:pStyle w:val="PURBullet-Indented"/>
              <w:rPr>
                <w:lang w:val="es-ES"/>
              </w:rPr>
            </w:pPr>
            <w:r w:rsidRPr="00945BD2">
              <w:rPr>
                <w:lang w:val="es-ES"/>
              </w:rPr>
              <w:t xml:space="preserve">Licencia SAL de SharePoint Server 2013 Standard, </w:t>
            </w:r>
            <w:r w:rsidRPr="00945BD2">
              <w:rPr>
                <w:b/>
                <w:lang w:val="es-ES"/>
              </w:rPr>
              <w:t>Y</w:t>
            </w:r>
            <w:r w:rsidR="00B66865">
              <w:rPr>
                <w:lang w:val="es-ES"/>
              </w:rPr>
              <w:t> </w:t>
            </w:r>
            <w:r w:rsidRPr="00945BD2">
              <w:rPr>
                <w:lang w:val="es-ES"/>
              </w:rPr>
              <w:t>licencia SAL de SharePoint Server 2013 Enterprise</w:t>
            </w:r>
          </w:p>
        </w:tc>
      </w:tr>
      <w:tr w:rsidR="00070E35" w:rsidRPr="00945BD2"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rsidR="00070E35" w:rsidRPr="00945BD2" w:rsidRDefault="00070E35" w:rsidP="00B123AD">
            <w:pPr>
              <w:spacing w:after="0"/>
              <w:rPr>
                <w:b/>
                <w:i/>
                <w:color w:val="404040" w:themeColor="text1" w:themeTint="BF"/>
                <w:sz w:val="18"/>
                <w:lang w:val="es-ES"/>
              </w:rPr>
            </w:pPr>
            <w:r w:rsidRPr="00945BD2">
              <w:rPr>
                <w:b/>
                <w:i/>
                <w:color w:val="404040" w:themeColor="text1" w:themeTint="BF"/>
                <w:sz w:val="18"/>
                <w:lang w:val="es-ES"/>
              </w:rPr>
              <w:lastRenderedPageBreak/>
              <w:t>Licencias SAL para SA</w:t>
            </w:r>
          </w:p>
        </w:tc>
        <w:tc>
          <w:tcPr>
            <w:tcW w:w="2474" w:type="pct"/>
            <w:gridSpan w:val="2"/>
            <w:tcBorders>
              <w:top w:val="nil"/>
              <w:left w:val="nil"/>
              <w:bottom w:val="dotted" w:sz="4" w:space="0" w:color="B9D3EB" w:themeColor="accent1"/>
              <w:right w:val="nil"/>
            </w:tcBorders>
            <w:shd w:val="clear" w:color="auto" w:fill="E5EEF7"/>
          </w:tcPr>
          <w:p w:rsidR="00070E35" w:rsidRPr="00945BD2" w:rsidRDefault="00070E35" w:rsidP="00B123AD">
            <w:pPr>
              <w:spacing w:after="0"/>
              <w:rPr>
                <w:b/>
                <w:i/>
                <w:color w:val="404040" w:themeColor="text1" w:themeTint="BF"/>
                <w:sz w:val="18"/>
                <w:lang w:val="es-ES"/>
              </w:rPr>
            </w:pPr>
            <w:r w:rsidRPr="00945BD2">
              <w:rPr>
                <w:b/>
                <w:i/>
                <w:color w:val="404040" w:themeColor="text1" w:themeTint="BF"/>
                <w:sz w:val="18"/>
                <w:lang w:val="es-ES"/>
              </w:rPr>
              <w:t>CALs cualificadas</w:t>
            </w:r>
          </w:p>
        </w:tc>
      </w:tr>
      <w:tr w:rsidR="00531FC6" w:rsidRPr="00945BD2"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945BD2" w:rsidRDefault="00531FC6" w:rsidP="00F44E81">
            <w:pPr>
              <w:pStyle w:val="PURBullet-Indented"/>
              <w:rPr>
                <w:lang w:val="es-ES"/>
              </w:rPr>
            </w:pPr>
            <w:r w:rsidRPr="00945BD2">
              <w:rPr>
                <w:lang w:val="es-ES"/>
              </w:rPr>
              <w:t>SAL de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945BD2" w:rsidRDefault="00531FC6" w:rsidP="00400D01">
            <w:pPr>
              <w:pStyle w:val="PURBullet-Indented"/>
              <w:rPr>
                <w:lang w:val="es-ES"/>
              </w:rPr>
            </w:pPr>
            <w:r w:rsidRPr="00945BD2">
              <w:rPr>
                <w:lang w:val="es-ES"/>
              </w:rPr>
              <w:t xml:space="preserve">CAL de SharePoint Server 2013 Standard, </w:t>
            </w:r>
            <w:r w:rsidRPr="00945BD2">
              <w:rPr>
                <w:b/>
                <w:lang w:val="es-ES"/>
              </w:rPr>
              <w:t>o bien</w:t>
            </w:r>
          </w:p>
          <w:p w:rsidR="00531FC6" w:rsidRPr="00945BD2" w:rsidRDefault="00531FC6" w:rsidP="00400D01">
            <w:pPr>
              <w:pStyle w:val="PURBullet-Indented"/>
              <w:rPr>
                <w:lang w:val="es-ES"/>
              </w:rPr>
            </w:pPr>
            <w:r w:rsidRPr="00945BD2">
              <w:rPr>
                <w:lang w:val="es-ES"/>
              </w:rPr>
              <w:t xml:space="preserve">Core CAL Suite, </w:t>
            </w:r>
            <w:r w:rsidRPr="00945BD2">
              <w:rPr>
                <w:b/>
                <w:lang w:val="es-ES"/>
              </w:rPr>
              <w:t>o</w:t>
            </w:r>
          </w:p>
          <w:p w:rsidR="00531FC6" w:rsidRPr="00945BD2" w:rsidRDefault="00531FC6" w:rsidP="00400D01">
            <w:pPr>
              <w:pStyle w:val="PURBullet-Indented"/>
              <w:rPr>
                <w:lang w:val="es-ES"/>
              </w:rPr>
            </w:pPr>
            <w:r w:rsidRPr="00945BD2">
              <w:rPr>
                <w:lang w:val="es-ES"/>
              </w:rPr>
              <w:t>Enterprise CAL Suite</w:t>
            </w:r>
          </w:p>
        </w:tc>
      </w:tr>
      <w:tr w:rsidR="00531FC6" w:rsidRPr="00945BD2" w:rsidTr="003206D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390"/>
        </w:trPr>
        <w:tc>
          <w:tcPr>
            <w:tcW w:w="2474" w:type="pct"/>
            <w:gridSpan w:val="2"/>
            <w:tcBorders>
              <w:top w:val="dotted" w:sz="4" w:space="0" w:color="B9D3EB" w:themeColor="accent1"/>
              <w:left w:val="nil"/>
              <w:bottom w:val="nil"/>
              <w:right w:val="nil"/>
            </w:tcBorders>
            <w:shd w:val="clear" w:color="auto" w:fill="auto"/>
          </w:tcPr>
          <w:p w:rsidR="00531FC6" w:rsidRPr="00945BD2" w:rsidRDefault="00531FC6" w:rsidP="00400D01">
            <w:pPr>
              <w:pStyle w:val="PURBullet-Indented"/>
              <w:rPr>
                <w:lang w:val="es-ES"/>
              </w:rPr>
            </w:pPr>
            <w:r w:rsidRPr="00945BD2">
              <w:rPr>
                <w:lang w:val="es-ES"/>
              </w:rPr>
              <w:t>Licencia SAL de SharePoint Server 2013 Enterprise</w:t>
            </w:r>
          </w:p>
          <w:p w:rsidR="00531FC6" w:rsidRPr="00945BD2" w:rsidRDefault="00531FC6" w:rsidP="00F44E81">
            <w:pPr>
              <w:spacing w:line="240" w:lineRule="exact"/>
              <w:ind w:left="216"/>
              <w:contextualSpacing/>
              <w:rPr>
                <w:color w:val="404040" w:themeColor="text1" w:themeTint="BF"/>
                <w:sz w:val="18"/>
                <w:lang w:val="es-ES"/>
              </w:rPr>
            </w:pPr>
            <w:r w:rsidRPr="00945BD2">
              <w:rPr>
                <w:color w:val="404040" w:themeColor="text1" w:themeTint="BF"/>
                <w:sz w:val="18"/>
                <w:lang w:val="es-ES"/>
              </w:rPr>
              <w:t>(tenga en cuenta que una licencia SAL de SharePoint Server 2013 Enterprise requiere que el Usuario Final tenga una licencia SAL de SharePoint Server 2013 Standard)</w:t>
            </w:r>
          </w:p>
        </w:tc>
        <w:tc>
          <w:tcPr>
            <w:tcW w:w="2474" w:type="pct"/>
            <w:gridSpan w:val="2"/>
            <w:tcBorders>
              <w:top w:val="dotted" w:sz="4" w:space="0" w:color="B9D3EB" w:themeColor="accent1"/>
              <w:left w:val="nil"/>
              <w:bottom w:val="nil"/>
              <w:right w:val="nil"/>
            </w:tcBorders>
            <w:shd w:val="clear" w:color="auto" w:fill="auto"/>
          </w:tcPr>
          <w:p w:rsidR="00531FC6" w:rsidRPr="00945BD2" w:rsidRDefault="006B6ACF" w:rsidP="00400D01">
            <w:pPr>
              <w:pStyle w:val="PURBullet-Indented"/>
              <w:rPr>
                <w:lang w:val="es-ES"/>
              </w:rPr>
            </w:pPr>
            <w:r w:rsidRPr="00945BD2">
              <w:rPr>
                <w:lang w:val="es-ES"/>
              </w:rPr>
              <w:t xml:space="preserve">CAL de SharePoint Server 2013 Standard </w:t>
            </w:r>
            <w:r w:rsidRPr="00945BD2">
              <w:rPr>
                <w:b/>
                <w:lang w:val="es-ES"/>
              </w:rPr>
              <w:t>y</w:t>
            </w:r>
            <w:r w:rsidRPr="00945BD2">
              <w:rPr>
                <w:lang w:val="es-ES"/>
              </w:rPr>
              <w:t xml:space="preserve"> Enterprise </w:t>
            </w:r>
            <w:r w:rsidRPr="00945BD2">
              <w:rPr>
                <w:rFonts w:cs="Tahoma"/>
                <w:szCs w:val="18"/>
                <w:lang w:val="es-ES"/>
              </w:rPr>
              <w:t>CAL</w:t>
            </w:r>
            <w:r w:rsidRPr="00945BD2">
              <w:rPr>
                <w:lang w:val="es-ES"/>
              </w:rPr>
              <w:t xml:space="preserve"> de SharePoint Server 2013, </w:t>
            </w:r>
            <w:r w:rsidRPr="00945BD2">
              <w:rPr>
                <w:b/>
                <w:lang w:val="es-ES"/>
              </w:rPr>
              <w:t>o</w:t>
            </w:r>
          </w:p>
          <w:p w:rsidR="00531FC6" w:rsidRPr="00550D14" w:rsidRDefault="00531FC6" w:rsidP="00400D01">
            <w:pPr>
              <w:pStyle w:val="PURBullet-Indented"/>
              <w:rPr>
                <w:lang w:val="fr-FR"/>
              </w:rPr>
            </w:pPr>
            <w:r w:rsidRPr="00550D14">
              <w:rPr>
                <w:lang w:val="fr-FR"/>
              </w:rPr>
              <w:t xml:space="preserve">Core CAL Suite </w:t>
            </w:r>
            <w:r w:rsidRPr="00550D14">
              <w:rPr>
                <w:b/>
                <w:lang w:val="fr-FR"/>
              </w:rPr>
              <w:t>y</w:t>
            </w:r>
            <w:r w:rsidRPr="00550D14">
              <w:rPr>
                <w:lang w:val="fr-FR"/>
              </w:rPr>
              <w:t xml:space="preserve"> Enterprise CAL de SharePoint Server 2013, </w:t>
            </w:r>
            <w:r w:rsidRPr="00550D14">
              <w:rPr>
                <w:b/>
                <w:lang w:val="fr-FR"/>
              </w:rPr>
              <w:t>o</w:t>
            </w:r>
          </w:p>
          <w:p w:rsidR="00531FC6" w:rsidRPr="00945BD2" w:rsidRDefault="00531FC6" w:rsidP="00400D01">
            <w:pPr>
              <w:pStyle w:val="PURBullet-Indented"/>
              <w:rPr>
                <w:lang w:val="es-ES"/>
              </w:rPr>
            </w:pPr>
            <w:r w:rsidRPr="00945BD2">
              <w:rPr>
                <w:lang w:val="es-ES"/>
              </w:rPr>
              <w:t>Enterprise CAL Suite</w:t>
            </w:r>
          </w:p>
        </w:tc>
      </w:tr>
    </w:tbl>
    <w:bookmarkStart w:id="522" w:name="_Toc299519138"/>
    <w:bookmarkStart w:id="523" w:name="_Toc299531570"/>
    <w:bookmarkStart w:id="524" w:name="_Toc299531894"/>
    <w:bookmarkStart w:id="525" w:name="_Toc299957177"/>
    <w:p w:rsidR="00830DCA" w:rsidRPr="00945BD2" w:rsidRDefault="002909FF" w:rsidP="003206D9">
      <w:pPr>
        <w:pStyle w:val="PURBreadcrumb"/>
        <w:keepNext w:val="0"/>
        <w:keepLines w:val="0"/>
        <w:rPr>
          <w:lang w:val="es-ES"/>
        </w:rPr>
      </w:pPr>
      <w:r w:rsidRPr="00945BD2">
        <w:fldChar w:fldCharType="begin"/>
      </w:r>
      <w:r w:rsidRPr="00945BD2">
        <w:rPr>
          <w:lang w:val="es-ES"/>
        </w:rPr>
        <w:instrText xml:space="preserve"> HYPERLINK \l "TOC" </w:instrText>
      </w:r>
      <w:r w:rsidRPr="00945BD2">
        <w:fldChar w:fldCharType="separate"/>
      </w:r>
      <w:r w:rsidRPr="00945BD2">
        <w:rPr>
          <w:rStyle w:val="Hyperlink"/>
          <w:rFonts w:ascii="Arial Narrow" w:hAnsi="Arial Narrow"/>
          <w:sz w:val="16"/>
          <w:lang w:val="es-ES"/>
        </w:rPr>
        <w:t>Tabla de contenido</w:t>
      </w:r>
      <w:r w:rsidRPr="00945BD2">
        <w:rPr>
          <w:rStyle w:val="Hyperlink"/>
          <w:rFonts w:ascii="Arial Narrow" w:hAnsi="Arial Narrow"/>
          <w:sz w:val="16"/>
          <w:lang w:val="es-ES"/>
        </w:rPr>
        <w:fldChar w:fldCharType="end"/>
      </w:r>
      <w:r w:rsidRPr="00945BD2">
        <w:rPr>
          <w:rFonts w:ascii="Arial Narrow" w:hAnsi="Arial Narrow"/>
          <w:sz w:val="16"/>
          <w:lang w:val="es-ES"/>
        </w:rPr>
        <w:t xml:space="preserve"> / </w:t>
      </w:r>
      <w:hyperlink w:anchor="UniversalTerms" w:history="1">
        <w:r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526" w:name="_Toc299519142"/>
      <w:bookmarkStart w:id="527" w:name="_Toc299531574"/>
      <w:bookmarkStart w:id="528" w:name="_Toc299531898"/>
      <w:bookmarkStart w:id="529" w:name="_Toc299957181"/>
      <w:bookmarkStart w:id="530" w:name="_Toc346536879"/>
      <w:bookmarkStart w:id="531" w:name="_Toc346895330"/>
      <w:bookmarkStart w:id="532" w:name="_Toc339280343"/>
      <w:bookmarkStart w:id="533" w:name="_Toc339280486"/>
      <w:bookmarkStart w:id="534" w:name="_Toc363552816"/>
      <w:bookmarkStart w:id="535" w:name="_Toc363552879"/>
      <w:bookmarkStart w:id="536" w:name="_Toc372118321"/>
      <w:bookmarkStart w:id="537" w:name="_Toc372126754"/>
      <w:bookmarkEnd w:id="522"/>
      <w:bookmarkEnd w:id="523"/>
      <w:bookmarkEnd w:id="524"/>
      <w:bookmarkEnd w:id="525"/>
      <w:r w:rsidRPr="00945BD2">
        <w:rPr>
          <w:lang w:val="es-ES"/>
        </w:rPr>
        <w:t>SQL Server 2012 Standard</w:t>
      </w:r>
      <w:bookmarkEnd w:id="526"/>
      <w:bookmarkEnd w:id="527"/>
      <w:bookmarkEnd w:id="528"/>
      <w:bookmarkEnd w:id="529"/>
      <w:bookmarkEnd w:id="530"/>
      <w:bookmarkEnd w:id="531"/>
      <w:bookmarkEnd w:id="532"/>
      <w:bookmarkEnd w:id="533"/>
      <w:bookmarkEnd w:id="534"/>
      <w:bookmarkEnd w:id="535"/>
      <w:bookmarkEnd w:id="536"/>
      <w:bookmarkEnd w:id="537"/>
      <w:r w:rsidRPr="00945BD2">
        <w:rPr>
          <w:lang w:val="es-ES"/>
        </w:rPr>
        <w:fldChar w:fldCharType="begin"/>
      </w:r>
      <w:r w:rsidRPr="00945BD2">
        <w:rPr>
          <w:lang w:val="es-ES"/>
        </w:rPr>
        <w:instrText>XE "SQL Server 2012 Standard"</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02351D" w:rsidTr="009F774B">
        <w:tc>
          <w:tcPr>
            <w:tcW w:w="2477" w:type="pct"/>
            <w:tcBorders>
              <w:top w:val="single" w:sz="4" w:space="0" w:color="auto"/>
              <w:bottom w:val="nil"/>
            </w:tcBorders>
          </w:tcPr>
          <w:p w:rsidR="00831C1F" w:rsidRPr="00945BD2" w:rsidRDefault="00831C1F" w:rsidP="00831C1F">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23" w:type="pct"/>
            <w:tcBorders>
              <w:top w:val="single" w:sz="4" w:space="0" w:color="auto"/>
              <w:bottom w:val="nil"/>
            </w:tcBorders>
          </w:tcPr>
          <w:p w:rsidR="00831C1F" w:rsidRPr="00945BD2" w:rsidRDefault="004F154D" w:rsidP="00831C1F">
            <w:pPr>
              <w:pStyle w:val="PURLMSH"/>
              <w:rPr>
                <w:lang w:val="es-ES"/>
              </w:rPr>
            </w:pPr>
            <w:r w:rsidRPr="00945BD2">
              <w:rPr>
                <w:lang w:val="es-ES"/>
              </w:rPr>
              <w:t xml:space="preserve">Ver Notificación Aplicable: </w:t>
            </w:r>
            <w:r w:rsidRPr="00945BD2">
              <w:rPr>
                <w:b/>
                <w:lang w:val="es-ES"/>
              </w:rPr>
              <w:t xml:space="preserve">Actualizaciones Automáticas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9A4C7C" w:rsidRPr="00945BD2" w:rsidTr="009F774B">
        <w:tc>
          <w:tcPr>
            <w:tcW w:w="2477" w:type="pct"/>
            <w:tcBorders>
              <w:top w:val="nil"/>
            </w:tcBorders>
          </w:tcPr>
          <w:p w:rsidR="009A4C7C" w:rsidRPr="00945BD2" w:rsidRDefault="009A4C7C" w:rsidP="009A4C7C">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r w:rsidRPr="00945BD2">
              <w:rPr>
                <w:i/>
                <w:lang w:val="es-ES"/>
              </w:rPr>
              <w:t>)</w:t>
            </w:r>
          </w:p>
        </w:tc>
        <w:tc>
          <w:tcPr>
            <w:tcW w:w="2523" w:type="pct"/>
            <w:tcBorders>
              <w:top w:val="nil"/>
            </w:tcBorders>
          </w:tcPr>
          <w:p w:rsidR="009A4C7C" w:rsidRPr="00945BD2" w:rsidRDefault="003B0799"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3025FD" w:rsidRPr="00945BD2"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3025FD" w:rsidRPr="00945BD2" w:rsidRDefault="003025FD" w:rsidP="009A4C7C">
            <w:pPr>
              <w:pStyle w:val="PURBody"/>
              <w:rPr>
                <w:lang w:val="es-ES"/>
              </w:rPr>
            </w:pPr>
            <w:r w:rsidRPr="00945BD2">
              <w:rPr>
                <w:b/>
                <w:lang w:val="es-ES"/>
              </w:rPr>
              <w:t>Usted necesita</w:t>
            </w:r>
            <w:r w:rsidR="00914152">
              <w:rPr>
                <w:b/>
                <w:lang w:val="es-ES"/>
              </w:rPr>
              <w:t>.</w:t>
            </w:r>
          </w:p>
          <w:p w:rsidR="009F3973" w:rsidRPr="00945BD2" w:rsidRDefault="009F3973" w:rsidP="006B2649">
            <w:pPr>
              <w:pStyle w:val="PURBullet-Indented"/>
              <w:rPr>
                <w:lang w:val="es-ES"/>
              </w:rPr>
            </w:pPr>
            <w:r w:rsidRPr="00945BD2">
              <w:rPr>
                <w:lang w:val="es-ES"/>
              </w:rPr>
              <w:t xml:space="preserve">Licencia SAL de SQL Server 2012, edición Standard </w:t>
            </w:r>
            <w:r w:rsidRPr="00945BD2">
              <w:rPr>
                <w:b/>
                <w:lang w:val="es-ES"/>
              </w:rPr>
              <w:t>o</w:t>
            </w:r>
          </w:p>
          <w:p w:rsidR="003025FD" w:rsidRPr="00945BD2" w:rsidRDefault="009F3973" w:rsidP="006B2649">
            <w:pPr>
              <w:pStyle w:val="PURBullet-Indented"/>
              <w:rPr>
                <w:lang w:val="es-ES"/>
              </w:rPr>
            </w:pPr>
            <w:r w:rsidRPr="00945BD2">
              <w:rPr>
                <w:lang w:val="es-ES"/>
              </w:rPr>
              <w:t>Licencia SAL de Business Intelligence de SQL Server 2012</w:t>
            </w:r>
          </w:p>
        </w:tc>
      </w:tr>
    </w:tbl>
    <w:p w:rsidR="009A4C7C" w:rsidRPr="00945BD2" w:rsidRDefault="009A4C7C" w:rsidP="0085206E">
      <w:pPr>
        <w:pStyle w:val="PURADDITIONALTERMSHEADERMB"/>
        <w:rPr>
          <w:lang w:val="es-ES"/>
        </w:rPr>
      </w:pPr>
      <w:r w:rsidRPr="00945BD2">
        <w:rPr>
          <w:lang w:val="es-ES"/>
        </w:rPr>
        <w:t>Términos Adicionales:</w:t>
      </w:r>
    </w:p>
    <w:p w:rsidR="0061320A" w:rsidRPr="00945BD2" w:rsidRDefault="0061320A" w:rsidP="0061320A">
      <w:pPr>
        <w:pStyle w:val="PURBlueStrong-Indented"/>
        <w:rPr>
          <w:lang w:val="es-ES"/>
        </w:rPr>
      </w:pPr>
      <w:r w:rsidRPr="00945BD2">
        <w:rPr>
          <w:lang w:val="es-ES"/>
        </w:rPr>
        <w:t>Derechos de ediciones anteriores</w:t>
      </w:r>
    </w:p>
    <w:p w:rsidR="0061320A" w:rsidRPr="00945BD2" w:rsidRDefault="0061320A" w:rsidP="0061320A">
      <w:pPr>
        <w:pStyle w:val="Heading2"/>
        <w:widowControl w:val="0"/>
        <w:pBdr>
          <w:bottom w:val="none" w:sz="0" w:space="0" w:color="auto"/>
        </w:pBdr>
        <w:tabs>
          <w:tab w:val="left" w:pos="720"/>
        </w:tabs>
        <w:ind w:left="270"/>
        <w:rPr>
          <w:lang w:val="es-ES"/>
        </w:rPr>
      </w:pPr>
      <w:r w:rsidRPr="00945BD2">
        <w:rPr>
          <w:b w:val="0"/>
          <w:caps w:val="0"/>
          <w:color w:val="404040" w:themeColor="text1" w:themeTint="BF"/>
          <w:sz w:val="18"/>
          <w:lang w:val="es-ES"/>
        </w:rPr>
        <w:t>En lugar de cualquier instancia permitida, puede crear, almacenar y utilizar una instancia de la versión 2008 R2 de SQL Server Standard o cualquier edición Small Business del software.</w:t>
      </w:r>
    </w:p>
    <w:p w:rsidR="00091B14" w:rsidRPr="00945BD2" w:rsidRDefault="00091B14" w:rsidP="00D62BE8">
      <w:pPr>
        <w:pStyle w:val="PURBlueStrong-Indented"/>
        <w:tabs>
          <w:tab w:val="left" w:pos="9373"/>
        </w:tabs>
        <w:rPr>
          <w:lang w:val="es-ES"/>
        </w:rPr>
      </w:pPr>
      <w:r w:rsidRPr="00945BD2">
        <w:rPr>
          <w:lang w:val="es-ES"/>
        </w:rPr>
        <w:t>.NET Framework Software</w:t>
      </w:r>
    </w:p>
    <w:p w:rsidR="00091B14" w:rsidRPr="00945BD2" w:rsidRDefault="00091B14" w:rsidP="00091B14">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9A4C7C" w:rsidRPr="00945BD2" w:rsidRDefault="004322F7" w:rsidP="009A4C7C">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E669F1" w:rsidRPr="00550D14" w:rsidRDefault="00E669F1" w:rsidP="00E669F1">
      <w:pPr>
        <w:pStyle w:val="PURProductName"/>
        <w:rPr>
          <w:lang w:val="fr-FR"/>
        </w:rPr>
      </w:pPr>
      <w:bookmarkStart w:id="538" w:name="_Toc346536880"/>
      <w:bookmarkStart w:id="539" w:name="_Toc346895331"/>
      <w:bookmarkStart w:id="540" w:name="_Toc339280344"/>
      <w:bookmarkStart w:id="541" w:name="_Toc339280487"/>
      <w:bookmarkStart w:id="542" w:name="_Toc363552817"/>
      <w:bookmarkStart w:id="543" w:name="_Toc363552880"/>
      <w:bookmarkStart w:id="544" w:name="_Toc372118322"/>
      <w:bookmarkStart w:id="545" w:name="_Toc372126755"/>
      <w:bookmarkStart w:id="546" w:name="_Toc297828757"/>
      <w:bookmarkStart w:id="547" w:name="_Toc297883512"/>
      <w:bookmarkStart w:id="548" w:name="_Toc299519143"/>
      <w:bookmarkStart w:id="549" w:name="_Toc299531575"/>
      <w:bookmarkStart w:id="550" w:name="_Toc299531899"/>
      <w:bookmarkStart w:id="551" w:name="_Toc299957182"/>
      <w:r w:rsidRPr="00550D14">
        <w:rPr>
          <w:lang w:val="fr-FR"/>
        </w:rPr>
        <w:t>Business Intelligence de SQL Server 2012</w:t>
      </w:r>
      <w:bookmarkEnd w:id="538"/>
      <w:bookmarkEnd w:id="539"/>
      <w:bookmarkEnd w:id="540"/>
      <w:bookmarkEnd w:id="541"/>
      <w:bookmarkEnd w:id="542"/>
      <w:bookmarkEnd w:id="543"/>
      <w:bookmarkEnd w:id="544"/>
      <w:bookmarkEnd w:id="545"/>
      <w:r w:rsidRPr="00945BD2">
        <w:rPr>
          <w:lang w:val="es-ES"/>
        </w:rPr>
        <w:fldChar w:fldCharType="begin"/>
      </w:r>
      <w:r w:rsidRPr="00550D14">
        <w:rPr>
          <w:lang w:val="fr-FR"/>
        </w:rPr>
        <w:instrText>XE "Business Intelligence de SQL Server 2012"</w:instrText>
      </w:r>
      <w:r w:rsidRPr="00945BD2">
        <w:rPr>
          <w:lang w:val="es-ES"/>
        </w:rPr>
        <w:fldChar w:fldCharType="end"/>
      </w:r>
    </w:p>
    <w:p w:rsidR="00E669F1" w:rsidRPr="00945BD2" w:rsidRDefault="00E669F1" w:rsidP="00E669F1">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02351D" w:rsidTr="00230F33">
        <w:tc>
          <w:tcPr>
            <w:tcW w:w="2477" w:type="pct"/>
            <w:tcBorders>
              <w:top w:val="single" w:sz="4" w:space="0" w:color="auto"/>
              <w:bottom w:val="nil"/>
            </w:tcBorders>
          </w:tcPr>
          <w:p w:rsidR="00E669F1" w:rsidRPr="00945BD2" w:rsidRDefault="00E669F1" w:rsidP="00230F33">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23" w:type="pct"/>
            <w:tcBorders>
              <w:top w:val="single" w:sz="4" w:space="0" w:color="auto"/>
              <w:bottom w:val="nil"/>
            </w:tcBorders>
          </w:tcPr>
          <w:p w:rsidR="00E669F1" w:rsidRPr="00945BD2" w:rsidRDefault="00E669F1" w:rsidP="00230F33">
            <w:pPr>
              <w:pStyle w:val="PURLMSH"/>
              <w:rPr>
                <w:lang w:val="es-ES"/>
              </w:rPr>
            </w:pPr>
            <w:r w:rsidRPr="00945BD2">
              <w:rPr>
                <w:lang w:val="es-ES"/>
              </w:rPr>
              <w:t xml:space="preserve">Ver Notificación Aplicable: </w:t>
            </w:r>
            <w:r w:rsidRPr="00945BD2">
              <w:rPr>
                <w:b/>
                <w:lang w:val="es-ES"/>
              </w:rPr>
              <w:t xml:space="preserve">Actualizaciones Automáticas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E669F1" w:rsidRPr="00945BD2" w:rsidTr="00230F33">
        <w:tc>
          <w:tcPr>
            <w:tcW w:w="2477" w:type="pct"/>
            <w:tcBorders>
              <w:top w:val="nil"/>
            </w:tcBorders>
          </w:tcPr>
          <w:p w:rsidR="00E669F1" w:rsidRPr="00945BD2" w:rsidRDefault="00E669F1" w:rsidP="00230F33">
            <w:pPr>
              <w:pStyle w:val="PURLMSH"/>
              <w:rPr>
                <w:lang w:val="es-ES"/>
              </w:rPr>
            </w:pPr>
            <w:r w:rsidRPr="00945BD2">
              <w:rPr>
                <w:lang w:val="es-ES"/>
              </w:rPr>
              <w:t xml:space="preserve">Software Adicional/Cliente: </w:t>
            </w:r>
            <w:r w:rsidRPr="00945BD2">
              <w:rPr>
                <w:b/>
                <w:lang w:val="es-ES"/>
              </w:rPr>
              <w:t>Sí</w:t>
            </w:r>
            <w:r w:rsidRPr="00945BD2">
              <w:rPr>
                <w:lang w:val="es-ES"/>
              </w:rPr>
              <w:t xml:space="preserve"> </w:t>
            </w:r>
            <w:r w:rsidRPr="00945BD2">
              <w:rPr>
                <w:i/>
                <w:lang w:val="es-ES"/>
              </w:rPr>
              <w:t xml:space="preserve">(ver </w:t>
            </w:r>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r w:rsidRPr="00945BD2">
              <w:rPr>
                <w:i/>
                <w:lang w:val="es-ES"/>
              </w:rPr>
              <w:t>)</w:t>
            </w:r>
          </w:p>
        </w:tc>
        <w:tc>
          <w:tcPr>
            <w:tcW w:w="2523" w:type="pct"/>
            <w:tcBorders>
              <w:top w:val="nil"/>
            </w:tcBorders>
          </w:tcPr>
          <w:p w:rsidR="00E669F1" w:rsidRPr="00945BD2" w:rsidRDefault="003B0799" w:rsidP="00230F33">
            <w:pPr>
              <w:pStyle w:val="PURLMSH"/>
              <w:rPr>
                <w:lang w:val="es-ES"/>
              </w:rPr>
            </w:pPr>
            <w:r w:rsidRPr="00945BD2">
              <w:rPr>
                <w:lang w:val="es-ES"/>
              </w:rPr>
              <w:t xml:space="preserve">Elegible para Servicios de software en Servidores de Proveedores de Data Center: </w:t>
            </w:r>
            <w:r w:rsidRPr="00945BD2">
              <w:rPr>
                <w:b/>
                <w:lang w:val="es-ES"/>
              </w:rPr>
              <w:t>Sí</w:t>
            </w:r>
          </w:p>
        </w:tc>
      </w:tr>
    </w:tbl>
    <w:p w:rsidR="00283F9B" w:rsidRDefault="00283F9B">
      <w:r>
        <w:rPr>
          <w:b/>
          <w:i/>
        </w:rPr>
        <w:br w:type="page"/>
      </w:r>
    </w:p>
    <w:tbl>
      <w:tblPr>
        <w:tblW w:w="5000" w:type="pct"/>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11030"/>
      </w:tblGrid>
      <w:tr w:rsidR="00E669F1" w:rsidRPr="0002351D" w:rsidTr="00230F33">
        <w:tc>
          <w:tcPr>
            <w:tcW w:w="5000" w:type="pct"/>
            <w:tcBorders>
              <w:top w:val="nil"/>
              <w:left w:val="nil"/>
              <w:bottom w:val="nil"/>
              <w:right w:val="nil"/>
            </w:tcBorders>
            <w:shd w:val="clear" w:color="auto" w:fill="E5EEF7"/>
            <w:vAlign w:val="center"/>
          </w:tcPr>
          <w:p w:rsidR="00E669F1" w:rsidRPr="00945BD2" w:rsidRDefault="00E669F1" w:rsidP="00230F33">
            <w:pPr>
              <w:pStyle w:val="PURTableHeaderWhite"/>
              <w:spacing w:after="0" w:line="240" w:lineRule="auto"/>
              <w:rPr>
                <w:i w:val="0"/>
                <w:color w:val="404040" w:themeColor="text1" w:themeTint="BF"/>
                <w:lang w:val="es-ES"/>
              </w:rPr>
            </w:pPr>
            <w:r w:rsidRPr="00945BD2">
              <w:rPr>
                <w:i w:val="0"/>
                <w:color w:val="404040" w:themeColor="text1" w:themeTint="BF"/>
                <w:lang w:val="es-ES"/>
              </w:rPr>
              <w:lastRenderedPageBreak/>
              <w:t>LICENCIAS DE ACCESO DE SUSCRIPTOR (SAL)</w:t>
            </w:r>
          </w:p>
        </w:tc>
      </w:tr>
      <w:tr w:rsidR="00E669F1" w:rsidRPr="00945BD2" w:rsidTr="00283F9B">
        <w:tc>
          <w:tcPr>
            <w:tcW w:w="5000" w:type="pct"/>
            <w:tcBorders>
              <w:top w:val="nil"/>
              <w:left w:val="nil"/>
              <w:bottom w:val="dotted" w:sz="4" w:space="0" w:color="98BEE1" w:themeColor="accent1" w:themeShade="E6"/>
              <w:right w:val="nil"/>
            </w:tcBorders>
            <w:shd w:val="clear" w:color="auto" w:fill="auto"/>
          </w:tcPr>
          <w:p w:rsidR="00E669F1" w:rsidRPr="00945BD2" w:rsidRDefault="00E669F1" w:rsidP="00283F9B">
            <w:pPr>
              <w:pStyle w:val="PURBody"/>
              <w:spacing w:after="80"/>
              <w:rPr>
                <w:lang w:val="es-ES"/>
              </w:rPr>
            </w:pPr>
            <w:r w:rsidRPr="00945BD2">
              <w:rPr>
                <w:b/>
                <w:lang w:val="es-ES"/>
              </w:rPr>
              <w:t>Usted necesita</w:t>
            </w:r>
            <w:r w:rsidR="00914152">
              <w:rPr>
                <w:b/>
                <w:lang w:val="es-ES"/>
              </w:rPr>
              <w:t>.</w:t>
            </w:r>
          </w:p>
          <w:p w:rsidR="00E669F1" w:rsidRPr="00945BD2" w:rsidRDefault="00E669F1" w:rsidP="00283F9B">
            <w:pPr>
              <w:pStyle w:val="PURBullet-Indented"/>
              <w:spacing w:after="80"/>
              <w:rPr>
                <w:lang w:val="es-ES"/>
              </w:rPr>
            </w:pPr>
            <w:r w:rsidRPr="00945BD2">
              <w:rPr>
                <w:lang w:val="es-ES"/>
              </w:rPr>
              <w:t>Licencia SAL de Business Intelligence de SQL Server 2012</w:t>
            </w:r>
          </w:p>
        </w:tc>
      </w:tr>
    </w:tbl>
    <w:p w:rsidR="00E669F1" w:rsidRPr="00945BD2" w:rsidRDefault="00E669F1" w:rsidP="00E669F1">
      <w:pPr>
        <w:pStyle w:val="PURADDITIONALTERMSHEADERMB"/>
        <w:rPr>
          <w:lang w:val="es-ES"/>
        </w:rPr>
      </w:pPr>
      <w:r w:rsidRPr="00945BD2">
        <w:rPr>
          <w:lang w:val="es-ES"/>
        </w:rPr>
        <w:t>Términos Adicionales:</w:t>
      </w:r>
    </w:p>
    <w:p w:rsidR="0061320A" w:rsidRPr="00945BD2" w:rsidRDefault="0061320A" w:rsidP="0061320A">
      <w:pPr>
        <w:pStyle w:val="PURBlueStrong-Indented"/>
        <w:rPr>
          <w:lang w:val="es-ES"/>
        </w:rPr>
      </w:pPr>
      <w:r w:rsidRPr="00945BD2">
        <w:rPr>
          <w:lang w:val="es-ES"/>
        </w:rPr>
        <w:t>Derechos de ediciones anteriores</w:t>
      </w:r>
    </w:p>
    <w:p w:rsidR="00D25BAC" w:rsidRPr="00945BD2" w:rsidRDefault="0061320A" w:rsidP="00283F9B">
      <w:pPr>
        <w:pStyle w:val="PURBody-Indented"/>
        <w:spacing w:after="80"/>
        <w:ind w:left="274"/>
        <w:rPr>
          <w:lang w:val="es-ES"/>
        </w:rPr>
      </w:pPr>
      <w:r w:rsidRPr="00945BD2">
        <w:rPr>
          <w:szCs w:val="18"/>
          <w:lang w:val="es-ES"/>
        </w:rPr>
        <w:t>En lugar de cualquier instancia permitida, puede crear, almacenar y utilizar una instancia de la versión 2012 o cualquier versión anterior de Standard o cualquier versión de Workgroup o Small Business.</w:t>
      </w:r>
    </w:p>
    <w:p w:rsidR="00E669F1" w:rsidRPr="00945BD2" w:rsidRDefault="00E669F1" w:rsidP="00E669F1">
      <w:pPr>
        <w:pStyle w:val="PURBlueStrong-Indented"/>
        <w:tabs>
          <w:tab w:val="left" w:pos="9373"/>
        </w:tabs>
        <w:rPr>
          <w:lang w:val="es-ES"/>
        </w:rPr>
      </w:pPr>
      <w:r w:rsidRPr="00945BD2">
        <w:rPr>
          <w:lang w:val="es-ES"/>
        </w:rPr>
        <w:t>.NET Framework Software</w:t>
      </w:r>
    </w:p>
    <w:p w:rsidR="00230F33" w:rsidRPr="00945BD2" w:rsidRDefault="00230F33" w:rsidP="00283F9B">
      <w:pPr>
        <w:pStyle w:val="PURBody-Indented"/>
        <w:spacing w:after="80"/>
        <w:ind w:left="274"/>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230F33" w:rsidRPr="00945BD2" w:rsidRDefault="004322F7" w:rsidP="00283F9B">
      <w:pPr>
        <w:pStyle w:val="PURBreadcrumb"/>
        <w:keepNext w:val="0"/>
        <w:keepLines w:val="0"/>
        <w:spacing w:before="200" w:after="200"/>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8922B3" w:rsidRPr="00550D14" w:rsidRDefault="008922B3" w:rsidP="00283F9B">
      <w:pPr>
        <w:pStyle w:val="PURProductName"/>
        <w:spacing w:before="200"/>
        <w:rPr>
          <w:lang w:val="fr-FR"/>
        </w:rPr>
      </w:pPr>
      <w:bookmarkStart w:id="552" w:name="_Toc346536881"/>
      <w:bookmarkStart w:id="553" w:name="_Toc346895332"/>
      <w:bookmarkStart w:id="554" w:name="_Toc339280345"/>
      <w:bookmarkStart w:id="555" w:name="_Toc339280488"/>
      <w:bookmarkStart w:id="556" w:name="_Toc363552818"/>
      <w:bookmarkStart w:id="557" w:name="_Toc363552881"/>
      <w:bookmarkStart w:id="558" w:name="_Toc372118323"/>
      <w:bookmarkStart w:id="559" w:name="_Toc372126756"/>
      <w:bookmarkStart w:id="560" w:name="_Toc299519144"/>
      <w:bookmarkStart w:id="561" w:name="_Toc299531576"/>
      <w:bookmarkStart w:id="562" w:name="_Toc299531900"/>
      <w:bookmarkStart w:id="563" w:name="_Toc299957183"/>
      <w:bookmarkEnd w:id="546"/>
      <w:bookmarkEnd w:id="547"/>
      <w:bookmarkEnd w:id="548"/>
      <w:bookmarkEnd w:id="549"/>
      <w:bookmarkEnd w:id="550"/>
      <w:bookmarkEnd w:id="551"/>
      <w:r w:rsidRPr="00550D14">
        <w:rPr>
          <w:lang w:val="fr-FR"/>
        </w:rPr>
        <w:t>System Center 2012 R2 Client Management Suite</w:t>
      </w:r>
      <w:bookmarkEnd w:id="552"/>
      <w:bookmarkEnd w:id="553"/>
      <w:bookmarkEnd w:id="554"/>
      <w:bookmarkEnd w:id="555"/>
      <w:bookmarkEnd w:id="556"/>
      <w:bookmarkEnd w:id="557"/>
      <w:bookmarkEnd w:id="558"/>
      <w:bookmarkEnd w:id="559"/>
      <w:r w:rsidRPr="00945BD2">
        <w:rPr>
          <w:lang w:val="es-ES"/>
        </w:rPr>
        <w:fldChar w:fldCharType="begin"/>
      </w:r>
      <w:r w:rsidRPr="00550D14">
        <w:rPr>
          <w:lang w:val="fr-FR"/>
        </w:rPr>
        <w:instrText>XE "System Center 2012 R2 Client Management Suite"</w:instrText>
      </w:r>
      <w:r w:rsidRPr="00945BD2">
        <w:rPr>
          <w:lang w:val="es-ES"/>
        </w:rPr>
        <w:fldChar w:fldCharType="end"/>
      </w:r>
    </w:p>
    <w:p w:rsidR="008922B3" w:rsidRPr="00945BD2" w:rsidRDefault="008922B3" w:rsidP="008922B3">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48"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48"/>
        <w:gridCol w:w="5567"/>
      </w:tblGrid>
      <w:tr w:rsidR="008922B3" w:rsidRPr="00945BD2" w:rsidTr="003206D9">
        <w:tc>
          <w:tcPr>
            <w:tcW w:w="2450" w:type="pct"/>
            <w:tcBorders>
              <w:top w:val="single" w:sz="4" w:space="0" w:color="auto"/>
              <w:bottom w:val="nil"/>
            </w:tcBorders>
          </w:tcPr>
          <w:p w:rsidR="008922B3" w:rsidRPr="00945BD2" w:rsidRDefault="008922B3" w:rsidP="00865C97">
            <w:pPr>
              <w:pStyle w:val="PURLMSH"/>
              <w:rPr>
                <w:lang w:val="es-ES"/>
              </w:rPr>
            </w:pPr>
            <w:r w:rsidRPr="00945BD2">
              <w:rPr>
                <w:lang w:val="es-ES"/>
              </w:rPr>
              <w:t xml:space="preserve">Sección aplicable de Términos Generales de SAL: </w:t>
            </w:r>
            <w:hyperlink w:anchor="SALTerms_MGMT" w:history="1">
              <w:r w:rsidRPr="00945BD2">
                <w:rPr>
                  <w:rStyle w:val="Hyperlink"/>
                  <w:lang w:val="es-ES"/>
                </w:rPr>
                <w:t>Servidores de administración</w:t>
              </w:r>
            </w:hyperlink>
          </w:p>
        </w:tc>
        <w:tc>
          <w:tcPr>
            <w:tcW w:w="2550" w:type="pct"/>
            <w:tcBorders>
              <w:top w:val="single" w:sz="4" w:space="0" w:color="auto"/>
              <w:bottom w:val="nil"/>
            </w:tcBorders>
          </w:tcPr>
          <w:p w:rsidR="008922B3" w:rsidRPr="00945BD2" w:rsidRDefault="008922B3" w:rsidP="00865C97">
            <w:pPr>
              <w:pStyle w:val="PURLMSH"/>
              <w:rPr>
                <w:lang w:val="es-ES"/>
              </w:rPr>
            </w:pPr>
            <w:r w:rsidRPr="00945BD2">
              <w:rPr>
                <w:lang w:val="es-ES"/>
              </w:rPr>
              <w:t xml:space="preserve">Ver Notificación Aplicable: </w:t>
            </w:r>
            <w:r w:rsidRPr="00945BD2">
              <w:rPr>
                <w:b/>
                <w:lang w:val="es-ES"/>
              </w:rPr>
              <w:t>No</w:t>
            </w:r>
          </w:p>
        </w:tc>
      </w:tr>
      <w:tr w:rsidR="008922B3" w:rsidRPr="0002351D" w:rsidTr="003206D9">
        <w:tc>
          <w:tcPr>
            <w:tcW w:w="2450" w:type="pct"/>
            <w:tcBorders>
              <w:top w:val="nil"/>
            </w:tcBorders>
          </w:tcPr>
          <w:p w:rsidR="003B0799" w:rsidRPr="00945BD2" w:rsidRDefault="007331A1" w:rsidP="007331A1">
            <w:pPr>
              <w:pStyle w:val="PURLMSH"/>
              <w:rPr>
                <w:lang w:val="es-ES"/>
              </w:rPr>
            </w:pPr>
            <w:r w:rsidRPr="00945BD2">
              <w:rPr>
                <w:lang w:val="es-ES"/>
              </w:rPr>
              <w:t xml:space="preserve">Software Adicional/Cliente: </w:t>
            </w:r>
            <w:r w:rsidRPr="00945BD2">
              <w:rPr>
                <w:b/>
                <w:lang w:val="es-ES"/>
              </w:rPr>
              <w:t xml:space="preserve">Sí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550" w:type="pct"/>
            <w:tcBorders>
              <w:top w:val="nil"/>
            </w:tcBorders>
          </w:tcPr>
          <w:p w:rsidR="008922B3" w:rsidRPr="00945BD2" w:rsidRDefault="004F6F1D" w:rsidP="00865C97">
            <w:pPr>
              <w:pStyle w:val="PURLMSH"/>
              <w:rPr>
                <w:lang w:val="es-ES"/>
              </w:rPr>
            </w:pPr>
            <w:r w:rsidRPr="00945BD2">
              <w:rPr>
                <w:lang w:val="es-ES"/>
              </w:rPr>
              <w:t xml:space="preserve">Tecnologías incluidas: </w:t>
            </w:r>
            <w:r w:rsidRPr="00945BD2">
              <w:rPr>
                <w:b/>
                <w:lang w:val="es-ES"/>
              </w:rPr>
              <w:t>Sí</w:t>
            </w:r>
            <w:r w:rsidRPr="00945BD2">
              <w:rPr>
                <w:lang w:val="es-ES"/>
              </w:rPr>
              <w:t xml:space="preserve"> </w:t>
            </w:r>
            <w:r w:rsidRPr="00945BD2">
              <w:rPr>
                <w:i/>
                <w:lang w:val="es-ES"/>
              </w:rPr>
              <w:t xml:space="preserve">(consultar </w:t>
            </w:r>
            <w:r w:rsidR="00F70C6D" w:rsidRPr="00945BD2">
              <w:rPr>
                <w:lang w:val="es-ES"/>
              </w:rPr>
              <w:fldChar w:fldCharType="begin"/>
            </w:r>
            <w:r w:rsidR="00F70C6D" w:rsidRPr="00945BD2">
              <w:rPr>
                <w:lang w:val="es-ES"/>
              </w:rPr>
              <w:instrText xml:space="preserve"> REF  SQLServerTechnology \h  \* MERGEFORMAT </w:instrText>
            </w:r>
            <w:r w:rsidR="00F70C6D" w:rsidRPr="00945BD2">
              <w:rPr>
                <w:lang w:val="es-ES"/>
              </w:rPr>
            </w:r>
            <w:r w:rsidR="00F70C6D" w:rsidRPr="00945BD2">
              <w:rPr>
                <w:lang w:val="es-ES"/>
              </w:rPr>
              <w:fldChar w:fldCharType="separate"/>
            </w:r>
            <w:r w:rsidR="00E81AE4" w:rsidRPr="00E81AE4">
              <w:rPr>
                <w:i/>
                <w:color w:val="00467F"/>
                <w:u w:val="single"/>
                <w:lang w:val="es-ES"/>
              </w:rPr>
              <w:t>Tecnología de</w:t>
            </w:r>
            <w:r w:rsidR="00E81AE4" w:rsidRPr="00E81AE4">
              <w:rPr>
                <w:i/>
                <w:color w:val="00467F"/>
                <w:u w:val="single"/>
              </w:rPr>
              <w:t xml:space="preserve"> SQL</w:t>
            </w:r>
            <w:r w:rsidR="00E81AE4" w:rsidRPr="00945BD2">
              <w:rPr>
                <w:rStyle w:val="Strong"/>
                <w:lang w:val="es-ES"/>
              </w:rPr>
              <w:t xml:space="preserve"> Server</w:t>
            </w:r>
            <w:r w:rsidR="00F70C6D" w:rsidRPr="00945BD2">
              <w:rPr>
                <w:lang w:val="es-ES"/>
              </w:rPr>
              <w:fldChar w:fldCharType="end"/>
            </w:r>
            <w:r w:rsidRPr="00945BD2">
              <w:rPr>
                <w:lang w:val="es-ES"/>
              </w:rPr>
              <w:t>)</w:t>
            </w:r>
          </w:p>
        </w:tc>
      </w:tr>
      <w:tr w:rsidR="007331A1" w:rsidRPr="00945BD2" w:rsidTr="003206D9">
        <w:tc>
          <w:tcPr>
            <w:tcW w:w="2450" w:type="pct"/>
            <w:tcBorders>
              <w:top w:val="nil"/>
            </w:tcBorders>
          </w:tcPr>
          <w:p w:rsidR="007331A1" w:rsidRPr="00945BD2" w:rsidRDefault="007331A1" w:rsidP="000F540A">
            <w:pPr>
              <w:pStyle w:val="PURLMSH"/>
              <w:rPr>
                <w:lang w:val="es-ES"/>
              </w:rPr>
            </w:pPr>
          </w:p>
        </w:tc>
        <w:tc>
          <w:tcPr>
            <w:tcW w:w="2550" w:type="pct"/>
            <w:tcBorders>
              <w:top w:val="nil"/>
            </w:tcBorders>
          </w:tcPr>
          <w:p w:rsidR="007331A1" w:rsidRPr="00945BD2" w:rsidRDefault="007331A1" w:rsidP="00865C97">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8922B3" w:rsidRPr="0002351D" w:rsidTr="003206D9">
        <w:tblPrEx>
          <w:tblBorders>
            <w:top w:val="none" w:sz="0" w:space="0" w:color="auto"/>
            <w:bottom w:val="none" w:sz="0" w:space="0" w:color="auto"/>
          </w:tblBorders>
        </w:tblPrEx>
        <w:tc>
          <w:tcPr>
            <w:tcW w:w="5000" w:type="pct"/>
            <w:gridSpan w:val="2"/>
            <w:shd w:val="clear" w:color="auto" w:fill="E5EEF7"/>
          </w:tcPr>
          <w:p w:rsidR="008922B3" w:rsidRPr="00945BD2" w:rsidRDefault="008922B3" w:rsidP="00865C97">
            <w:pPr>
              <w:pStyle w:val="PURTableHeaderWhite"/>
              <w:spacing w:after="0" w:line="240" w:lineRule="auto"/>
              <w:rPr>
                <w:i w:val="0"/>
                <w:color w:val="404040" w:themeColor="text1" w:themeTint="BF"/>
                <w:lang w:val="es-ES"/>
              </w:rPr>
            </w:pPr>
            <w:r w:rsidRPr="00945BD2">
              <w:rPr>
                <w:i w:val="0"/>
                <w:color w:val="404040" w:themeColor="text1" w:themeTint="BF"/>
                <w:lang w:val="es-ES"/>
              </w:rPr>
              <w:t>LICENCIAS CLIENTE DE ACCESO DE SUSCRIPTOR (SAL)</w:t>
            </w:r>
          </w:p>
        </w:tc>
      </w:tr>
      <w:tr w:rsidR="008922B3" w:rsidRPr="0002351D" w:rsidTr="003206D9">
        <w:tblPrEx>
          <w:tblBorders>
            <w:top w:val="none" w:sz="0" w:space="0" w:color="auto"/>
            <w:bottom w:val="none" w:sz="0" w:space="0" w:color="auto"/>
          </w:tblBorders>
        </w:tblPrEx>
        <w:tc>
          <w:tcPr>
            <w:tcW w:w="5000" w:type="pct"/>
            <w:gridSpan w:val="2"/>
          </w:tcPr>
          <w:p w:rsidR="008922B3" w:rsidRPr="00945BD2" w:rsidRDefault="008922B3" w:rsidP="00865C97">
            <w:pPr>
              <w:pStyle w:val="PURTableHeaderWhite"/>
              <w:spacing w:after="0"/>
              <w:rPr>
                <w:lang w:val="es-ES"/>
              </w:rPr>
            </w:pPr>
            <w:r w:rsidRPr="00945BD2">
              <w:rPr>
                <w:i w:val="0"/>
                <w:color w:val="404040" w:themeColor="text1" w:themeTint="BF"/>
                <w:lang w:val="es-ES"/>
              </w:rPr>
              <w:t>Usted necesita</w:t>
            </w:r>
            <w:r w:rsidR="00914152">
              <w:rPr>
                <w:i w:val="0"/>
                <w:color w:val="404040" w:themeColor="text1" w:themeTint="BF"/>
                <w:lang w:val="es-ES"/>
              </w:rPr>
              <w:t>.</w:t>
            </w:r>
          </w:p>
          <w:p w:rsidR="008922B3" w:rsidRPr="00550D14" w:rsidRDefault="008922B3" w:rsidP="00283F9B">
            <w:pPr>
              <w:pStyle w:val="PURBullet-Indented"/>
              <w:spacing w:after="80" w:line="220" w:lineRule="exact"/>
              <w:ind w:left="490"/>
              <w:rPr>
                <w:lang w:val="fr-FR"/>
              </w:rPr>
            </w:pPr>
            <w:r w:rsidRPr="00550D14">
              <w:rPr>
                <w:lang w:val="fr-FR"/>
              </w:rPr>
              <w:t>Licencia SAL de Cliente de System Center 2012 Client Management Suite</w:t>
            </w:r>
          </w:p>
        </w:tc>
      </w:tr>
    </w:tbl>
    <w:p w:rsidR="008922B3" w:rsidRPr="00945BD2" w:rsidRDefault="004322F7" w:rsidP="00283F9B">
      <w:pPr>
        <w:pStyle w:val="PURBody-Indented"/>
        <w:spacing w:after="80"/>
        <w:ind w:left="274"/>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550D14" w:rsidRDefault="009A4C7C" w:rsidP="009A4C7C">
      <w:pPr>
        <w:pStyle w:val="PURProductName"/>
      </w:pPr>
      <w:bookmarkStart w:id="564" w:name="_Toc346536882"/>
      <w:bookmarkStart w:id="565" w:name="_Toc346895333"/>
      <w:bookmarkStart w:id="566" w:name="_Toc339280346"/>
      <w:bookmarkStart w:id="567" w:name="_Toc339280489"/>
      <w:bookmarkStart w:id="568" w:name="_Toc363552819"/>
      <w:bookmarkStart w:id="569" w:name="_Toc363552882"/>
      <w:bookmarkStart w:id="570" w:name="_Toc372118324"/>
      <w:bookmarkStart w:id="571" w:name="_Toc372126757"/>
      <w:r w:rsidRPr="00550D14">
        <w:t>System Center 2012 R2 Configuration Manager</w:t>
      </w:r>
      <w:bookmarkEnd w:id="560"/>
      <w:bookmarkEnd w:id="561"/>
      <w:bookmarkEnd w:id="562"/>
      <w:bookmarkEnd w:id="563"/>
      <w:bookmarkEnd w:id="564"/>
      <w:bookmarkEnd w:id="565"/>
      <w:bookmarkEnd w:id="566"/>
      <w:bookmarkEnd w:id="567"/>
      <w:bookmarkEnd w:id="568"/>
      <w:bookmarkEnd w:id="569"/>
      <w:bookmarkEnd w:id="570"/>
      <w:bookmarkEnd w:id="571"/>
      <w:r w:rsidRPr="00945BD2">
        <w:rPr>
          <w:lang w:val="es-ES"/>
        </w:rPr>
        <w:fldChar w:fldCharType="begin"/>
      </w:r>
      <w:r w:rsidRPr="00550D14">
        <w:instrText>XE "System Center 2012 R2 Configuration Manager"</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945BD2" w:rsidTr="00AB3D69">
        <w:tc>
          <w:tcPr>
            <w:tcW w:w="2477" w:type="pct"/>
            <w:tcBorders>
              <w:top w:val="single" w:sz="4" w:space="0" w:color="auto"/>
              <w:bottom w:val="nil"/>
            </w:tcBorders>
          </w:tcPr>
          <w:p w:rsidR="00D14C97" w:rsidRPr="00945BD2" w:rsidRDefault="00D14C97" w:rsidP="00893CE7">
            <w:pPr>
              <w:pStyle w:val="PURLMSH"/>
              <w:rPr>
                <w:lang w:val="es-ES"/>
              </w:rPr>
            </w:pPr>
            <w:r w:rsidRPr="00945BD2">
              <w:rPr>
                <w:lang w:val="es-ES"/>
              </w:rPr>
              <w:t xml:space="preserve">Sección aplicable de Términos Generales de SAL: </w:t>
            </w:r>
            <w:hyperlink w:anchor="SALTerms_MGMT" w:history="1">
              <w:r w:rsidRPr="00945BD2">
                <w:rPr>
                  <w:rStyle w:val="Hyperlink"/>
                  <w:lang w:val="es-ES"/>
                </w:rPr>
                <w:t>Servidores de administración</w:t>
              </w:r>
            </w:hyperlink>
          </w:p>
        </w:tc>
        <w:tc>
          <w:tcPr>
            <w:tcW w:w="2523" w:type="pct"/>
            <w:tcBorders>
              <w:top w:val="single" w:sz="4" w:space="0" w:color="auto"/>
              <w:bottom w:val="nil"/>
            </w:tcBorders>
          </w:tcPr>
          <w:p w:rsidR="00D14C97" w:rsidRPr="00945BD2" w:rsidRDefault="004F154D" w:rsidP="00893CE7">
            <w:pPr>
              <w:pStyle w:val="PURLMSH"/>
              <w:rPr>
                <w:lang w:val="es-ES"/>
              </w:rPr>
            </w:pPr>
            <w:r w:rsidRPr="00945BD2">
              <w:rPr>
                <w:lang w:val="es-ES"/>
              </w:rPr>
              <w:t xml:space="preserve">Ver Notificación Aplicable: </w:t>
            </w:r>
            <w:r w:rsidRPr="00945BD2">
              <w:rPr>
                <w:b/>
                <w:lang w:val="es-ES"/>
              </w:rPr>
              <w:t>No</w:t>
            </w:r>
          </w:p>
        </w:tc>
      </w:tr>
      <w:tr w:rsidR="004F6F1D" w:rsidRPr="0002351D" w:rsidTr="00AB3D69">
        <w:tc>
          <w:tcPr>
            <w:tcW w:w="2477" w:type="pct"/>
            <w:tcBorders>
              <w:top w:val="nil"/>
            </w:tcBorders>
          </w:tcPr>
          <w:p w:rsidR="003B0799" w:rsidRPr="00945BD2" w:rsidRDefault="007331A1" w:rsidP="007331A1">
            <w:pPr>
              <w:pStyle w:val="PURLMSH"/>
              <w:rPr>
                <w:b/>
                <w:lang w:val="es-ES"/>
              </w:rPr>
            </w:pPr>
            <w:r w:rsidRPr="00945BD2">
              <w:rPr>
                <w:lang w:val="es-ES"/>
              </w:rPr>
              <w:t xml:space="preserve">Software Adicional/Cliente: </w:t>
            </w:r>
            <w:r w:rsidRPr="00945BD2">
              <w:rPr>
                <w:b/>
                <w:lang w:val="es-ES"/>
              </w:rPr>
              <w:t xml:space="preserve">Sí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523" w:type="pct"/>
            <w:tcBorders>
              <w:top w:val="nil"/>
            </w:tcBorders>
          </w:tcPr>
          <w:p w:rsidR="004F6F1D" w:rsidRPr="00945BD2" w:rsidRDefault="004F6F1D" w:rsidP="009A4C7C">
            <w:pPr>
              <w:pStyle w:val="PURLMSH"/>
              <w:rPr>
                <w:lang w:val="es-ES"/>
              </w:rPr>
            </w:pPr>
            <w:r w:rsidRPr="00945BD2">
              <w:rPr>
                <w:lang w:val="es-ES"/>
              </w:rPr>
              <w:t xml:space="preserve">Tecnologías incluidas: </w:t>
            </w:r>
            <w:r w:rsidRPr="00945BD2">
              <w:rPr>
                <w:b/>
                <w:lang w:val="es-ES"/>
              </w:rPr>
              <w:t>Sí</w:t>
            </w:r>
            <w:r w:rsidRPr="00945BD2">
              <w:rPr>
                <w:lang w:val="es-ES"/>
              </w:rPr>
              <w:t xml:space="preserve"> </w:t>
            </w:r>
            <w:r w:rsidRPr="00945BD2">
              <w:rPr>
                <w:i/>
                <w:lang w:val="es-ES"/>
              </w:rPr>
              <w:t xml:space="preserve">(consultar </w:t>
            </w:r>
            <w:r w:rsidR="00F70C6D" w:rsidRPr="00945BD2">
              <w:rPr>
                <w:lang w:val="es-ES"/>
              </w:rPr>
              <w:fldChar w:fldCharType="begin"/>
            </w:r>
            <w:r w:rsidR="00F70C6D" w:rsidRPr="00945BD2">
              <w:rPr>
                <w:lang w:val="es-ES"/>
              </w:rPr>
              <w:instrText xml:space="preserve"> REF  SQLServerTechnology \h  \* MERGEFORMAT </w:instrText>
            </w:r>
            <w:r w:rsidR="00F70C6D" w:rsidRPr="00945BD2">
              <w:rPr>
                <w:lang w:val="es-ES"/>
              </w:rPr>
            </w:r>
            <w:r w:rsidR="00F70C6D" w:rsidRPr="00945BD2">
              <w:rPr>
                <w:lang w:val="es-ES"/>
              </w:rPr>
              <w:fldChar w:fldCharType="separate"/>
            </w:r>
            <w:r w:rsidR="00E81AE4" w:rsidRPr="00E81AE4">
              <w:rPr>
                <w:i/>
                <w:color w:val="00467F"/>
                <w:u w:val="single"/>
                <w:lang w:val="es-ES"/>
              </w:rPr>
              <w:t>Tecnología de</w:t>
            </w:r>
            <w:r w:rsidR="00E81AE4" w:rsidRPr="00E81AE4">
              <w:rPr>
                <w:i/>
                <w:color w:val="00467F"/>
                <w:u w:val="single"/>
              </w:rPr>
              <w:t xml:space="preserve"> SQL</w:t>
            </w:r>
            <w:r w:rsidR="00E81AE4" w:rsidRPr="00945BD2">
              <w:rPr>
                <w:rStyle w:val="Strong"/>
                <w:lang w:val="es-ES"/>
              </w:rPr>
              <w:t xml:space="preserve"> Server</w:t>
            </w:r>
            <w:r w:rsidR="00F70C6D" w:rsidRPr="00945BD2">
              <w:rPr>
                <w:lang w:val="es-ES"/>
              </w:rPr>
              <w:fldChar w:fldCharType="end"/>
            </w:r>
            <w:r w:rsidRPr="00945BD2">
              <w:rPr>
                <w:lang w:val="es-ES"/>
              </w:rPr>
              <w:t>)</w:t>
            </w:r>
          </w:p>
        </w:tc>
      </w:tr>
      <w:tr w:rsidR="007331A1" w:rsidRPr="00945BD2" w:rsidTr="00AB3D69">
        <w:tc>
          <w:tcPr>
            <w:tcW w:w="2477" w:type="pct"/>
            <w:tcBorders>
              <w:top w:val="nil"/>
            </w:tcBorders>
          </w:tcPr>
          <w:p w:rsidR="007331A1" w:rsidRPr="00945BD2" w:rsidRDefault="007331A1" w:rsidP="000F540A">
            <w:pPr>
              <w:pStyle w:val="PURLMSH"/>
              <w:rPr>
                <w:lang w:val="es-ES"/>
              </w:rPr>
            </w:pPr>
          </w:p>
        </w:tc>
        <w:tc>
          <w:tcPr>
            <w:tcW w:w="2523" w:type="pct"/>
            <w:tcBorders>
              <w:top w:val="nil"/>
            </w:tcBorders>
          </w:tcPr>
          <w:p w:rsidR="007331A1" w:rsidRPr="00945BD2" w:rsidRDefault="007331A1"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AB3D69">
        <w:tblPrEx>
          <w:tblBorders>
            <w:top w:val="none" w:sz="0" w:space="0" w:color="auto"/>
            <w:bottom w:val="none" w:sz="0" w:space="0" w:color="auto"/>
          </w:tblBorders>
        </w:tblPrEx>
        <w:tc>
          <w:tcPr>
            <w:tcW w:w="5000" w:type="pct"/>
            <w:gridSpan w:val="2"/>
            <w:shd w:val="clear" w:color="auto" w:fill="E5EEF7"/>
          </w:tcPr>
          <w:p w:rsidR="009A4C7C" w:rsidRPr="00945BD2" w:rsidRDefault="00AB3D69"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CLIENTE DE ACCESO DE SUSCRIPTOR (SAL)</w:t>
            </w:r>
          </w:p>
        </w:tc>
      </w:tr>
      <w:tr w:rsidR="009A4C7C" w:rsidRPr="00945BD2" w:rsidTr="00AB3D69">
        <w:tblPrEx>
          <w:tblBorders>
            <w:top w:val="none" w:sz="0" w:space="0" w:color="auto"/>
            <w:bottom w:val="none" w:sz="0" w:space="0" w:color="auto"/>
          </w:tblBorders>
        </w:tblPrEx>
        <w:tc>
          <w:tcPr>
            <w:tcW w:w="5000" w:type="pct"/>
            <w:gridSpan w:val="2"/>
          </w:tcPr>
          <w:p w:rsidR="009A4C7C" w:rsidRPr="00945BD2" w:rsidRDefault="00BB41EF" w:rsidP="009A4C7C">
            <w:pPr>
              <w:pStyle w:val="PURTableHeaderWhite"/>
              <w:spacing w:after="0"/>
              <w:rPr>
                <w:lang w:val="es-ES"/>
              </w:rPr>
            </w:pPr>
            <w:r w:rsidRPr="00945BD2">
              <w:rPr>
                <w:i w:val="0"/>
                <w:color w:val="404040" w:themeColor="text1" w:themeTint="BF"/>
                <w:lang w:val="es-ES"/>
              </w:rPr>
              <w:t>Usted necesita</w:t>
            </w:r>
            <w:r w:rsidR="00914152">
              <w:rPr>
                <w:i w:val="0"/>
                <w:color w:val="404040" w:themeColor="text1" w:themeTint="BF"/>
                <w:lang w:val="es-ES"/>
              </w:rPr>
              <w:t>.</w:t>
            </w:r>
          </w:p>
          <w:p w:rsidR="009A4C7C" w:rsidRPr="00945BD2" w:rsidRDefault="009A4C7C" w:rsidP="00DE591B">
            <w:pPr>
              <w:pStyle w:val="PURBullet-Indented"/>
              <w:rPr>
                <w:lang w:val="es-ES"/>
              </w:rPr>
            </w:pPr>
            <w:r w:rsidRPr="00945BD2">
              <w:rPr>
                <w:lang w:val="es-ES"/>
              </w:rPr>
              <w:t>Licencia SAL de cliente de System Center 2012 Configuration Manager</w:t>
            </w:r>
          </w:p>
        </w:tc>
      </w:tr>
    </w:tbl>
    <w:p w:rsidR="003744F8" w:rsidRPr="00945BD2" w:rsidRDefault="004322F7" w:rsidP="00283F9B">
      <w:pPr>
        <w:pStyle w:val="PURBody-Indented"/>
        <w:spacing w:after="80"/>
        <w:ind w:left="274"/>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572" w:name="_Toc299519153"/>
      <w:bookmarkStart w:id="573" w:name="_Toc299531585"/>
      <w:bookmarkStart w:id="574" w:name="_Toc299531909"/>
      <w:bookmarkStart w:id="575" w:name="_Toc299957192"/>
      <w:bookmarkStart w:id="576" w:name="_Toc346536883"/>
      <w:bookmarkStart w:id="577" w:name="_Toc346895334"/>
      <w:bookmarkStart w:id="578" w:name="_Toc339280347"/>
      <w:bookmarkStart w:id="579" w:name="_Toc339280490"/>
      <w:bookmarkStart w:id="580" w:name="_Toc363552820"/>
      <w:bookmarkStart w:id="581" w:name="_Toc363552883"/>
      <w:bookmarkStart w:id="582" w:name="_Toc372118325"/>
      <w:bookmarkStart w:id="583" w:name="_Toc372126758"/>
      <w:r w:rsidRPr="00945BD2">
        <w:rPr>
          <w:lang w:val="es-ES"/>
        </w:rPr>
        <w:t>Visio 2013 Professional</w:t>
      </w:r>
      <w:bookmarkEnd w:id="572"/>
      <w:bookmarkEnd w:id="573"/>
      <w:bookmarkEnd w:id="574"/>
      <w:bookmarkEnd w:id="575"/>
      <w:bookmarkEnd w:id="576"/>
      <w:bookmarkEnd w:id="577"/>
      <w:bookmarkEnd w:id="578"/>
      <w:bookmarkEnd w:id="579"/>
      <w:bookmarkEnd w:id="580"/>
      <w:bookmarkEnd w:id="581"/>
      <w:bookmarkEnd w:id="582"/>
      <w:bookmarkEnd w:id="583"/>
      <w:r w:rsidRPr="00945BD2">
        <w:rPr>
          <w:lang w:val="es-ES"/>
        </w:rPr>
        <w:fldChar w:fldCharType="begin"/>
      </w:r>
      <w:r w:rsidRPr="00945BD2">
        <w:rPr>
          <w:lang w:val="es-ES"/>
        </w:rPr>
        <w:instrText>XE "Visio 2013 Professional"</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48"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48"/>
        <w:gridCol w:w="5567"/>
      </w:tblGrid>
      <w:tr w:rsidR="00D14C97" w:rsidRPr="0002351D" w:rsidTr="003206D9">
        <w:tc>
          <w:tcPr>
            <w:tcW w:w="2450" w:type="pct"/>
            <w:tcBorders>
              <w:top w:val="single" w:sz="4" w:space="0" w:color="auto"/>
              <w:bottom w:val="nil"/>
            </w:tcBorders>
          </w:tcPr>
          <w:p w:rsidR="00D14C97" w:rsidRPr="00945BD2" w:rsidRDefault="00D14C97" w:rsidP="00893CE7">
            <w:pPr>
              <w:pStyle w:val="PURLMSH"/>
              <w:rPr>
                <w:lang w:val="es-ES"/>
              </w:rPr>
            </w:pPr>
            <w:r w:rsidRPr="00945BD2">
              <w:rPr>
                <w:lang w:val="es-ES"/>
              </w:rPr>
              <w:t xml:space="preserve">Sección aplicable de Términos Generales de SAL: </w:t>
            </w:r>
            <w:hyperlink w:anchor="SALTerms_Desktop" w:history="1">
              <w:r w:rsidRPr="00945BD2">
                <w:rPr>
                  <w:rStyle w:val="Hyperlink"/>
                  <w:lang w:val="es-ES"/>
                </w:rPr>
                <w:t>Aplicaciones de Escritorio</w:t>
              </w:r>
            </w:hyperlink>
          </w:p>
        </w:tc>
        <w:tc>
          <w:tcPr>
            <w:tcW w:w="2550" w:type="pct"/>
            <w:tcBorders>
              <w:top w:val="single" w:sz="4" w:space="0" w:color="auto"/>
              <w:bottom w:val="nil"/>
            </w:tcBorders>
          </w:tcPr>
          <w:p w:rsidR="00D14C97" w:rsidRPr="00945BD2" w:rsidRDefault="000914BD" w:rsidP="00F330CD">
            <w:pPr>
              <w:pStyle w:val="PURLMSH"/>
              <w:rPr>
                <w:lang w:val="es-ES"/>
              </w:rPr>
            </w:pPr>
            <w:r w:rsidRPr="00945BD2">
              <w:rPr>
                <w:lang w:val="es-ES"/>
              </w:rPr>
              <w:t xml:space="preserve">Ver Notificación Aplicable: </w:t>
            </w:r>
            <w:r w:rsidRPr="00945BD2">
              <w:rPr>
                <w:b/>
                <w:lang w:val="es-ES"/>
              </w:rPr>
              <w:t xml:space="preserve">Transferencia de Datos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9A4C7C" w:rsidRPr="00945BD2" w:rsidTr="003206D9">
        <w:tc>
          <w:tcPr>
            <w:tcW w:w="2450" w:type="pct"/>
            <w:tcBorders>
              <w:top w:val="nil"/>
            </w:tcBorders>
          </w:tcPr>
          <w:p w:rsidR="009A4C7C" w:rsidRPr="00945BD2" w:rsidRDefault="009A4C7C" w:rsidP="009A4C7C">
            <w:pPr>
              <w:pStyle w:val="PURLMSH"/>
              <w:rPr>
                <w:lang w:val="es-ES"/>
              </w:rPr>
            </w:pPr>
            <w:r w:rsidRPr="00945BD2">
              <w:rPr>
                <w:lang w:val="es-ES"/>
              </w:rPr>
              <w:t xml:space="preserve">Software Adicional/Cliente: </w:t>
            </w:r>
            <w:r w:rsidRPr="00945BD2">
              <w:rPr>
                <w:b/>
                <w:lang w:val="es-ES"/>
              </w:rPr>
              <w:t>No</w:t>
            </w:r>
          </w:p>
        </w:tc>
        <w:tc>
          <w:tcPr>
            <w:tcW w:w="2550" w:type="pct"/>
            <w:tcBorders>
              <w:top w:val="nil"/>
            </w:tcBorders>
          </w:tcPr>
          <w:p w:rsidR="009A4C7C" w:rsidRPr="00945BD2" w:rsidRDefault="00785537"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3206D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lastRenderedPageBreak/>
              <w:t>LICENCIAS DE ACCESO DE SUSCRIPTOR (SAL)</w:t>
            </w:r>
          </w:p>
        </w:tc>
      </w:tr>
      <w:tr w:rsidR="009A4C7C" w:rsidRPr="0002351D" w:rsidTr="003206D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945BD2" w:rsidRDefault="00BB41EF" w:rsidP="009A4C7C">
            <w:pPr>
              <w:pStyle w:val="PURBody"/>
              <w:rPr>
                <w:lang w:val="es-ES"/>
              </w:rPr>
            </w:pPr>
            <w:r w:rsidRPr="00945BD2">
              <w:rPr>
                <w:b/>
                <w:lang w:val="es-ES"/>
              </w:rPr>
              <w:t>Usted necesita</w:t>
            </w:r>
            <w:r w:rsidR="00914152">
              <w:rPr>
                <w:b/>
                <w:lang w:val="es-ES"/>
              </w:rPr>
              <w:t>.</w:t>
            </w:r>
          </w:p>
          <w:p w:rsidR="009A4C7C" w:rsidRPr="00550D14" w:rsidRDefault="00397469" w:rsidP="00BD14CB">
            <w:pPr>
              <w:pStyle w:val="PURBullet-Indented"/>
              <w:rPr>
                <w:b/>
                <w:bCs/>
                <w:lang w:val="pt-BR"/>
              </w:rPr>
            </w:pPr>
            <w:r w:rsidRPr="00550D14">
              <w:rPr>
                <w:lang w:val="pt-BR"/>
              </w:rPr>
              <w:t>Licencia SAL de Visio 2013 Professional</w:t>
            </w:r>
          </w:p>
        </w:tc>
      </w:tr>
    </w:tbl>
    <w:p w:rsidR="009A4C7C" w:rsidRDefault="004322F7" w:rsidP="003206D9">
      <w:pPr>
        <w:pStyle w:val="PURBreadcrumb"/>
        <w:keepNext w:val="0"/>
        <w:keepLines w:val="0"/>
        <w:rPr>
          <w:rStyle w:val="Hyperlink"/>
          <w:rFonts w:ascii="Arial Narrow" w:hAnsi="Arial Narrow"/>
          <w:sz w:val="16"/>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9A4C7C" w:rsidRPr="00945BD2" w:rsidRDefault="009A4C7C" w:rsidP="009A4C7C">
      <w:pPr>
        <w:pStyle w:val="PURProductName"/>
        <w:rPr>
          <w:lang w:val="es-ES"/>
        </w:rPr>
      </w:pPr>
      <w:bookmarkStart w:id="584" w:name="_Toc299519154"/>
      <w:bookmarkStart w:id="585" w:name="_Toc299531586"/>
      <w:bookmarkStart w:id="586" w:name="_Toc299531910"/>
      <w:bookmarkStart w:id="587" w:name="_Toc299957193"/>
      <w:bookmarkStart w:id="588" w:name="_Toc346536884"/>
      <w:bookmarkStart w:id="589" w:name="_Toc346895335"/>
      <w:bookmarkStart w:id="590" w:name="_Toc339280348"/>
      <w:bookmarkStart w:id="591" w:name="_Toc339280491"/>
      <w:bookmarkStart w:id="592" w:name="_Toc363552821"/>
      <w:bookmarkStart w:id="593" w:name="_Toc363552884"/>
      <w:bookmarkStart w:id="594" w:name="_Toc372118326"/>
      <w:bookmarkStart w:id="595" w:name="_Toc372126759"/>
      <w:r w:rsidRPr="00945BD2">
        <w:rPr>
          <w:lang w:val="es-ES"/>
        </w:rPr>
        <w:t>Visio 2013 Standard</w:t>
      </w:r>
      <w:bookmarkEnd w:id="584"/>
      <w:bookmarkEnd w:id="585"/>
      <w:bookmarkEnd w:id="586"/>
      <w:bookmarkEnd w:id="587"/>
      <w:bookmarkEnd w:id="588"/>
      <w:bookmarkEnd w:id="589"/>
      <w:bookmarkEnd w:id="590"/>
      <w:bookmarkEnd w:id="591"/>
      <w:bookmarkEnd w:id="592"/>
      <w:bookmarkEnd w:id="593"/>
      <w:bookmarkEnd w:id="594"/>
      <w:bookmarkEnd w:id="595"/>
      <w:r w:rsidRPr="00945BD2">
        <w:rPr>
          <w:lang w:val="es-ES"/>
        </w:rPr>
        <w:fldChar w:fldCharType="begin"/>
      </w:r>
      <w:r w:rsidRPr="00945BD2">
        <w:rPr>
          <w:lang w:val="es-ES"/>
        </w:rPr>
        <w:instrText>XE "Visio 2013 Standard"</w:instrText>
      </w:r>
      <w:r w:rsidRPr="00945BD2">
        <w:rPr>
          <w:lang w:val="es-ES"/>
        </w:rPr>
        <w:fldChar w:fldCharType="end"/>
      </w:r>
    </w:p>
    <w:p w:rsidR="009A4C7C" w:rsidRPr="00945BD2" w:rsidRDefault="009A4C7C" w:rsidP="009A4C7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48"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48"/>
        <w:gridCol w:w="5567"/>
      </w:tblGrid>
      <w:tr w:rsidR="00D14C97" w:rsidRPr="0002351D" w:rsidTr="003206D9">
        <w:tc>
          <w:tcPr>
            <w:tcW w:w="2450" w:type="pct"/>
            <w:tcBorders>
              <w:top w:val="single" w:sz="4" w:space="0" w:color="auto"/>
              <w:bottom w:val="nil"/>
            </w:tcBorders>
          </w:tcPr>
          <w:p w:rsidR="00D14C97" w:rsidRPr="00945BD2" w:rsidRDefault="00D14C97" w:rsidP="00893CE7">
            <w:pPr>
              <w:pStyle w:val="PURLMSH"/>
              <w:rPr>
                <w:lang w:val="es-ES"/>
              </w:rPr>
            </w:pPr>
            <w:r w:rsidRPr="00945BD2">
              <w:rPr>
                <w:lang w:val="es-ES"/>
              </w:rPr>
              <w:t xml:space="preserve">Sección aplicable de Términos Generales de SAL: </w:t>
            </w:r>
            <w:hyperlink w:anchor="SALTerms_Desktop" w:history="1">
              <w:r w:rsidRPr="00945BD2">
                <w:rPr>
                  <w:rStyle w:val="Hyperlink"/>
                  <w:lang w:val="es-ES"/>
                </w:rPr>
                <w:t>Aplicaciones de Escritorio</w:t>
              </w:r>
            </w:hyperlink>
          </w:p>
        </w:tc>
        <w:tc>
          <w:tcPr>
            <w:tcW w:w="2550" w:type="pct"/>
            <w:tcBorders>
              <w:top w:val="single" w:sz="4" w:space="0" w:color="auto"/>
              <w:bottom w:val="nil"/>
            </w:tcBorders>
          </w:tcPr>
          <w:p w:rsidR="00D14C97" w:rsidRPr="00945BD2" w:rsidRDefault="000914BD" w:rsidP="00F330CD">
            <w:pPr>
              <w:pStyle w:val="PURLMSH"/>
              <w:rPr>
                <w:lang w:val="es-ES"/>
              </w:rPr>
            </w:pPr>
            <w:r w:rsidRPr="00945BD2">
              <w:rPr>
                <w:lang w:val="es-ES"/>
              </w:rPr>
              <w:t xml:space="preserve">Ver Notificación Aplicable: </w:t>
            </w:r>
            <w:r w:rsidRPr="00945BD2">
              <w:rPr>
                <w:b/>
                <w:lang w:val="es-ES"/>
              </w:rPr>
              <w:t xml:space="preserve">Transferencia de Datos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9A4C7C" w:rsidRPr="00945BD2" w:rsidTr="003206D9">
        <w:tc>
          <w:tcPr>
            <w:tcW w:w="2450" w:type="pct"/>
            <w:tcBorders>
              <w:top w:val="nil"/>
            </w:tcBorders>
          </w:tcPr>
          <w:p w:rsidR="009A4C7C" w:rsidRPr="00945BD2" w:rsidRDefault="009A4C7C" w:rsidP="009A4C7C">
            <w:pPr>
              <w:pStyle w:val="PURLMSH"/>
              <w:rPr>
                <w:lang w:val="es-ES"/>
              </w:rPr>
            </w:pPr>
            <w:r w:rsidRPr="00945BD2">
              <w:rPr>
                <w:lang w:val="es-ES"/>
              </w:rPr>
              <w:t xml:space="preserve">Software Adicional/Cliente: </w:t>
            </w:r>
            <w:r w:rsidRPr="00945BD2">
              <w:rPr>
                <w:b/>
                <w:lang w:val="es-ES"/>
              </w:rPr>
              <w:t>No</w:t>
            </w:r>
          </w:p>
        </w:tc>
        <w:tc>
          <w:tcPr>
            <w:tcW w:w="2550" w:type="pct"/>
            <w:tcBorders>
              <w:top w:val="nil"/>
            </w:tcBorders>
          </w:tcPr>
          <w:p w:rsidR="009A4C7C" w:rsidRPr="00945BD2" w:rsidRDefault="00785537" w:rsidP="009A4C7C">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9A4C7C" w:rsidRPr="0002351D" w:rsidTr="003206D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945BD2" w:rsidRDefault="009A4C7C" w:rsidP="009A4C7C">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9A4C7C" w:rsidRPr="00945BD2" w:rsidTr="003206D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945BD2" w:rsidRDefault="00BB41EF" w:rsidP="009A4C7C">
            <w:pPr>
              <w:pStyle w:val="PURBody"/>
              <w:rPr>
                <w:lang w:val="es-ES"/>
              </w:rPr>
            </w:pPr>
            <w:r w:rsidRPr="00945BD2">
              <w:rPr>
                <w:b/>
                <w:lang w:val="es-ES"/>
              </w:rPr>
              <w:t>Usted necesita</w:t>
            </w:r>
            <w:r w:rsidR="00914152">
              <w:rPr>
                <w:b/>
                <w:lang w:val="es-ES"/>
              </w:rPr>
              <w:t>.</w:t>
            </w:r>
          </w:p>
          <w:p w:rsidR="009A4C7C" w:rsidRPr="00945BD2" w:rsidRDefault="00397469" w:rsidP="00BD14CB">
            <w:pPr>
              <w:pStyle w:val="PURBullet-Indented"/>
              <w:rPr>
                <w:b/>
                <w:bCs/>
                <w:lang w:val="es-ES"/>
              </w:rPr>
            </w:pPr>
            <w:r w:rsidRPr="00945BD2">
              <w:rPr>
                <w:lang w:val="es-ES"/>
              </w:rPr>
              <w:t>Licencia SAL de Visio 2013 Standard</w:t>
            </w:r>
          </w:p>
        </w:tc>
      </w:tr>
    </w:tbl>
    <w:p w:rsidR="009A4C7C" w:rsidRPr="00945BD2" w:rsidRDefault="004322F7" w:rsidP="009A4C7C">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DD1638" w:rsidRPr="00945BD2" w:rsidRDefault="00DD1638" w:rsidP="00DD1638">
      <w:pPr>
        <w:pStyle w:val="PURProductName"/>
        <w:rPr>
          <w:lang w:val="es-ES"/>
        </w:rPr>
      </w:pPr>
      <w:bookmarkStart w:id="596" w:name="_Toc347044732"/>
      <w:bookmarkStart w:id="597" w:name="_Toc347045412"/>
      <w:bookmarkStart w:id="598" w:name="_Toc355093388"/>
      <w:bookmarkStart w:id="599" w:name="_Toc355093533"/>
      <w:bookmarkStart w:id="600" w:name="_Toc363552822"/>
      <w:bookmarkStart w:id="601" w:name="_Toc363552885"/>
      <w:bookmarkStart w:id="602" w:name="_Toc372118327"/>
      <w:bookmarkStart w:id="603" w:name="_Toc372126760"/>
      <w:bookmarkStart w:id="604" w:name="_Toc346536885"/>
      <w:bookmarkStart w:id="605" w:name="_Toc346895336"/>
      <w:bookmarkStart w:id="606" w:name="_Toc339280349"/>
      <w:bookmarkStart w:id="607" w:name="_Toc339280492"/>
      <w:bookmarkStart w:id="608" w:name="_Toc299519155"/>
      <w:bookmarkStart w:id="609" w:name="_Toc299531587"/>
      <w:bookmarkStart w:id="610" w:name="_Toc299531911"/>
      <w:bookmarkStart w:id="611" w:name="_Toc299957194"/>
      <w:r w:rsidRPr="00945BD2">
        <w:rPr>
          <w:lang w:val="es-ES"/>
        </w:rPr>
        <w:t>Visual Studio Premium 2013</w:t>
      </w:r>
      <w:bookmarkEnd w:id="596"/>
      <w:bookmarkEnd w:id="597"/>
      <w:bookmarkEnd w:id="598"/>
      <w:bookmarkEnd w:id="599"/>
      <w:bookmarkEnd w:id="600"/>
      <w:bookmarkEnd w:id="601"/>
      <w:bookmarkEnd w:id="602"/>
      <w:bookmarkEnd w:id="603"/>
      <w:r w:rsidRPr="00945BD2">
        <w:rPr>
          <w:lang w:val="es-ES"/>
        </w:rPr>
        <w:fldChar w:fldCharType="begin"/>
      </w:r>
      <w:r w:rsidRPr="00945BD2">
        <w:rPr>
          <w:lang w:val="es-ES"/>
        </w:rPr>
        <w:instrText>XE "Visual Studio Premium 2013"</w:instrText>
      </w:r>
      <w:r w:rsidRPr="00945BD2">
        <w:rPr>
          <w:lang w:val="es-ES"/>
        </w:rPr>
        <w:fldChar w:fldCharType="end"/>
      </w:r>
    </w:p>
    <w:p w:rsidR="00DD1638" w:rsidRPr="00945BD2" w:rsidRDefault="00DD1638" w:rsidP="00DD1638">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02351D" w:rsidTr="00224512">
        <w:tc>
          <w:tcPr>
            <w:tcW w:w="2477" w:type="pct"/>
            <w:tcBorders>
              <w:top w:val="single" w:sz="4" w:space="0" w:color="auto"/>
              <w:bottom w:val="nil"/>
            </w:tcBorders>
          </w:tcPr>
          <w:p w:rsidR="00DD1638" w:rsidRPr="00945BD2" w:rsidRDefault="00DD1638" w:rsidP="00224512">
            <w:pPr>
              <w:pStyle w:val="PURLMSH"/>
              <w:rPr>
                <w:lang w:val="es-ES"/>
              </w:rPr>
            </w:pPr>
            <w:r w:rsidRPr="00945BD2">
              <w:rPr>
                <w:lang w:val="es-ES"/>
              </w:rPr>
              <w:t xml:space="preserve">Sección aplicable de Términos Generales de SAL: </w:t>
            </w:r>
            <w:hyperlink w:anchor="SALTerms_Desktop" w:history="1">
              <w:r w:rsidR="00013B38" w:rsidRPr="00945BD2">
                <w:rPr>
                  <w:rStyle w:val="Hyperlink"/>
                  <w:lang w:val="es-ES"/>
                </w:rPr>
                <w:t>Aplicaciones de Escritorio</w:t>
              </w:r>
            </w:hyperlink>
          </w:p>
        </w:tc>
        <w:tc>
          <w:tcPr>
            <w:tcW w:w="2523" w:type="pct"/>
            <w:tcBorders>
              <w:top w:val="single" w:sz="4" w:space="0" w:color="auto"/>
              <w:bottom w:val="nil"/>
            </w:tcBorders>
          </w:tcPr>
          <w:p w:rsidR="00DD1638" w:rsidRPr="00945BD2" w:rsidRDefault="00DD1638" w:rsidP="00224512">
            <w:pPr>
              <w:pStyle w:val="PURLMSH"/>
              <w:rPr>
                <w:i/>
                <w:lang w:val="es-ES"/>
              </w:rPr>
            </w:pPr>
            <w:r w:rsidRPr="00945BD2">
              <w:rPr>
                <w:lang w:val="es-ES"/>
              </w:rPr>
              <w:t xml:space="preserve">Ver Notificación Aplicable: </w:t>
            </w:r>
            <w:r w:rsidRPr="00945BD2">
              <w:rPr>
                <w:b/>
                <w:lang w:val="es-ES"/>
              </w:rPr>
              <w:t xml:space="preserve">Transferencia de datos, Mapas de Bing, Marco de localización, API de Mapas, Cuentas de Microsoft en Visual Studio, H.264/MPEG-4 AVC y/o VC-1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DD1638" w:rsidRPr="0002351D" w:rsidTr="00224512">
        <w:tc>
          <w:tcPr>
            <w:tcW w:w="2477" w:type="pct"/>
            <w:tcBorders>
              <w:top w:val="nil"/>
              <w:bottom w:val="nil"/>
            </w:tcBorders>
          </w:tcPr>
          <w:p w:rsidR="00785537" w:rsidRPr="00945BD2" w:rsidRDefault="00DD1638" w:rsidP="007331A1">
            <w:pPr>
              <w:pStyle w:val="PURLMSH"/>
              <w:rPr>
                <w:b/>
                <w:lang w:val="es-ES"/>
              </w:rPr>
            </w:pPr>
            <w:r w:rsidRPr="00945BD2">
              <w:rPr>
                <w:lang w:val="es-ES"/>
              </w:rPr>
              <w:t xml:space="preserve">Software Adicional/Cliente: </w:t>
            </w:r>
            <w:r w:rsidRPr="00945BD2">
              <w:rPr>
                <w:b/>
                <w:lang w:val="es-ES"/>
              </w:rPr>
              <w:t>No</w:t>
            </w:r>
          </w:p>
        </w:tc>
        <w:tc>
          <w:tcPr>
            <w:tcW w:w="2523" w:type="pct"/>
            <w:tcBorders>
              <w:top w:val="nil"/>
              <w:bottom w:val="nil"/>
            </w:tcBorders>
          </w:tcPr>
          <w:p w:rsidR="00DD1638" w:rsidRPr="00945BD2" w:rsidRDefault="00DD1638" w:rsidP="00224512">
            <w:pPr>
              <w:pStyle w:val="PURLMSH"/>
              <w:rPr>
                <w:lang w:val="es-ES"/>
              </w:rPr>
            </w:pPr>
            <w:r w:rsidRPr="00945BD2">
              <w:rPr>
                <w:lang w:val="es-ES"/>
              </w:rPr>
              <w:t xml:space="preserve">Tecnologías incluidas: </w:t>
            </w:r>
            <w:r w:rsidRPr="00945BD2">
              <w:rPr>
                <w:b/>
                <w:lang w:val="es-ES"/>
              </w:rPr>
              <w:t>Sí</w:t>
            </w:r>
            <w:r w:rsidRPr="00945BD2">
              <w:rPr>
                <w:lang w:val="es-ES"/>
              </w:rPr>
              <w:t xml:space="preserve"> </w:t>
            </w:r>
            <w:r w:rsidRPr="00945BD2">
              <w:rPr>
                <w:i/>
                <w:lang w:val="es-ES"/>
              </w:rPr>
              <w:t xml:space="preserve">(consultar </w:t>
            </w:r>
            <w:r w:rsidR="00F70C6D" w:rsidRPr="00945BD2">
              <w:rPr>
                <w:lang w:val="es-ES"/>
              </w:rPr>
              <w:fldChar w:fldCharType="begin"/>
            </w:r>
            <w:r w:rsidR="00F70C6D" w:rsidRPr="00945BD2">
              <w:rPr>
                <w:lang w:val="es-ES"/>
              </w:rPr>
              <w:instrText xml:space="preserve"> REF  SQLServerTechnology \h  \* MERGEFORMAT </w:instrText>
            </w:r>
            <w:r w:rsidR="00F70C6D" w:rsidRPr="00945BD2">
              <w:rPr>
                <w:lang w:val="es-ES"/>
              </w:rPr>
            </w:r>
            <w:r w:rsidR="00F70C6D" w:rsidRPr="00945BD2">
              <w:rPr>
                <w:lang w:val="es-ES"/>
              </w:rPr>
              <w:fldChar w:fldCharType="separate"/>
            </w:r>
            <w:r w:rsidR="00E81AE4" w:rsidRPr="00E81AE4">
              <w:rPr>
                <w:i/>
                <w:color w:val="00467F"/>
                <w:u w:val="single"/>
                <w:lang w:val="es-ES"/>
              </w:rPr>
              <w:t>Tecnología de</w:t>
            </w:r>
            <w:r w:rsidR="00E81AE4" w:rsidRPr="00E81AE4">
              <w:rPr>
                <w:i/>
                <w:color w:val="00467F"/>
                <w:u w:val="single"/>
              </w:rPr>
              <w:t xml:space="preserve"> SQL</w:t>
            </w:r>
            <w:r w:rsidR="00E81AE4" w:rsidRPr="00945BD2">
              <w:rPr>
                <w:rStyle w:val="Strong"/>
                <w:lang w:val="es-ES"/>
              </w:rPr>
              <w:t xml:space="preserve"> Server</w:t>
            </w:r>
            <w:r w:rsidR="00F70C6D" w:rsidRPr="00945BD2">
              <w:rPr>
                <w:lang w:val="es-ES"/>
              </w:rPr>
              <w:fldChar w:fldCharType="end"/>
            </w:r>
            <w:r w:rsidRPr="00945BD2">
              <w:rPr>
                <w:lang w:val="es-ES"/>
              </w:rPr>
              <w:t>)</w:t>
            </w:r>
          </w:p>
        </w:tc>
      </w:tr>
      <w:tr w:rsidR="007331A1" w:rsidRPr="00945BD2" w:rsidTr="00224512">
        <w:tc>
          <w:tcPr>
            <w:tcW w:w="2477" w:type="pct"/>
            <w:tcBorders>
              <w:top w:val="nil"/>
              <w:bottom w:val="nil"/>
            </w:tcBorders>
          </w:tcPr>
          <w:p w:rsidR="007331A1" w:rsidRPr="00945BD2" w:rsidRDefault="007331A1" w:rsidP="00224512">
            <w:pPr>
              <w:pStyle w:val="PURLMSH"/>
              <w:rPr>
                <w:lang w:val="es-ES"/>
              </w:rPr>
            </w:pPr>
          </w:p>
        </w:tc>
        <w:tc>
          <w:tcPr>
            <w:tcW w:w="2523" w:type="pct"/>
            <w:tcBorders>
              <w:top w:val="nil"/>
              <w:bottom w:val="nil"/>
            </w:tcBorders>
          </w:tcPr>
          <w:p w:rsidR="007331A1" w:rsidRPr="00945BD2" w:rsidRDefault="007331A1" w:rsidP="00224512">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DD1638" w:rsidRPr="0002351D"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945BD2" w:rsidRDefault="00DD1638" w:rsidP="00224512">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DD1638" w:rsidRPr="00945BD2"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945BD2" w:rsidRDefault="00DD1638" w:rsidP="00224512">
            <w:pPr>
              <w:pStyle w:val="PURBody"/>
              <w:rPr>
                <w:lang w:val="es-ES"/>
              </w:rPr>
            </w:pPr>
            <w:r w:rsidRPr="00945BD2">
              <w:rPr>
                <w:b/>
                <w:lang w:val="es-ES"/>
              </w:rPr>
              <w:t>Usted necesita</w:t>
            </w:r>
            <w:r w:rsidR="00914152">
              <w:rPr>
                <w:b/>
                <w:lang w:val="es-ES"/>
              </w:rPr>
              <w:t>.</w:t>
            </w:r>
          </w:p>
          <w:p w:rsidR="00DD1638" w:rsidRPr="00945BD2" w:rsidRDefault="00DD1638" w:rsidP="003E01FF">
            <w:pPr>
              <w:pStyle w:val="PURBullet-Indented"/>
              <w:rPr>
                <w:b/>
                <w:bCs/>
                <w:lang w:val="es-ES"/>
              </w:rPr>
            </w:pPr>
            <w:r w:rsidRPr="00945BD2">
              <w:rPr>
                <w:lang w:val="es-ES"/>
              </w:rPr>
              <w:t>Licencia SAL de Visual Studio Premium 2013</w:t>
            </w:r>
          </w:p>
        </w:tc>
      </w:tr>
    </w:tbl>
    <w:p w:rsidR="00DD1638" w:rsidRPr="00945BD2" w:rsidRDefault="00DD1638" w:rsidP="00DD1638">
      <w:pPr>
        <w:pStyle w:val="PURADDITIONALTERMSHEADERMB"/>
        <w:rPr>
          <w:lang w:val="es-ES"/>
        </w:rPr>
      </w:pPr>
      <w:r w:rsidRPr="00945BD2">
        <w:rPr>
          <w:lang w:val="es-ES"/>
        </w:rPr>
        <w:t>Términos Adicionales:</w:t>
      </w:r>
    </w:p>
    <w:p w:rsidR="00DD1638" w:rsidRPr="00945BD2" w:rsidRDefault="00DD1638" w:rsidP="00DD1638">
      <w:pPr>
        <w:pStyle w:val="PURBlueStrong"/>
        <w:rPr>
          <w:lang w:val="es-ES"/>
        </w:rPr>
      </w:pPr>
      <w:r w:rsidRPr="00945BD2">
        <w:rPr>
          <w:lang w:val="es-ES"/>
        </w:rPr>
        <w:t>Archivo BUILDSERVER.TXT</w:t>
      </w:r>
    </w:p>
    <w:p w:rsidR="00DD1638" w:rsidRPr="00945BD2" w:rsidRDefault="00DD1638" w:rsidP="00DD1638">
      <w:pPr>
        <w:pStyle w:val="PURBody-Indented"/>
        <w:rPr>
          <w:lang w:val="es-ES"/>
        </w:rPr>
      </w:pPr>
      <w:r w:rsidRPr="00945BD2">
        <w:rPr>
          <w:lang w:val="es-ES"/>
        </w:rPr>
        <w:t xml:space="preserve">Las Listas de BuildServer se pueden encontrar en: </w:t>
      </w:r>
      <w:hyperlink r:id="rId120" w:history="1">
        <w:r w:rsidRPr="00945BD2">
          <w:rPr>
            <w:rStyle w:val="Hyperlink"/>
            <w:lang w:val="es-ES"/>
          </w:rPr>
          <w:t>http://go.microsoft.com/fwlink/?LinkId=286955</w:t>
        </w:r>
      </w:hyperlink>
      <w:r w:rsidRPr="00945BD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21" w:history="1">
        <w:r w:rsidRPr="00945BD2">
          <w:rPr>
            <w:rStyle w:val="Hyperlink"/>
            <w:lang w:val="es-ES"/>
          </w:rPr>
          <w:t>http://go.microsoft.com/fwlink/?LinkId=286955</w:t>
        </w:r>
      </w:hyperlink>
      <w:r w:rsidRPr="00945BD2">
        <w:rPr>
          <w:lang w:val="es-ES"/>
        </w:rPr>
        <w:t xml:space="preserve"> para utilizarlos con el mismo propósito.</w:t>
      </w:r>
    </w:p>
    <w:p w:rsidR="00DD1638" w:rsidRPr="00945BD2" w:rsidRDefault="00DD1638" w:rsidP="00DD1638">
      <w:pPr>
        <w:pStyle w:val="PURBlueStrong"/>
        <w:rPr>
          <w:lang w:val="es-ES"/>
        </w:rPr>
      </w:pPr>
      <w:r w:rsidRPr="00945BD2">
        <w:rPr>
          <w:lang w:val="es-ES"/>
        </w:rPr>
        <w:t>Utilidades</w:t>
      </w:r>
    </w:p>
    <w:p w:rsidR="00DD1638" w:rsidRPr="00945BD2" w:rsidRDefault="00DD1638" w:rsidP="00DD1638">
      <w:pPr>
        <w:pStyle w:val="PURBody-Indented"/>
        <w:rPr>
          <w:lang w:val="es-ES"/>
        </w:rPr>
      </w:pPr>
      <w:r w:rsidRPr="00945BD2">
        <w:rPr>
          <w:lang w:val="es-ES"/>
        </w:rPr>
        <w:t xml:space="preserve">Las Listas de Utilidades pueden encontrarse en </w:t>
      </w:r>
      <w:hyperlink r:id="rId122" w:history="1">
        <w:r w:rsidRPr="00945BD2">
          <w:rPr>
            <w:lang w:val="es-ES"/>
          </w:rPr>
          <w:t>http://go.microsoft.com/fwlink/?LinkId=247624</w:t>
        </w:r>
      </w:hyperlink>
      <w:r w:rsidRPr="00945BD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rsidR="00DD1638" w:rsidRPr="00945BD2" w:rsidRDefault="00DD1638" w:rsidP="00DD1638">
      <w:pPr>
        <w:pStyle w:val="PURBlueStrong-Indented"/>
        <w:rPr>
          <w:lang w:val="es-ES"/>
        </w:rPr>
      </w:pPr>
      <w:r w:rsidRPr="00945BD2">
        <w:rPr>
          <w:lang w:val="es-ES"/>
        </w:rPr>
        <w:lastRenderedPageBreak/>
        <w:t>Programas y Notificaciones de Terceros.</w:t>
      </w:r>
    </w:p>
    <w:p w:rsidR="00DD1638" w:rsidRPr="00945BD2" w:rsidRDefault="00DD1638" w:rsidP="00DD1638">
      <w:pPr>
        <w:pStyle w:val="PURBody-Indented"/>
        <w:rPr>
          <w:lang w:val="es-ES"/>
        </w:rPr>
      </w:pPr>
      <w:r w:rsidRPr="00945BD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rsidR="00DD1638" w:rsidRPr="00945BD2" w:rsidRDefault="00DD1638" w:rsidP="00DD1638">
      <w:pPr>
        <w:pStyle w:val="PURBlueStrong-Indented"/>
        <w:rPr>
          <w:lang w:val="es-ES"/>
        </w:rPr>
      </w:pPr>
      <w:r w:rsidRPr="00945BD2">
        <w:rPr>
          <w:lang w:val="es-ES"/>
        </w:rPr>
        <w:t>Características de Extensión y Administrador de Paquetes</w:t>
      </w:r>
    </w:p>
    <w:p w:rsidR="00DD1638" w:rsidRPr="00945BD2" w:rsidRDefault="00DD1638" w:rsidP="003206D9">
      <w:pPr>
        <w:pStyle w:val="PURBody-Indented"/>
        <w:rPr>
          <w:lang w:val="es-ES"/>
        </w:rPr>
      </w:pPr>
      <w:r w:rsidRPr="00945BD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3206D9">
        <w:rPr>
          <w:lang w:val="es-ES"/>
        </w:rPr>
        <w:t> </w:t>
      </w:r>
      <w:r w:rsidRPr="00945BD2">
        <w:rPr>
          <w:lang w:val="es-ES"/>
        </w:rPr>
        <w:t>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rsidR="003E01FF" w:rsidRPr="00945BD2" w:rsidRDefault="003E01FF" w:rsidP="003E01FF">
      <w:pPr>
        <w:pStyle w:val="PURBlueStrong-Indented"/>
        <w:rPr>
          <w:lang w:val="es-ES"/>
        </w:rPr>
      </w:pPr>
      <w:r w:rsidRPr="00945BD2">
        <w:rPr>
          <w:lang w:val="es-ES"/>
        </w:rPr>
        <w:t>Software de Terceros</w:t>
      </w:r>
    </w:p>
    <w:p w:rsidR="003E01FF" w:rsidRPr="00945BD2" w:rsidRDefault="003E01FF" w:rsidP="003E01FF">
      <w:pPr>
        <w:pStyle w:val="PURBody-Indented"/>
        <w:rPr>
          <w:lang w:val="es-ES"/>
        </w:rPr>
      </w:pPr>
      <w:r w:rsidRPr="00945BD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rsidR="003E01FF" w:rsidRPr="00945BD2" w:rsidRDefault="003E01FF" w:rsidP="003E01FF">
      <w:pPr>
        <w:pStyle w:val="PURBlueStrong-Indented"/>
        <w:rPr>
          <w:lang w:val="es-ES"/>
        </w:rPr>
      </w:pPr>
      <w:r w:rsidRPr="00945BD2">
        <w:rPr>
          <w:lang w:val="es-ES"/>
        </w:rPr>
        <w:t>Limitaciones Técnicas</w:t>
      </w:r>
    </w:p>
    <w:p w:rsidR="003E01FF" w:rsidRPr="00945BD2" w:rsidRDefault="003E01FF" w:rsidP="003206D9">
      <w:pPr>
        <w:pStyle w:val="PURBody-Indented"/>
        <w:rPr>
          <w:lang w:val="es-ES"/>
        </w:rPr>
      </w:pPr>
      <w:r w:rsidRPr="00945BD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3206D9">
        <w:rPr>
          <w:lang w:val="es-ES"/>
        </w:rPr>
        <w:t> </w:t>
      </w:r>
      <w:r w:rsidRPr="00945BD2">
        <w:rPr>
          <w:lang w:val="es-ES"/>
        </w:rPr>
        <w:t>estar vinculada por el software.</w:t>
      </w:r>
    </w:p>
    <w:p w:rsidR="003E01FF" w:rsidRPr="00945BD2" w:rsidRDefault="003E01FF" w:rsidP="003E01FF">
      <w:pPr>
        <w:pStyle w:val="PURBody-Indented"/>
        <w:rPr>
          <w:lang w:val="es-ES"/>
        </w:rPr>
      </w:pPr>
      <w:r w:rsidRPr="00945BD2">
        <w:rPr>
          <w:smallCaps/>
          <w:color w:val="00467F" w:themeColor="text2"/>
          <w:lang w:val="es-ES"/>
        </w:rPr>
        <w:t>Microsoft SharePoint, Kit de Desarrollo de Software de Windows (Windows SDK) y Componentes de Microsoft Office</w:t>
      </w:r>
      <w:r w:rsidRPr="00945BD2">
        <w:rPr>
          <w:lang w:val="es-ES"/>
        </w:rPr>
        <w:t xml:space="preserve"> </w:t>
      </w:r>
    </w:p>
    <w:p w:rsidR="003E01FF" w:rsidRPr="00945BD2" w:rsidRDefault="003E01FF" w:rsidP="008E2D3F">
      <w:pPr>
        <w:pStyle w:val="PURBody-Indented"/>
        <w:rPr>
          <w:lang w:val="es-ES"/>
        </w:rPr>
      </w:pPr>
      <w:r w:rsidRPr="00945BD2">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8E2D3F" w:rsidRPr="00945BD2">
        <w:rPr>
          <w:lang w:val="es-ES"/>
        </w:rPr>
        <w:t>“</w:t>
      </w:r>
      <w:r w:rsidRPr="00945BD2">
        <w:rPr>
          <w:lang w:val="es-ES"/>
        </w:rPr>
        <w:t>Licencias</w:t>
      </w:r>
      <w:r w:rsidR="008E2D3F" w:rsidRPr="00945BD2">
        <w:rPr>
          <w:lang w:val="es-ES"/>
        </w:rPr>
        <w:t>”</w:t>
      </w:r>
      <w:r w:rsidRPr="00945BD2">
        <w:rPr>
          <w:lang w:val="es-ES"/>
        </w:rPr>
        <w:t xml:space="preserve"> del directorio de instalación del software. Si no acepta los términos de licencia de estos componentes del software, no podrá utilizarlos.</w:t>
      </w:r>
    </w:p>
    <w:p w:rsidR="003E01FF" w:rsidRPr="00945BD2" w:rsidRDefault="003E01FF" w:rsidP="003E01FF">
      <w:pPr>
        <w:pStyle w:val="PURBlueStrong-Indented"/>
        <w:rPr>
          <w:lang w:val="es-ES"/>
        </w:rPr>
      </w:pPr>
      <w:r w:rsidRPr="00945BD2">
        <w:rPr>
          <w:lang w:val="es-ES"/>
        </w:rPr>
        <w:t>Microsoft Advertising SDK</w:t>
      </w:r>
    </w:p>
    <w:p w:rsidR="003E01FF" w:rsidRPr="00945BD2" w:rsidRDefault="003E01FF" w:rsidP="008E2D3F">
      <w:pPr>
        <w:pStyle w:val="PURBullet-Indented"/>
        <w:numPr>
          <w:ilvl w:val="0"/>
          <w:numId w:val="0"/>
        </w:numPr>
        <w:spacing w:line="240" w:lineRule="auto"/>
        <w:ind w:left="288"/>
        <w:rPr>
          <w:lang w:val="es-ES"/>
        </w:rPr>
      </w:pPr>
      <w:r w:rsidRPr="00945BD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8E2D3F" w:rsidRPr="00945BD2">
        <w:rPr>
          <w:lang w:val="es-ES"/>
        </w:rPr>
        <w:t>“</w:t>
      </w:r>
      <w:r w:rsidRPr="00945BD2">
        <w:rPr>
          <w:lang w:val="es-ES"/>
        </w:rPr>
        <w:t>Aceptar</w:t>
      </w:r>
      <w:r w:rsidR="008E2D3F" w:rsidRPr="00945BD2">
        <w:rPr>
          <w:lang w:val="es-ES"/>
        </w:rPr>
        <w:t>”</w:t>
      </w:r>
      <w:r w:rsidRPr="00945BD2">
        <w:rPr>
          <w:lang w:val="es-ES"/>
        </w:rPr>
        <w:t xml:space="preserve"> o continuar con el botón </w:t>
      </w:r>
      <w:r w:rsidR="008E2D3F" w:rsidRPr="00945BD2">
        <w:rPr>
          <w:lang w:val="es-ES"/>
        </w:rPr>
        <w:t>“</w:t>
      </w:r>
      <w:r w:rsidRPr="00945BD2">
        <w:rPr>
          <w:lang w:val="es-ES"/>
        </w:rPr>
        <w:t>Instalar</w:t>
      </w:r>
      <w:r w:rsidR="008E2D3F" w:rsidRPr="00945BD2">
        <w:rPr>
          <w:lang w:val="es-ES"/>
        </w:rPr>
        <w:t>”</w:t>
      </w:r>
      <w:r w:rsidRPr="00945BD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23" w:history="1">
        <w:r w:rsidRPr="00945BD2">
          <w:rPr>
            <w:rStyle w:val="Hyperlink"/>
            <w:lang w:val="es-ES"/>
          </w:rPr>
          <w:t>https://choice.live.com/AdvertisementChoice/</w:t>
        </w:r>
      </w:hyperlink>
      <w:r w:rsidRPr="00945BD2">
        <w:rPr>
          <w:lang w:val="es-ES"/>
        </w:rPr>
        <w:t>.</w:t>
      </w:r>
    </w:p>
    <w:p w:rsidR="00DD1638" w:rsidRPr="00945BD2" w:rsidRDefault="00DD1638" w:rsidP="00DD1638">
      <w:pPr>
        <w:pStyle w:val="PURBlueStrong-Indented"/>
        <w:rPr>
          <w:lang w:val="es-ES"/>
        </w:rPr>
      </w:pPr>
      <w:r w:rsidRPr="00945BD2">
        <w:rPr>
          <w:lang w:val="es-ES"/>
        </w:rPr>
        <w:t>Componentes del producto Microsoft SQL Server y Kit de Desarrollo de Software de Windows (Windows SDK)</w:t>
      </w:r>
    </w:p>
    <w:p w:rsidR="00DD1638" w:rsidRPr="00945BD2" w:rsidRDefault="00DD1638" w:rsidP="003206D9">
      <w:pPr>
        <w:pStyle w:val="PURBody-Indented"/>
        <w:rPr>
          <w:lang w:val="es-ES"/>
        </w:rPr>
      </w:pPr>
      <w:r w:rsidRPr="00945BD2">
        <w:rPr>
          <w:lang w:val="es-ES"/>
        </w:rPr>
        <w:t xml:space="preserve">El software puede venir con componentes de Microsoft SQL Server y Windows SDK, los que se licencian en virtud de sus propios términos ubicados en la carpeta </w:t>
      </w:r>
      <w:r w:rsidR="008E2D3F" w:rsidRPr="00945BD2">
        <w:rPr>
          <w:lang w:val="es-ES"/>
        </w:rPr>
        <w:t>“</w:t>
      </w:r>
      <w:r w:rsidRPr="00945BD2">
        <w:rPr>
          <w:lang w:val="es-ES"/>
        </w:rPr>
        <w:t>Licencias</w:t>
      </w:r>
      <w:r w:rsidR="008E2D3F" w:rsidRPr="00945BD2">
        <w:rPr>
          <w:lang w:val="es-ES"/>
        </w:rPr>
        <w:t>”</w:t>
      </w:r>
      <w:r w:rsidRPr="00945BD2">
        <w:rPr>
          <w:lang w:val="es-ES"/>
        </w:rPr>
        <w:t>. Podrá utilizar únicamente estos componentes en conjunto con el uso del software. Si</w:t>
      </w:r>
      <w:r w:rsidR="003206D9">
        <w:rPr>
          <w:lang w:val="es-ES"/>
        </w:rPr>
        <w:t> </w:t>
      </w:r>
      <w:r w:rsidRPr="00945BD2">
        <w:rPr>
          <w:lang w:val="es-ES"/>
        </w:rPr>
        <w:t xml:space="preserve">no acepta los términos de licencia de los componentes, no podrá utilizarlos. </w:t>
      </w:r>
    </w:p>
    <w:p w:rsidR="00DD1638" w:rsidRPr="00945BD2" w:rsidRDefault="00DD1638" w:rsidP="00DD1638">
      <w:pPr>
        <w:pStyle w:val="PURBlueStrong-Indented"/>
        <w:rPr>
          <w:lang w:val="es-ES"/>
        </w:rPr>
      </w:pPr>
      <w:r w:rsidRPr="00945BD2">
        <w:rPr>
          <w:lang w:val="es-ES"/>
        </w:rPr>
        <w:lastRenderedPageBreak/>
        <w:t>Componentes del software de Windows</w:t>
      </w:r>
    </w:p>
    <w:p w:rsidR="00DD1638" w:rsidRPr="00945BD2" w:rsidRDefault="00DD1638" w:rsidP="00DD1638">
      <w:pPr>
        <w:pStyle w:val="PURBody-Indented"/>
        <w:rPr>
          <w:lang w:val="es-ES"/>
        </w:rPr>
      </w:pPr>
      <w:r w:rsidRPr="00945BD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rsidR="00DD1638" w:rsidRPr="00945BD2" w:rsidRDefault="00DD1638" w:rsidP="00DD1638">
      <w:pPr>
        <w:pStyle w:val="PURBlueStrong-Indented"/>
        <w:rPr>
          <w:lang w:val="es-ES"/>
        </w:rPr>
      </w:pPr>
      <w:r w:rsidRPr="00945BD2">
        <w:rPr>
          <w:lang w:val="es-ES"/>
        </w:rPr>
        <w:t>.NET Framework Software</w:t>
      </w:r>
    </w:p>
    <w:p w:rsidR="00DD1638" w:rsidRPr="00945BD2" w:rsidRDefault="00DD1638" w:rsidP="00DD1638">
      <w:pPr>
        <w:pStyle w:val="PURBody-Indented"/>
        <w:rPr>
          <w:lang w:val="es-ES"/>
        </w:rPr>
      </w:pPr>
      <w:r w:rsidRPr="00945BD2">
        <w:rPr>
          <w:lang w:val="es-ES"/>
        </w:rPr>
        <w:t xml:space="preserve">El software del producto contiene el software Microsoft .NET Framework y puede contener el software PowerShell. </w:t>
      </w:r>
      <w:bookmarkStart w:id="612" w:name="_Toc355093389"/>
      <w:bookmarkStart w:id="613" w:name="_Toc355093534"/>
      <w:r w:rsidRPr="00945BD2">
        <w:rPr>
          <w:lang w:val="es-ES"/>
        </w:rPr>
        <w:t>Consulte los términos de licencia para .NET Framework, software PowerShell y la revisión de Windows KB975759 en los Términos de Licencia Universales.</w:t>
      </w:r>
    </w:p>
    <w:p w:rsidR="00DD1638" w:rsidRPr="00945BD2" w:rsidRDefault="004322F7" w:rsidP="00DD1638">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DD1638" w:rsidRPr="00945BD2" w:rsidRDefault="00DD1638" w:rsidP="00DD1638">
      <w:pPr>
        <w:pStyle w:val="PURProductName"/>
        <w:rPr>
          <w:lang w:val="es-ES"/>
        </w:rPr>
      </w:pPr>
      <w:bookmarkStart w:id="614" w:name="_Toc347044733"/>
      <w:bookmarkStart w:id="615" w:name="_Toc347045413"/>
      <w:bookmarkStart w:id="616" w:name="_Toc363552823"/>
      <w:bookmarkStart w:id="617" w:name="_Toc363552886"/>
      <w:bookmarkStart w:id="618" w:name="_Toc372118328"/>
      <w:bookmarkStart w:id="619" w:name="_Toc372126761"/>
      <w:r w:rsidRPr="00945BD2">
        <w:rPr>
          <w:lang w:val="es-ES"/>
        </w:rPr>
        <w:t>Visual Studio Professional 2013</w:t>
      </w:r>
      <w:bookmarkEnd w:id="612"/>
      <w:bookmarkEnd w:id="613"/>
      <w:bookmarkEnd w:id="614"/>
      <w:bookmarkEnd w:id="615"/>
      <w:bookmarkEnd w:id="616"/>
      <w:bookmarkEnd w:id="617"/>
      <w:bookmarkEnd w:id="618"/>
      <w:bookmarkEnd w:id="619"/>
      <w:r w:rsidRPr="00945BD2">
        <w:rPr>
          <w:lang w:val="es-ES"/>
        </w:rPr>
        <w:fldChar w:fldCharType="begin"/>
      </w:r>
      <w:r w:rsidRPr="00945BD2">
        <w:rPr>
          <w:lang w:val="es-ES"/>
        </w:rPr>
        <w:instrText>XE "Visual Studio Professional 2013"</w:instrText>
      </w:r>
      <w:r w:rsidRPr="00945BD2">
        <w:rPr>
          <w:lang w:val="es-ES"/>
        </w:rPr>
        <w:fldChar w:fldCharType="end"/>
      </w:r>
    </w:p>
    <w:p w:rsidR="00DD1638" w:rsidRPr="00945BD2" w:rsidRDefault="00DD1638" w:rsidP="00DD1638">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02351D" w:rsidTr="00224512">
        <w:tc>
          <w:tcPr>
            <w:tcW w:w="2477" w:type="pct"/>
            <w:tcBorders>
              <w:top w:val="single" w:sz="4" w:space="0" w:color="auto"/>
              <w:bottom w:val="nil"/>
            </w:tcBorders>
          </w:tcPr>
          <w:p w:rsidR="00DD1638" w:rsidRPr="00945BD2" w:rsidRDefault="00DD1638" w:rsidP="00224512">
            <w:pPr>
              <w:pStyle w:val="PURLMSH"/>
              <w:rPr>
                <w:lang w:val="es-ES"/>
              </w:rPr>
            </w:pPr>
            <w:r w:rsidRPr="00945BD2">
              <w:rPr>
                <w:lang w:val="es-ES"/>
              </w:rPr>
              <w:t xml:space="preserve">Sección aplicable de Términos Generales de SAL: </w:t>
            </w:r>
            <w:hyperlink w:anchor="SALTerms_Desktop" w:history="1">
              <w:r w:rsidR="00013B38" w:rsidRPr="00945BD2">
                <w:rPr>
                  <w:rStyle w:val="Hyperlink"/>
                  <w:lang w:val="es-ES"/>
                </w:rPr>
                <w:t>Aplicaciones de Escritorio</w:t>
              </w:r>
            </w:hyperlink>
          </w:p>
        </w:tc>
        <w:tc>
          <w:tcPr>
            <w:tcW w:w="2523" w:type="pct"/>
            <w:tcBorders>
              <w:top w:val="single" w:sz="4" w:space="0" w:color="auto"/>
              <w:bottom w:val="nil"/>
            </w:tcBorders>
          </w:tcPr>
          <w:p w:rsidR="00DD1638" w:rsidRPr="00945BD2" w:rsidRDefault="00DD1638" w:rsidP="00224512">
            <w:pPr>
              <w:pStyle w:val="PURLMSH"/>
              <w:rPr>
                <w:i/>
                <w:lang w:val="es-ES"/>
              </w:rPr>
            </w:pPr>
            <w:r w:rsidRPr="00945BD2">
              <w:rPr>
                <w:lang w:val="es-ES"/>
              </w:rPr>
              <w:t xml:space="preserve">Ver Notificación Aplicable: </w:t>
            </w:r>
            <w:r w:rsidRPr="00945BD2">
              <w:rPr>
                <w:b/>
                <w:lang w:val="es-ES"/>
              </w:rPr>
              <w:t xml:space="preserve">Transferencia de datos, Mapas de Bing, Marco de localización, API de Mapas, Cuentas de Microsoft en Visual Studio, H.264/MPEG-4 AVC y/o VC-1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DD1638" w:rsidRPr="0002351D" w:rsidTr="00224512">
        <w:tc>
          <w:tcPr>
            <w:tcW w:w="2477" w:type="pct"/>
            <w:tcBorders>
              <w:top w:val="nil"/>
              <w:bottom w:val="nil"/>
            </w:tcBorders>
          </w:tcPr>
          <w:p w:rsidR="00785537" w:rsidRPr="00945BD2" w:rsidRDefault="00DD1638" w:rsidP="007331A1">
            <w:pPr>
              <w:pStyle w:val="PURLMSH"/>
              <w:rPr>
                <w:b/>
                <w:lang w:val="es-ES"/>
              </w:rPr>
            </w:pPr>
            <w:r w:rsidRPr="00945BD2">
              <w:rPr>
                <w:lang w:val="es-ES"/>
              </w:rPr>
              <w:t xml:space="preserve">Software Adicional/Cliente: </w:t>
            </w:r>
            <w:r w:rsidRPr="00945BD2">
              <w:rPr>
                <w:b/>
                <w:lang w:val="es-ES"/>
              </w:rPr>
              <w:t>No</w:t>
            </w:r>
          </w:p>
        </w:tc>
        <w:tc>
          <w:tcPr>
            <w:tcW w:w="2523" w:type="pct"/>
            <w:tcBorders>
              <w:top w:val="nil"/>
              <w:bottom w:val="nil"/>
            </w:tcBorders>
          </w:tcPr>
          <w:p w:rsidR="00DD1638" w:rsidRPr="00945BD2" w:rsidRDefault="00DD1638" w:rsidP="00224512">
            <w:pPr>
              <w:pStyle w:val="PURLMSH"/>
              <w:rPr>
                <w:lang w:val="es-ES"/>
              </w:rPr>
            </w:pPr>
            <w:r w:rsidRPr="00945BD2">
              <w:rPr>
                <w:lang w:val="es-ES"/>
              </w:rPr>
              <w:t xml:space="preserve">Tecnologías incluidas: </w:t>
            </w:r>
            <w:r w:rsidRPr="00945BD2">
              <w:rPr>
                <w:b/>
                <w:lang w:val="es-ES"/>
              </w:rPr>
              <w:t>Sí</w:t>
            </w:r>
            <w:r w:rsidRPr="00945BD2">
              <w:rPr>
                <w:lang w:val="es-ES"/>
              </w:rPr>
              <w:t xml:space="preserve"> </w:t>
            </w:r>
            <w:r w:rsidRPr="00945BD2">
              <w:rPr>
                <w:i/>
                <w:lang w:val="es-ES"/>
              </w:rPr>
              <w:t xml:space="preserve">(consultar </w:t>
            </w:r>
            <w:r w:rsidR="00F70C6D" w:rsidRPr="00945BD2">
              <w:rPr>
                <w:lang w:val="es-ES"/>
              </w:rPr>
              <w:fldChar w:fldCharType="begin"/>
            </w:r>
            <w:r w:rsidR="00F70C6D" w:rsidRPr="00945BD2">
              <w:rPr>
                <w:lang w:val="es-ES"/>
              </w:rPr>
              <w:instrText xml:space="preserve"> REF  SQLServerTechnology \h  \* MERGEFORMAT </w:instrText>
            </w:r>
            <w:r w:rsidR="00F70C6D" w:rsidRPr="00945BD2">
              <w:rPr>
                <w:lang w:val="es-ES"/>
              </w:rPr>
            </w:r>
            <w:r w:rsidR="00F70C6D" w:rsidRPr="00945BD2">
              <w:rPr>
                <w:lang w:val="es-ES"/>
              </w:rPr>
              <w:fldChar w:fldCharType="separate"/>
            </w:r>
            <w:r w:rsidR="00E81AE4" w:rsidRPr="00E81AE4">
              <w:rPr>
                <w:i/>
                <w:color w:val="00467F"/>
                <w:u w:val="single"/>
                <w:lang w:val="es-ES"/>
              </w:rPr>
              <w:t>Tecnología de</w:t>
            </w:r>
            <w:r w:rsidR="00E81AE4" w:rsidRPr="00E81AE4">
              <w:rPr>
                <w:i/>
                <w:color w:val="00467F"/>
                <w:u w:val="single"/>
              </w:rPr>
              <w:t xml:space="preserve"> SQL</w:t>
            </w:r>
            <w:r w:rsidR="00E81AE4" w:rsidRPr="00945BD2">
              <w:rPr>
                <w:rStyle w:val="Strong"/>
                <w:lang w:val="es-ES"/>
              </w:rPr>
              <w:t xml:space="preserve"> Server</w:t>
            </w:r>
            <w:r w:rsidR="00F70C6D" w:rsidRPr="00945BD2">
              <w:rPr>
                <w:lang w:val="es-ES"/>
              </w:rPr>
              <w:fldChar w:fldCharType="end"/>
            </w:r>
            <w:r w:rsidRPr="00945BD2">
              <w:rPr>
                <w:lang w:val="es-ES"/>
              </w:rPr>
              <w:t>)</w:t>
            </w:r>
          </w:p>
        </w:tc>
      </w:tr>
      <w:tr w:rsidR="007331A1" w:rsidRPr="00945BD2" w:rsidTr="00224512">
        <w:tc>
          <w:tcPr>
            <w:tcW w:w="2477" w:type="pct"/>
            <w:tcBorders>
              <w:top w:val="nil"/>
              <w:bottom w:val="nil"/>
            </w:tcBorders>
          </w:tcPr>
          <w:p w:rsidR="007331A1" w:rsidRPr="00945BD2" w:rsidRDefault="007331A1" w:rsidP="00224512">
            <w:pPr>
              <w:pStyle w:val="PURLMSH"/>
              <w:rPr>
                <w:lang w:val="es-ES"/>
              </w:rPr>
            </w:pPr>
          </w:p>
        </w:tc>
        <w:tc>
          <w:tcPr>
            <w:tcW w:w="2523" w:type="pct"/>
            <w:tcBorders>
              <w:top w:val="nil"/>
              <w:bottom w:val="nil"/>
            </w:tcBorders>
          </w:tcPr>
          <w:p w:rsidR="007331A1" w:rsidRPr="00945BD2" w:rsidRDefault="007331A1" w:rsidP="00224512">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DD1638" w:rsidRPr="0002351D"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945BD2" w:rsidRDefault="00DD1638" w:rsidP="00224512">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DD1638" w:rsidRPr="0002351D"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DD1638" w:rsidRPr="00945BD2" w:rsidRDefault="00DD1638" w:rsidP="00224512">
            <w:pPr>
              <w:pStyle w:val="PURBody"/>
              <w:rPr>
                <w:lang w:val="es-ES"/>
              </w:rPr>
            </w:pPr>
            <w:r w:rsidRPr="00945BD2">
              <w:rPr>
                <w:b/>
                <w:lang w:val="es-ES"/>
              </w:rPr>
              <w:t>Usted necesita</w:t>
            </w:r>
            <w:r w:rsidR="00914152">
              <w:rPr>
                <w:b/>
                <w:lang w:val="es-ES"/>
              </w:rPr>
              <w:t>.</w:t>
            </w:r>
          </w:p>
          <w:p w:rsidR="00DD1638" w:rsidRPr="00550D14" w:rsidRDefault="00DD1638" w:rsidP="003E01FF">
            <w:pPr>
              <w:pStyle w:val="PURBullet-Indented"/>
              <w:rPr>
                <w:b/>
                <w:bCs/>
                <w:lang w:val="pt-BR"/>
              </w:rPr>
            </w:pPr>
            <w:r w:rsidRPr="00550D14">
              <w:rPr>
                <w:lang w:val="pt-BR"/>
              </w:rPr>
              <w:t>Licencia SAL de Visual Studio Professional 2013</w:t>
            </w:r>
          </w:p>
        </w:tc>
      </w:tr>
    </w:tbl>
    <w:p w:rsidR="00DD1638" w:rsidRPr="00945BD2" w:rsidRDefault="00DD1638" w:rsidP="00DD1638">
      <w:pPr>
        <w:pStyle w:val="PURADDITIONALTERMSHEADERMB"/>
        <w:rPr>
          <w:lang w:val="es-ES"/>
        </w:rPr>
      </w:pPr>
      <w:r w:rsidRPr="00945BD2">
        <w:rPr>
          <w:lang w:val="es-ES"/>
        </w:rPr>
        <w:t>Términos Adicionales:</w:t>
      </w:r>
    </w:p>
    <w:p w:rsidR="00DD1638" w:rsidRPr="00945BD2" w:rsidRDefault="00DD1638" w:rsidP="00DD1638">
      <w:pPr>
        <w:pStyle w:val="PURBlueStrong"/>
        <w:rPr>
          <w:lang w:val="es-ES"/>
        </w:rPr>
      </w:pPr>
      <w:r w:rsidRPr="00945BD2">
        <w:rPr>
          <w:lang w:val="es-ES"/>
        </w:rPr>
        <w:t>Archivo BUILDSERVER.TXT</w:t>
      </w:r>
    </w:p>
    <w:p w:rsidR="00DD1638" w:rsidRPr="00945BD2" w:rsidRDefault="00DD1638" w:rsidP="003206D9">
      <w:pPr>
        <w:pStyle w:val="PURBody-Indented"/>
        <w:rPr>
          <w:lang w:val="es-ES"/>
        </w:rPr>
      </w:pPr>
      <w:r w:rsidRPr="00945BD2">
        <w:rPr>
          <w:lang w:val="es-ES"/>
        </w:rPr>
        <w:t xml:space="preserve">Las Listas de BuildServer se pueden encontrar en: </w:t>
      </w:r>
      <w:hyperlink r:id="rId124" w:history="1">
        <w:r w:rsidRPr="00945BD2">
          <w:rPr>
            <w:rStyle w:val="Hyperlink"/>
            <w:lang w:val="es-ES"/>
          </w:rPr>
          <w:t>http://go.microsoft.com/fwlink/?LinkId=286955</w:t>
        </w:r>
      </w:hyperlink>
      <w:r w:rsidRPr="00945BD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25" w:history="1">
        <w:r w:rsidRPr="00945BD2">
          <w:rPr>
            <w:rStyle w:val="Hyperlink"/>
            <w:lang w:val="es-ES"/>
          </w:rPr>
          <w:t>http://go.microsoft.com/fwlink/?LinkId=286955</w:t>
        </w:r>
      </w:hyperlink>
      <w:r w:rsidRPr="00945BD2">
        <w:rPr>
          <w:lang w:val="es-ES"/>
        </w:rPr>
        <w:t xml:space="preserve"> para utilizarlos con el mismo</w:t>
      </w:r>
      <w:r w:rsidR="003206D9">
        <w:rPr>
          <w:lang w:val="es-ES"/>
        </w:rPr>
        <w:t> </w:t>
      </w:r>
      <w:r w:rsidRPr="00945BD2">
        <w:rPr>
          <w:lang w:val="es-ES"/>
        </w:rPr>
        <w:t>propósito.</w:t>
      </w:r>
    </w:p>
    <w:p w:rsidR="00DD1638" w:rsidRPr="00945BD2" w:rsidRDefault="00DD1638" w:rsidP="00DD1638">
      <w:pPr>
        <w:pStyle w:val="PURBlueStrong"/>
        <w:rPr>
          <w:lang w:val="es-ES"/>
        </w:rPr>
      </w:pPr>
      <w:r w:rsidRPr="00945BD2">
        <w:rPr>
          <w:lang w:val="es-ES"/>
        </w:rPr>
        <w:t>Utilidades</w:t>
      </w:r>
    </w:p>
    <w:p w:rsidR="00DD1638" w:rsidRPr="00945BD2" w:rsidRDefault="00DD1638" w:rsidP="00DD1638">
      <w:pPr>
        <w:pStyle w:val="PURBody-Indented"/>
        <w:rPr>
          <w:lang w:val="es-ES"/>
        </w:rPr>
      </w:pPr>
      <w:r w:rsidRPr="00945BD2">
        <w:rPr>
          <w:lang w:val="es-ES"/>
        </w:rPr>
        <w:t xml:space="preserve">Las Listas de utilidades se pueden encontrar en: </w:t>
      </w:r>
      <w:hyperlink r:id="rId126" w:history="1">
        <w:r w:rsidRPr="00945BD2">
          <w:rPr>
            <w:rStyle w:val="Hyperlink"/>
            <w:lang w:val="es-ES"/>
          </w:rPr>
          <w:t>http://go.microsoft.com/fwlink/?LinkId=286955</w:t>
        </w:r>
      </w:hyperlink>
      <w:r w:rsidRPr="00945BD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rsidR="00DD1638" w:rsidRPr="00945BD2" w:rsidRDefault="00DD1638" w:rsidP="00DD1638">
      <w:pPr>
        <w:pStyle w:val="PURBlueStrong-Indented"/>
        <w:rPr>
          <w:lang w:val="es-ES"/>
        </w:rPr>
      </w:pPr>
      <w:r w:rsidRPr="00945BD2">
        <w:rPr>
          <w:lang w:val="es-ES"/>
        </w:rPr>
        <w:t>Programas y Notificaciones de Terceros.</w:t>
      </w:r>
    </w:p>
    <w:p w:rsidR="00DD1638" w:rsidRPr="00945BD2" w:rsidRDefault="00DD1638" w:rsidP="00DD1638">
      <w:pPr>
        <w:pStyle w:val="PURBody-Indented"/>
        <w:rPr>
          <w:lang w:val="es-ES"/>
        </w:rPr>
      </w:pPr>
      <w:r w:rsidRPr="00945BD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rsidR="00DD1638" w:rsidRPr="00945BD2" w:rsidRDefault="00DD1638" w:rsidP="00DD1638">
      <w:pPr>
        <w:pStyle w:val="PURBlueStrong-Indented"/>
        <w:rPr>
          <w:lang w:val="es-ES"/>
        </w:rPr>
      </w:pPr>
      <w:r w:rsidRPr="00945BD2">
        <w:rPr>
          <w:lang w:val="es-ES"/>
        </w:rPr>
        <w:t>Características de Extensión y Administrador de Paquetes</w:t>
      </w:r>
    </w:p>
    <w:p w:rsidR="00DD1638" w:rsidRPr="00945BD2" w:rsidRDefault="00DD1638" w:rsidP="003206D9">
      <w:pPr>
        <w:pStyle w:val="PURBody-Indented"/>
        <w:rPr>
          <w:lang w:val="es-ES"/>
        </w:rPr>
      </w:pPr>
      <w:r w:rsidRPr="00945BD2">
        <w:rPr>
          <w:lang w:val="es-ES"/>
        </w:rPr>
        <w:t xml:space="preserve">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w:t>
      </w:r>
      <w:r w:rsidRPr="00945BD2">
        <w:rPr>
          <w:lang w:val="es-ES"/>
        </w:rPr>
        <w:lastRenderedPageBreak/>
        <w:t>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3206D9">
        <w:rPr>
          <w:lang w:val="es-ES"/>
        </w:rPr>
        <w:t> </w:t>
      </w:r>
      <w:r w:rsidRPr="00945BD2">
        <w:rPr>
          <w:lang w:val="es-ES"/>
        </w:rPr>
        <w:t>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rsidR="003E01FF" w:rsidRPr="00945BD2" w:rsidRDefault="003E01FF" w:rsidP="003E01FF">
      <w:pPr>
        <w:pStyle w:val="PURBlueStrong-Indented"/>
        <w:rPr>
          <w:lang w:val="es-ES"/>
        </w:rPr>
      </w:pPr>
      <w:r w:rsidRPr="00945BD2">
        <w:rPr>
          <w:lang w:val="es-ES"/>
        </w:rPr>
        <w:t>Software de Terceros</w:t>
      </w:r>
    </w:p>
    <w:p w:rsidR="003E01FF" w:rsidRPr="00945BD2" w:rsidRDefault="003E01FF" w:rsidP="003E01FF">
      <w:pPr>
        <w:pStyle w:val="PURBody-Indented"/>
        <w:rPr>
          <w:lang w:val="es-ES"/>
        </w:rPr>
      </w:pPr>
      <w:r w:rsidRPr="00945BD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rsidR="003E01FF" w:rsidRPr="00945BD2" w:rsidRDefault="003E01FF" w:rsidP="003E01FF">
      <w:pPr>
        <w:pStyle w:val="PURBlueStrong-Indented"/>
        <w:rPr>
          <w:lang w:val="es-ES"/>
        </w:rPr>
      </w:pPr>
      <w:r w:rsidRPr="00945BD2">
        <w:rPr>
          <w:lang w:val="es-ES"/>
        </w:rPr>
        <w:t>Limitaciones Técnicas</w:t>
      </w:r>
    </w:p>
    <w:p w:rsidR="003E01FF" w:rsidRPr="00945BD2" w:rsidRDefault="003E01FF" w:rsidP="003206D9">
      <w:pPr>
        <w:pStyle w:val="PURBody-Indented"/>
        <w:rPr>
          <w:lang w:val="es-ES"/>
        </w:rPr>
      </w:pPr>
      <w:r w:rsidRPr="00945BD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3206D9">
        <w:rPr>
          <w:lang w:val="es-ES"/>
        </w:rPr>
        <w:t> </w:t>
      </w:r>
      <w:r w:rsidRPr="00945BD2">
        <w:rPr>
          <w:lang w:val="es-ES"/>
        </w:rPr>
        <w:t>estar vinculada por el software.</w:t>
      </w:r>
    </w:p>
    <w:p w:rsidR="003E01FF" w:rsidRPr="00945BD2" w:rsidRDefault="003E01FF" w:rsidP="003E01FF">
      <w:pPr>
        <w:pStyle w:val="PURBody-Indented"/>
        <w:rPr>
          <w:lang w:val="es-ES"/>
        </w:rPr>
      </w:pPr>
      <w:r w:rsidRPr="00945BD2">
        <w:rPr>
          <w:smallCaps/>
          <w:color w:val="00467F" w:themeColor="text2"/>
          <w:lang w:val="es-ES"/>
        </w:rPr>
        <w:t>Microsoft SharePoint, Kit de Desarrollo de Software de Windows (Windows SDK) y Componentes de Microsoft Office</w:t>
      </w:r>
      <w:r w:rsidRPr="00945BD2">
        <w:rPr>
          <w:lang w:val="es-ES"/>
        </w:rPr>
        <w:t xml:space="preserve"> </w:t>
      </w:r>
    </w:p>
    <w:p w:rsidR="003E01FF" w:rsidRPr="00945BD2" w:rsidRDefault="003E01FF" w:rsidP="008E2D3F">
      <w:pPr>
        <w:pStyle w:val="PURBody-Indented"/>
        <w:rPr>
          <w:lang w:val="es-ES"/>
        </w:rPr>
      </w:pPr>
      <w:r w:rsidRPr="00945BD2">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8E2D3F" w:rsidRPr="00945BD2">
        <w:rPr>
          <w:lang w:val="es-ES"/>
        </w:rPr>
        <w:t>“</w:t>
      </w:r>
      <w:r w:rsidRPr="00945BD2">
        <w:rPr>
          <w:lang w:val="es-ES"/>
        </w:rPr>
        <w:t>Licencias</w:t>
      </w:r>
      <w:r w:rsidR="008E2D3F" w:rsidRPr="00945BD2">
        <w:rPr>
          <w:lang w:val="es-ES"/>
        </w:rPr>
        <w:t>”</w:t>
      </w:r>
      <w:r w:rsidRPr="00945BD2">
        <w:rPr>
          <w:lang w:val="es-ES"/>
        </w:rPr>
        <w:t xml:space="preserve"> del directorio de instalación del software. Si no acepta los términos de licencia de estos componentes del software, no podrá utilizarlos.</w:t>
      </w:r>
    </w:p>
    <w:p w:rsidR="003E01FF" w:rsidRPr="00945BD2" w:rsidRDefault="003E01FF" w:rsidP="003E01FF">
      <w:pPr>
        <w:pStyle w:val="PURBlueStrong-Indented"/>
        <w:rPr>
          <w:lang w:val="es-ES"/>
        </w:rPr>
      </w:pPr>
      <w:r w:rsidRPr="00945BD2">
        <w:rPr>
          <w:lang w:val="es-ES"/>
        </w:rPr>
        <w:t>Microsoft Advertising SDK</w:t>
      </w:r>
    </w:p>
    <w:p w:rsidR="003E01FF" w:rsidRPr="00945BD2" w:rsidRDefault="003E01FF" w:rsidP="008E2D3F">
      <w:pPr>
        <w:pStyle w:val="PURBullet-Indented"/>
        <w:numPr>
          <w:ilvl w:val="0"/>
          <w:numId w:val="0"/>
        </w:numPr>
        <w:spacing w:line="240" w:lineRule="auto"/>
        <w:ind w:left="288"/>
        <w:rPr>
          <w:lang w:val="es-ES"/>
        </w:rPr>
      </w:pPr>
      <w:r w:rsidRPr="00945BD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8E2D3F" w:rsidRPr="00945BD2">
        <w:rPr>
          <w:lang w:val="es-ES"/>
        </w:rPr>
        <w:t>“</w:t>
      </w:r>
      <w:r w:rsidRPr="00945BD2">
        <w:rPr>
          <w:lang w:val="es-ES"/>
        </w:rPr>
        <w:t>Aceptar</w:t>
      </w:r>
      <w:r w:rsidR="008E2D3F" w:rsidRPr="00945BD2">
        <w:rPr>
          <w:lang w:val="es-ES"/>
        </w:rPr>
        <w:t>”</w:t>
      </w:r>
      <w:r w:rsidRPr="00945BD2">
        <w:rPr>
          <w:lang w:val="es-ES"/>
        </w:rPr>
        <w:t xml:space="preserve"> o continuar con el botón </w:t>
      </w:r>
      <w:r w:rsidR="008E2D3F" w:rsidRPr="00945BD2">
        <w:rPr>
          <w:lang w:val="es-ES"/>
        </w:rPr>
        <w:t>“</w:t>
      </w:r>
      <w:r w:rsidRPr="00945BD2">
        <w:rPr>
          <w:lang w:val="es-ES"/>
        </w:rPr>
        <w:t>Instalar</w:t>
      </w:r>
      <w:r w:rsidR="008E2D3F" w:rsidRPr="00945BD2">
        <w:rPr>
          <w:lang w:val="es-ES"/>
        </w:rPr>
        <w:t>”</w:t>
      </w:r>
      <w:r w:rsidRPr="00945BD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27" w:history="1">
        <w:r w:rsidRPr="00945BD2">
          <w:rPr>
            <w:rStyle w:val="Hyperlink"/>
            <w:lang w:val="es-ES"/>
          </w:rPr>
          <w:t>https://choice.live.com/AdvertisementChoice/</w:t>
        </w:r>
      </w:hyperlink>
      <w:r w:rsidRPr="00945BD2">
        <w:rPr>
          <w:lang w:val="es-ES"/>
        </w:rPr>
        <w:t>.</w:t>
      </w:r>
    </w:p>
    <w:p w:rsidR="00DD1638" w:rsidRPr="00945BD2" w:rsidRDefault="00DD1638" w:rsidP="00DD1638">
      <w:pPr>
        <w:pStyle w:val="PURBlueStrong-Indented"/>
        <w:rPr>
          <w:lang w:val="es-ES"/>
        </w:rPr>
      </w:pPr>
      <w:r w:rsidRPr="00945BD2">
        <w:rPr>
          <w:lang w:val="es-ES"/>
        </w:rPr>
        <w:t>Componentes del producto Microsoft SQL Server y Kit de Desarrollo de Software de Windows (Windows SDK)</w:t>
      </w:r>
    </w:p>
    <w:p w:rsidR="00DD1638" w:rsidRPr="00945BD2" w:rsidRDefault="00DD1638" w:rsidP="003206D9">
      <w:pPr>
        <w:pStyle w:val="PURBody-Indented"/>
        <w:rPr>
          <w:lang w:val="es-ES"/>
        </w:rPr>
      </w:pPr>
      <w:r w:rsidRPr="00945BD2">
        <w:rPr>
          <w:lang w:val="es-ES"/>
        </w:rPr>
        <w:t xml:space="preserve">El software puede venir con componentes de Microsoft SQL Server y Windows SDK, los que se licencian en virtud de sus propios términos ubicados en la carpeta </w:t>
      </w:r>
      <w:r w:rsidR="008E2D3F" w:rsidRPr="00945BD2">
        <w:rPr>
          <w:lang w:val="es-ES"/>
        </w:rPr>
        <w:t>“</w:t>
      </w:r>
      <w:r w:rsidRPr="00945BD2">
        <w:rPr>
          <w:lang w:val="es-ES"/>
        </w:rPr>
        <w:t>Licencias</w:t>
      </w:r>
      <w:r w:rsidR="008E2D3F" w:rsidRPr="00945BD2">
        <w:rPr>
          <w:lang w:val="es-ES"/>
        </w:rPr>
        <w:t>”</w:t>
      </w:r>
      <w:r w:rsidRPr="00945BD2">
        <w:rPr>
          <w:lang w:val="es-ES"/>
        </w:rPr>
        <w:t>. Podrá utilizar únicamente estos componentes en conjunto con el uso del software. Si</w:t>
      </w:r>
      <w:r w:rsidR="003206D9">
        <w:rPr>
          <w:lang w:val="es-ES"/>
        </w:rPr>
        <w:t> </w:t>
      </w:r>
      <w:r w:rsidRPr="00945BD2">
        <w:rPr>
          <w:lang w:val="es-ES"/>
        </w:rPr>
        <w:t xml:space="preserve">no acepta los términos de licencia de los componentes, no podrá utilizarlos. </w:t>
      </w:r>
    </w:p>
    <w:p w:rsidR="00DD1638" w:rsidRPr="00945BD2" w:rsidRDefault="00DD1638" w:rsidP="00DD1638">
      <w:pPr>
        <w:pStyle w:val="PURBlueStrong-Indented"/>
        <w:rPr>
          <w:lang w:val="es-ES"/>
        </w:rPr>
      </w:pPr>
      <w:r w:rsidRPr="00945BD2">
        <w:rPr>
          <w:lang w:val="es-ES"/>
        </w:rPr>
        <w:t>Componentes del software de Windows</w:t>
      </w:r>
    </w:p>
    <w:p w:rsidR="00DD1638" w:rsidRPr="00945BD2" w:rsidRDefault="00DD1638" w:rsidP="00DD1638">
      <w:pPr>
        <w:pStyle w:val="PURBody-Indented"/>
        <w:rPr>
          <w:lang w:val="es-ES"/>
        </w:rPr>
      </w:pPr>
      <w:r w:rsidRPr="00945BD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rsidR="00DD1638" w:rsidRPr="00945BD2" w:rsidRDefault="00DD1638" w:rsidP="00DD1638">
      <w:pPr>
        <w:pStyle w:val="PURBlueStrong-Indented"/>
        <w:rPr>
          <w:lang w:val="es-ES"/>
        </w:rPr>
      </w:pPr>
      <w:r w:rsidRPr="00945BD2">
        <w:rPr>
          <w:lang w:val="es-ES"/>
        </w:rPr>
        <w:t>.NET Framework Software</w:t>
      </w:r>
    </w:p>
    <w:p w:rsidR="00DD1638" w:rsidRPr="00945BD2" w:rsidRDefault="00DD1638" w:rsidP="00DD1638">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DD1638" w:rsidRDefault="004322F7" w:rsidP="00DD1638">
      <w:pPr>
        <w:pStyle w:val="PURBreadcrumb"/>
        <w:rPr>
          <w:rStyle w:val="Hyperlink"/>
          <w:rFonts w:ascii="Arial Narrow" w:hAnsi="Arial Narrow"/>
          <w:sz w:val="16"/>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283F9B" w:rsidRPr="00945BD2" w:rsidRDefault="00283F9B" w:rsidP="00283F9B">
      <w:pPr>
        <w:pStyle w:val="PURBreadcrumb"/>
        <w:keepNext w:val="0"/>
        <w:keepLines w:val="0"/>
        <w:spacing w:before="0" w:after="0"/>
        <w:rPr>
          <w:lang w:val="es-ES"/>
        </w:rPr>
      </w:pPr>
    </w:p>
    <w:p w:rsidR="00DD1638" w:rsidRPr="00945BD2" w:rsidRDefault="00DD1638" w:rsidP="00DD1638">
      <w:pPr>
        <w:pStyle w:val="PURProductName"/>
        <w:rPr>
          <w:lang w:val="es-ES"/>
        </w:rPr>
      </w:pPr>
      <w:bookmarkStart w:id="620" w:name="_Toc347044734"/>
      <w:bookmarkStart w:id="621" w:name="_Toc347045414"/>
      <w:bookmarkStart w:id="622" w:name="_Toc355093390"/>
      <w:bookmarkStart w:id="623" w:name="_Toc355093535"/>
      <w:bookmarkStart w:id="624" w:name="_Toc363552824"/>
      <w:bookmarkStart w:id="625" w:name="_Toc363552887"/>
      <w:bookmarkStart w:id="626" w:name="_Toc372118329"/>
      <w:bookmarkStart w:id="627" w:name="_Toc372126762"/>
      <w:r w:rsidRPr="00945BD2">
        <w:rPr>
          <w:lang w:val="es-ES"/>
        </w:rPr>
        <w:lastRenderedPageBreak/>
        <w:t>Visual Studio Ultimate 2013</w:t>
      </w:r>
      <w:bookmarkEnd w:id="620"/>
      <w:bookmarkEnd w:id="621"/>
      <w:bookmarkEnd w:id="622"/>
      <w:bookmarkEnd w:id="623"/>
      <w:bookmarkEnd w:id="624"/>
      <w:bookmarkEnd w:id="625"/>
      <w:bookmarkEnd w:id="626"/>
      <w:bookmarkEnd w:id="627"/>
      <w:r w:rsidRPr="00945BD2">
        <w:rPr>
          <w:lang w:val="es-ES"/>
        </w:rPr>
        <w:fldChar w:fldCharType="begin"/>
      </w:r>
      <w:r w:rsidRPr="00945BD2">
        <w:rPr>
          <w:lang w:val="es-ES"/>
        </w:rPr>
        <w:instrText>XE "Visual Studio Ultimate 2013"</w:instrText>
      </w:r>
      <w:r w:rsidRPr="00945BD2">
        <w:rPr>
          <w:lang w:val="es-ES"/>
        </w:rPr>
        <w:fldChar w:fldCharType="end"/>
      </w:r>
    </w:p>
    <w:p w:rsidR="00DD1638" w:rsidRPr="00945BD2" w:rsidRDefault="00DD1638" w:rsidP="00DD1638">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02351D" w:rsidTr="00224512">
        <w:tc>
          <w:tcPr>
            <w:tcW w:w="2477" w:type="pct"/>
            <w:tcBorders>
              <w:top w:val="single" w:sz="4" w:space="0" w:color="auto"/>
              <w:bottom w:val="nil"/>
            </w:tcBorders>
          </w:tcPr>
          <w:p w:rsidR="00DD1638" w:rsidRPr="00945BD2" w:rsidRDefault="00DD1638" w:rsidP="00224512">
            <w:pPr>
              <w:pStyle w:val="PURLMSH"/>
              <w:rPr>
                <w:lang w:val="es-ES"/>
              </w:rPr>
            </w:pPr>
            <w:r w:rsidRPr="00945BD2">
              <w:rPr>
                <w:lang w:val="es-ES"/>
              </w:rPr>
              <w:t xml:space="preserve">Sección aplicable de Términos Generales de SAL: </w:t>
            </w:r>
            <w:hyperlink w:anchor="SALTerms_Desktop" w:history="1">
              <w:r w:rsidR="00225C25" w:rsidRPr="00945BD2">
                <w:rPr>
                  <w:rStyle w:val="Hyperlink"/>
                  <w:lang w:val="es-ES"/>
                </w:rPr>
                <w:t>Aplicaciones de Escritorio</w:t>
              </w:r>
            </w:hyperlink>
          </w:p>
        </w:tc>
        <w:tc>
          <w:tcPr>
            <w:tcW w:w="2523" w:type="pct"/>
            <w:tcBorders>
              <w:top w:val="single" w:sz="4" w:space="0" w:color="auto"/>
              <w:bottom w:val="nil"/>
            </w:tcBorders>
          </w:tcPr>
          <w:p w:rsidR="00DD1638" w:rsidRPr="00945BD2" w:rsidRDefault="00DD1638" w:rsidP="0055441F">
            <w:pPr>
              <w:pStyle w:val="PURLMSH"/>
              <w:rPr>
                <w:i/>
                <w:lang w:val="es-ES"/>
              </w:rPr>
            </w:pPr>
            <w:r w:rsidRPr="00945BD2">
              <w:rPr>
                <w:lang w:val="es-ES"/>
              </w:rPr>
              <w:t xml:space="preserve">Ver Notificación Aplicable: </w:t>
            </w:r>
            <w:r w:rsidRPr="00945BD2">
              <w:rPr>
                <w:b/>
                <w:lang w:val="es-ES"/>
              </w:rPr>
              <w:t>Transferencia de datos, Mapas de Bing, Marco de</w:t>
            </w:r>
            <w:r w:rsidR="0055441F">
              <w:rPr>
                <w:b/>
                <w:lang w:val="es-ES"/>
              </w:rPr>
              <w:t> </w:t>
            </w:r>
            <w:r w:rsidRPr="00945BD2">
              <w:rPr>
                <w:b/>
                <w:lang w:val="es-ES"/>
              </w:rPr>
              <w:t xml:space="preserve">localización, API de Mapas, Cuentas de Microsoft en Visual Studio, H.264/MPEG-4 AVC y/o VC-1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DD1638" w:rsidRPr="0002351D" w:rsidTr="00224512">
        <w:tc>
          <w:tcPr>
            <w:tcW w:w="2477" w:type="pct"/>
            <w:tcBorders>
              <w:top w:val="nil"/>
              <w:bottom w:val="nil"/>
            </w:tcBorders>
          </w:tcPr>
          <w:p w:rsidR="00785537" w:rsidRPr="00945BD2" w:rsidRDefault="00DD1638" w:rsidP="007331A1">
            <w:pPr>
              <w:pStyle w:val="PURLMSH"/>
              <w:rPr>
                <w:b/>
                <w:lang w:val="es-ES"/>
              </w:rPr>
            </w:pPr>
            <w:r w:rsidRPr="00945BD2">
              <w:rPr>
                <w:lang w:val="es-ES"/>
              </w:rPr>
              <w:t xml:space="preserve">Software Adicional/Cliente: </w:t>
            </w:r>
            <w:r w:rsidRPr="00945BD2">
              <w:rPr>
                <w:b/>
                <w:lang w:val="es-ES"/>
              </w:rPr>
              <w:t>No</w:t>
            </w:r>
          </w:p>
        </w:tc>
        <w:tc>
          <w:tcPr>
            <w:tcW w:w="2523" w:type="pct"/>
            <w:tcBorders>
              <w:top w:val="nil"/>
              <w:bottom w:val="nil"/>
            </w:tcBorders>
          </w:tcPr>
          <w:p w:rsidR="00DD1638" w:rsidRPr="00945BD2" w:rsidRDefault="00DD1638" w:rsidP="00224512">
            <w:pPr>
              <w:pStyle w:val="PURLMSH"/>
              <w:rPr>
                <w:lang w:val="es-ES"/>
              </w:rPr>
            </w:pPr>
            <w:r w:rsidRPr="00945BD2">
              <w:rPr>
                <w:lang w:val="es-ES"/>
              </w:rPr>
              <w:t xml:space="preserve">Tecnologías incluidas: </w:t>
            </w:r>
            <w:r w:rsidRPr="00945BD2">
              <w:rPr>
                <w:b/>
                <w:lang w:val="es-ES"/>
              </w:rPr>
              <w:t>Sí</w:t>
            </w:r>
            <w:r w:rsidRPr="00945BD2">
              <w:rPr>
                <w:lang w:val="es-ES"/>
              </w:rPr>
              <w:t xml:space="preserve"> </w:t>
            </w:r>
            <w:r w:rsidRPr="00945BD2">
              <w:rPr>
                <w:i/>
                <w:lang w:val="es-ES"/>
              </w:rPr>
              <w:t xml:space="preserve">(consultar </w:t>
            </w:r>
            <w:r w:rsidR="00F70C6D" w:rsidRPr="00945BD2">
              <w:rPr>
                <w:lang w:val="es-ES"/>
              </w:rPr>
              <w:fldChar w:fldCharType="begin"/>
            </w:r>
            <w:r w:rsidR="00F70C6D" w:rsidRPr="00945BD2">
              <w:rPr>
                <w:lang w:val="es-ES"/>
              </w:rPr>
              <w:instrText xml:space="preserve"> REF  SQLServerTechnology \h  \* MERGEFORMAT </w:instrText>
            </w:r>
            <w:r w:rsidR="00F70C6D" w:rsidRPr="00945BD2">
              <w:rPr>
                <w:lang w:val="es-ES"/>
              </w:rPr>
            </w:r>
            <w:r w:rsidR="00F70C6D" w:rsidRPr="00945BD2">
              <w:rPr>
                <w:lang w:val="es-ES"/>
              </w:rPr>
              <w:fldChar w:fldCharType="separate"/>
            </w:r>
            <w:r w:rsidR="00E81AE4" w:rsidRPr="00E81AE4">
              <w:rPr>
                <w:i/>
                <w:color w:val="00467F"/>
                <w:u w:val="single"/>
                <w:lang w:val="es-ES"/>
              </w:rPr>
              <w:t>Tecnología de</w:t>
            </w:r>
            <w:r w:rsidR="00E81AE4" w:rsidRPr="00E81AE4">
              <w:rPr>
                <w:i/>
                <w:color w:val="00467F"/>
                <w:u w:val="single"/>
              </w:rPr>
              <w:t xml:space="preserve"> SQL</w:t>
            </w:r>
            <w:r w:rsidR="00E81AE4" w:rsidRPr="00945BD2">
              <w:rPr>
                <w:rStyle w:val="Strong"/>
                <w:lang w:val="es-ES"/>
              </w:rPr>
              <w:t xml:space="preserve"> Server</w:t>
            </w:r>
            <w:r w:rsidR="00F70C6D" w:rsidRPr="00945BD2">
              <w:rPr>
                <w:lang w:val="es-ES"/>
              </w:rPr>
              <w:fldChar w:fldCharType="end"/>
            </w:r>
            <w:r w:rsidRPr="00945BD2">
              <w:rPr>
                <w:lang w:val="es-ES"/>
              </w:rPr>
              <w:t>)</w:t>
            </w:r>
          </w:p>
        </w:tc>
      </w:tr>
      <w:tr w:rsidR="007331A1" w:rsidRPr="00945BD2" w:rsidTr="00224512">
        <w:tc>
          <w:tcPr>
            <w:tcW w:w="2477" w:type="pct"/>
            <w:tcBorders>
              <w:top w:val="nil"/>
              <w:bottom w:val="nil"/>
            </w:tcBorders>
          </w:tcPr>
          <w:p w:rsidR="007331A1" w:rsidRPr="00945BD2" w:rsidRDefault="007331A1" w:rsidP="00224512">
            <w:pPr>
              <w:pStyle w:val="PURLMSH"/>
              <w:rPr>
                <w:lang w:val="es-ES"/>
              </w:rPr>
            </w:pPr>
          </w:p>
        </w:tc>
        <w:tc>
          <w:tcPr>
            <w:tcW w:w="2523" w:type="pct"/>
            <w:tcBorders>
              <w:top w:val="nil"/>
              <w:bottom w:val="nil"/>
            </w:tcBorders>
          </w:tcPr>
          <w:p w:rsidR="007331A1" w:rsidRPr="00945BD2" w:rsidRDefault="007331A1" w:rsidP="00224512">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DD1638" w:rsidRPr="0002351D"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945BD2" w:rsidRDefault="00DD1638" w:rsidP="00224512">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DD1638" w:rsidRPr="00945BD2"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945BD2" w:rsidRDefault="00DD1638" w:rsidP="00224512">
            <w:pPr>
              <w:pStyle w:val="PURBody"/>
              <w:rPr>
                <w:lang w:val="es-ES"/>
              </w:rPr>
            </w:pPr>
            <w:r w:rsidRPr="00945BD2">
              <w:rPr>
                <w:b/>
                <w:lang w:val="es-ES"/>
              </w:rPr>
              <w:t>Usted necesita</w:t>
            </w:r>
            <w:r w:rsidR="00914152">
              <w:rPr>
                <w:b/>
                <w:lang w:val="es-ES"/>
              </w:rPr>
              <w:t>.</w:t>
            </w:r>
          </w:p>
          <w:p w:rsidR="00DD1638" w:rsidRPr="00945BD2" w:rsidRDefault="00DD1638" w:rsidP="003E01FF">
            <w:pPr>
              <w:pStyle w:val="PURBullet-Indented"/>
              <w:rPr>
                <w:b/>
                <w:bCs/>
                <w:lang w:val="es-ES"/>
              </w:rPr>
            </w:pPr>
            <w:r w:rsidRPr="00945BD2">
              <w:rPr>
                <w:lang w:val="es-ES"/>
              </w:rPr>
              <w:t>Licencia SAL de Visual Studio Ultimate 2013</w:t>
            </w:r>
          </w:p>
        </w:tc>
      </w:tr>
    </w:tbl>
    <w:p w:rsidR="00DD1638" w:rsidRPr="00945BD2" w:rsidRDefault="00DD1638" w:rsidP="00DD1638">
      <w:pPr>
        <w:pStyle w:val="PURADDITIONALTERMSHEADERMB"/>
        <w:rPr>
          <w:lang w:val="es-ES"/>
        </w:rPr>
      </w:pPr>
      <w:r w:rsidRPr="00945BD2">
        <w:rPr>
          <w:lang w:val="es-ES"/>
        </w:rPr>
        <w:t>Términos Adicionales:</w:t>
      </w:r>
    </w:p>
    <w:p w:rsidR="00DD1638" w:rsidRPr="00945BD2" w:rsidRDefault="00DD1638" w:rsidP="00DD1638">
      <w:pPr>
        <w:pStyle w:val="PURBlueStrong"/>
        <w:rPr>
          <w:lang w:val="es-ES"/>
        </w:rPr>
      </w:pPr>
      <w:r w:rsidRPr="00945BD2">
        <w:rPr>
          <w:lang w:val="es-ES"/>
        </w:rPr>
        <w:t>Archivo BUILDSERVER.TXT</w:t>
      </w:r>
    </w:p>
    <w:p w:rsidR="00DD1638" w:rsidRPr="00945BD2" w:rsidRDefault="00DD1638" w:rsidP="0055441F">
      <w:pPr>
        <w:pStyle w:val="PURBody-Indented"/>
        <w:rPr>
          <w:lang w:val="es-ES"/>
        </w:rPr>
      </w:pPr>
      <w:r w:rsidRPr="00945BD2">
        <w:rPr>
          <w:lang w:val="es-ES"/>
        </w:rPr>
        <w:t xml:space="preserve">Las Listas de BuildServer se pueden encontrar en: </w:t>
      </w:r>
      <w:hyperlink r:id="rId128" w:history="1">
        <w:r w:rsidRPr="00945BD2">
          <w:rPr>
            <w:rStyle w:val="Hyperlink"/>
            <w:lang w:val="es-ES"/>
          </w:rPr>
          <w:t>http://go.microsoft.com/fwlink/?LinkId=286955</w:t>
        </w:r>
      </w:hyperlink>
      <w:r w:rsidRPr="00945BD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29" w:history="1">
        <w:r w:rsidRPr="00945BD2">
          <w:rPr>
            <w:lang w:val="es-ES"/>
          </w:rPr>
          <w:t>http://go.microsoft.com/fwlink/?LinkId=247624</w:t>
        </w:r>
      </w:hyperlink>
      <w:r w:rsidRPr="00945BD2">
        <w:rPr>
          <w:lang w:val="es-ES"/>
        </w:rPr>
        <w:t xml:space="preserve"> (en inglés) para utilizarlos con</w:t>
      </w:r>
      <w:r w:rsidR="0055441F" w:rsidRPr="00550D14">
        <w:rPr>
          <w:lang w:val="es-ES"/>
        </w:rPr>
        <w:t> </w:t>
      </w:r>
      <w:r w:rsidRPr="00945BD2">
        <w:rPr>
          <w:lang w:val="es-ES"/>
        </w:rPr>
        <w:t>el mismo fin.</w:t>
      </w:r>
    </w:p>
    <w:p w:rsidR="00DD1638" w:rsidRPr="00945BD2" w:rsidRDefault="00DD1638" w:rsidP="00DD1638">
      <w:pPr>
        <w:pStyle w:val="PURBlueStrong"/>
        <w:rPr>
          <w:lang w:val="es-ES"/>
        </w:rPr>
      </w:pPr>
      <w:r w:rsidRPr="00945BD2">
        <w:rPr>
          <w:lang w:val="es-ES"/>
        </w:rPr>
        <w:t>Utilidades</w:t>
      </w:r>
    </w:p>
    <w:p w:rsidR="00DD1638" w:rsidRPr="00945BD2" w:rsidRDefault="00DD1638" w:rsidP="00FD6DC2">
      <w:pPr>
        <w:pStyle w:val="PURBody-Indented"/>
        <w:rPr>
          <w:lang w:val="es-ES"/>
        </w:rPr>
      </w:pPr>
      <w:r w:rsidRPr="00945BD2">
        <w:rPr>
          <w:lang w:val="es-ES"/>
        </w:rPr>
        <w:t xml:space="preserve">Las Listas de utilidades se pueden encontrar en: </w:t>
      </w:r>
      <w:hyperlink r:id="rId130" w:history="1">
        <w:r w:rsidRPr="00945BD2">
          <w:rPr>
            <w:rStyle w:val="Hyperlink"/>
            <w:lang w:val="es-ES"/>
          </w:rPr>
          <w:t>http://go.microsoft.com/fwlink/?LinkId=286955</w:t>
        </w:r>
      </w:hyperlink>
      <w:r w:rsidRPr="00945BD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w:t>
      </w:r>
      <w:r w:rsidR="00FD6DC2">
        <w:rPr>
          <w:lang w:val="es-ES"/>
        </w:rPr>
        <w:t> </w:t>
      </w:r>
      <w:r w:rsidRPr="00945BD2">
        <w:rPr>
          <w:lang w:val="es-ES"/>
        </w:rPr>
        <w:t>dispositivo.</w:t>
      </w:r>
    </w:p>
    <w:p w:rsidR="00DD1638" w:rsidRPr="00945BD2" w:rsidRDefault="00DD1638" w:rsidP="00DD1638">
      <w:pPr>
        <w:pStyle w:val="PURBlueStrong-Indented"/>
        <w:rPr>
          <w:lang w:val="es-ES"/>
        </w:rPr>
      </w:pPr>
      <w:r w:rsidRPr="00945BD2">
        <w:rPr>
          <w:lang w:val="es-ES"/>
        </w:rPr>
        <w:t>Programas y Notificaciones de Terceros.</w:t>
      </w:r>
    </w:p>
    <w:p w:rsidR="00DD1638" w:rsidRPr="00945BD2" w:rsidRDefault="00DD1638" w:rsidP="00DD1638">
      <w:pPr>
        <w:pStyle w:val="PURBody-Indented"/>
        <w:rPr>
          <w:lang w:val="es-ES"/>
        </w:rPr>
      </w:pPr>
      <w:r w:rsidRPr="00945BD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rsidR="00DD1638" w:rsidRPr="00945BD2" w:rsidRDefault="00DD1638" w:rsidP="00DD1638">
      <w:pPr>
        <w:pStyle w:val="PURBlueStrong-Indented"/>
        <w:rPr>
          <w:lang w:val="es-ES"/>
        </w:rPr>
      </w:pPr>
      <w:r w:rsidRPr="00945BD2">
        <w:rPr>
          <w:lang w:val="es-ES"/>
        </w:rPr>
        <w:t>Características de Extensión y Administrador de Paquetes</w:t>
      </w:r>
    </w:p>
    <w:p w:rsidR="00DD1638" w:rsidRPr="00945BD2" w:rsidRDefault="00DD1638" w:rsidP="00FD6DC2">
      <w:pPr>
        <w:pStyle w:val="PURBody-Indented"/>
        <w:rPr>
          <w:lang w:val="es-ES"/>
        </w:rPr>
      </w:pPr>
      <w:r w:rsidRPr="00945BD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FD6DC2">
        <w:rPr>
          <w:lang w:val="es-ES"/>
        </w:rPr>
        <w:t> </w:t>
      </w:r>
      <w:r w:rsidRPr="00945BD2">
        <w:rPr>
          <w:lang w:val="es-ES"/>
        </w:rPr>
        <w:t>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rsidR="003E01FF" w:rsidRPr="00945BD2" w:rsidRDefault="003E01FF" w:rsidP="003E01FF">
      <w:pPr>
        <w:pStyle w:val="PURBlueStrong-Indented"/>
        <w:rPr>
          <w:lang w:val="es-ES"/>
        </w:rPr>
      </w:pPr>
      <w:r w:rsidRPr="00945BD2">
        <w:rPr>
          <w:lang w:val="es-ES"/>
        </w:rPr>
        <w:lastRenderedPageBreak/>
        <w:t>Software de Terceros</w:t>
      </w:r>
    </w:p>
    <w:p w:rsidR="003E01FF" w:rsidRPr="00945BD2" w:rsidRDefault="003E01FF" w:rsidP="003E01FF">
      <w:pPr>
        <w:pStyle w:val="PURBody-Indented"/>
        <w:rPr>
          <w:lang w:val="es-ES"/>
        </w:rPr>
      </w:pPr>
      <w:r w:rsidRPr="00945BD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rsidR="003E01FF" w:rsidRPr="00945BD2" w:rsidRDefault="003E01FF" w:rsidP="003E01FF">
      <w:pPr>
        <w:pStyle w:val="PURBlueStrong-Indented"/>
        <w:rPr>
          <w:lang w:val="es-ES"/>
        </w:rPr>
      </w:pPr>
      <w:r w:rsidRPr="00945BD2">
        <w:rPr>
          <w:lang w:val="es-ES"/>
        </w:rPr>
        <w:t>Limitaciones Técnicas</w:t>
      </w:r>
    </w:p>
    <w:p w:rsidR="003E01FF" w:rsidRPr="00945BD2" w:rsidRDefault="003E01FF" w:rsidP="00FD6DC2">
      <w:pPr>
        <w:pStyle w:val="PURBody-Indented"/>
        <w:rPr>
          <w:lang w:val="es-ES"/>
        </w:rPr>
      </w:pPr>
      <w:r w:rsidRPr="00945BD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FD6DC2">
        <w:rPr>
          <w:lang w:val="es-ES"/>
        </w:rPr>
        <w:t> </w:t>
      </w:r>
      <w:r w:rsidRPr="00945BD2">
        <w:rPr>
          <w:lang w:val="es-ES"/>
        </w:rPr>
        <w:t>estar vinculada por el software.</w:t>
      </w:r>
    </w:p>
    <w:p w:rsidR="003E01FF" w:rsidRPr="00945BD2" w:rsidRDefault="003E01FF" w:rsidP="003E01FF">
      <w:pPr>
        <w:pStyle w:val="PURBody-Indented"/>
        <w:rPr>
          <w:lang w:val="es-ES"/>
        </w:rPr>
      </w:pPr>
      <w:r w:rsidRPr="00945BD2">
        <w:rPr>
          <w:smallCaps/>
          <w:color w:val="00467F" w:themeColor="text2"/>
          <w:lang w:val="es-ES"/>
        </w:rPr>
        <w:t>Microsoft SharePoint, Kit de Desarrollo de Software de Windows (Windows SDK) y Componentes de Microsoft Office</w:t>
      </w:r>
      <w:r w:rsidRPr="00945BD2">
        <w:rPr>
          <w:lang w:val="es-ES"/>
        </w:rPr>
        <w:t xml:space="preserve"> </w:t>
      </w:r>
    </w:p>
    <w:p w:rsidR="003E01FF" w:rsidRPr="00945BD2" w:rsidRDefault="003E01FF" w:rsidP="008E2D3F">
      <w:pPr>
        <w:pStyle w:val="PURBody-Indented"/>
        <w:rPr>
          <w:lang w:val="es-ES"/>
        </w:rPr>
      </w:pPr>
      <w:r w:rsidRPr="00945BD2">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8E2D3F" w:rsidRPr="00945BD2">
        <w:rPr>
          <w:lang w:val="es-ES"/>
        </w:rPr>
        <w:t>“</w:t>
      </w:r>
      <w:r w:rsidRPr="00945BD2">
        <w:rPr>
          <w:lang w:val="es-ES"/>
        </w:rPr>
        <w:t>Licencias</w:t>
      </w:r>
      <w:r w:rsidR="008E2D3F" w:rsidRPr="00945BD2">
        <w:rPr>
          <w:lang w:val="es-ES"/>
        </w:rPr>
        <w:t>”</w:t>
      </w:r>
      <w:r w:rsidRPr="00945BD2">
        <w:rPr>
          <w:lang w:val="es-ES"/>
        </w:rPr>
        <w:t xml:space="preserve"> del directorio de instalación del software. Si no acepta los términos de licencia de estos componentes del software, no podrá utilizarlos.</w:t>
      </w:r>
    </w:p>
    <w:p w:rsidR="003E01FF" w:rsidRPr="00945BD2" w:rsidRDefault="003E01FF" w:rsidP="003E01FF">
      <w:pPr>
        <w:pStyle w:val="PURBlueStrong-Indented"/>
        <w:rPr>
          <w:lang w:val="es-ES"/>
        </w:rPr>
      </w:pPr>
      <w:r w:rsidRPr="00945BD2">
        <w:rPr>
          <w:lang w:val="es-ES"/>
        </w:rPr>
        <w:t>Microsoft Advertising SDK</w:t>
      </w:r>
    </w:p>
    <w:p w:rsidR="003E01FF" w:rsidRPr="00945BD2" w:rsidRDefault="003E01FF" w:rsidP="00283F9B">
      <w:pPr>
        <w:pStyle w:val="PURBullet-Indented"/>
        <w:numPr>
          <w:ilvl w:val="0"/>
          <w:numId w:val="0"/>
        </w:numPr>
        <w:spacing w:line="240" w:lineRule="auto"/>
        <w:ind w:left="288"/>
        <w:rPr>
          <w:lang w:val="es-ES"/>
        </w:rPr>
      </w:pPr>
      <w:r w:rsidRPr="00945BD2">
        <w:rPr>
          <w:lang w:val="es-ES"/>
        </w:rPr>
        <w:t>Si envía datos de localización precisos u otros datos relacionados con el usuario (por ejemplo, el identificador de usuario, los datos</w:t>
      </w:r>
      <w:r w:rsidR="00283F9B">
        <w:rPr>
          <w:lang w:val="es-ES"/>
        </w:rPr>
        <w:t> </w:t>
      </w:r>
      <w:r w:rsidRPr="00945BD2">
        <w:rPr>
          <w:lang w:val="es-ES"/>
        </w:rPr>
        <w:t xml:space="preserve">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8E2D3F" w:rsidRPr="00945BD2">
        <w:rPr>
          <w:lang w:val="es-ES"/>
        </w:rPr>
        <w:t>“</w:t>
      </w:r>
      <w:r w:rsidRPr="00945BD2">
        <w:rPr>
          <w:lang w:val="es-ES"/>
        </w:rPr>
        <w:t>Aceptar</w:t>
      </w:r>
      <w:r w:rsidR="008E2D3F" w:rsidRPr="00945BD2">
        <w:rPr>
          <w:lang w:val="es-ES"/>
        </w:rPr>
        <w:t>”</w:t>
      </w:r>
      <w:r w:rsidRPr="00945BD2">
        <w:rPr>
          <w:lang w:val="es-ES"/>
        </w:rPr>
        <w:t xml:space="preserve"> o continuar con el botón </w:t>
      </w:r>
      <w:r w:rsidR="008E2D3F" w:rsidRPr="00945BD2">
        <w:rPr>
          <w:lang w:val="es-ES"/>
        </w:rPr>
        <w:t>“</w:t>
      </w:r>
      <w:r w:rsidRPr="00945BD2">
        <w:rPr>
          <w:lang w:val="es-ES"/>
        </w:rPr>
        <w:t>Instalar</w:t>
      </w:r>
      <w:r w:rsidR="008E2D3F" w:rsidRPr="00945BD2">
        <w:rPr>
          <w:lang w:val="es-ES"/>
        </w:rPr>
        <w:t>”</w:t>
      </w:r>
      <w:r w:rsidRPr="00945BD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31" w:history="1">
        <w:r w:rsidRPr="00945BD2">
          <w:rPr>
            <w:rStyle w:val="Hyperlink"/>
            <w:lang w:val="es-ES"/>
          </w:rPr>
          <w:t>https://choice.live.com/AdvertisementChoice/</w:t>
        </w:r>
      </w:hyperlink>
      <w:r w:rsidRPr="00945BD2">
        <w:rPr>
          <w:lang w:val="es-ES"/>
        </w:rPr>
        <w:t>.</w:t>
      </w:r>
    </w:p>
    <w:p w:rsidR="00DD1638" w:rsidRPr="00945BD2" w:rsidRDefault="00DD1638" w:rsidP="00DD1638">
      <w:pPr>
        <w:pStyle w:val="PURBlueStrong-Indented"/>
        <w:rPr>
          <w:lang w:val="es-ES"/>
        </w:rPr>
      </w:pPr>
      <w:r w:rsidRPr="00945BD2">
        <w:rPr>
          <w:lang w:val="es-ES"/>
        </w:rPr>
        <w:t>Componentes del producto Microsoft SQL Server y Kit de Desarrollo de Software de Windows (Windows SDK)</w:t>
      </w:r>
    </w:p>
    <w:p w:rsidR="00DD1638" w:rsidRPr="00945BD2" w:rsidRDefault="00DD1638" w:rsidP="00FD6DC2">
      <w:pPr>
        <w:pStyle w:val="PURBody-Indented"/>
        <w:rPr>
          <w:lang w:val="es-ES"/>
        </w:rPr>
      </w:pPr>
      <w:r w:rsidRPr="00945BD2">
        <w:rPr>
          <w:lang w:val="es-ES"/>
        </w:rPr>
        <w:t xml:space="preserve">El software puede venir con componentes de Microsoft SQL Server y Windows SDK, los que se licencian en virtud de sus propios términos ubicados en la carpeta </w:t>
      </w:r>
      <w:r w:rsidR="008E2D3F" w:rsidRPr="00945BD2">
        <w:rPr>
          <w:lang w:val="es-ES"/>
        </w:rPr>
        <w:t>“</w:t>
      </w:r>
      <w:r w:rsidRPr="00945BD2">
        <w:rPr>
          <w:lang w:val="es-ES"/>
        </w:rPr>
        <w:t>Licencias</w:t>
      </w:r>
      <w:r w:rsidR="008E2D3F" w:rsidRPr="00945BD2">
        <w:rPr>
          <w:lang w:val="es-ES"/>
        </w:rPr>
        <w:t>”</w:t>
      </w:r>
      <w:r w:rsidRPr="00945BD2">
        <w:rPr>
          <w:lang w:val="es-ES"/>
        </w:rPr>
        <w:t>. Podrá utilizar únicamente estos componentes en conjunto con el uso del software. Si</w:t>
      </w:r>
      <w:r w:rsidR="00FD6DC2">
        <w:rPr>
          <w:lang w:val="es-ES"/>
        </w:rPr>
        <w:t> </w:t>
      </w:r>
      <w:r w:rsidRPr="00945BD2">
        <w:rPr>
          <w:lang w:val="es-ES"/>
        </w:rPr>
        <w:t>no acepta los términos de licencia de los componentes, no podrá utilizarlos.</w:t>
      </w:r>
    </w:p>
    <w:p w:rsidR="00DD1638" w:rsidRPr="00945BD2" w:rsidRDefault="00DD1638" w:rsidP="00DD1638">
      <w:pPr>
        <w:pStyle w:val="PURBlueStrong-Indented"/>
        <w:rPr>
          <w:lang w:val="es-ES"/>
        </w:rPr>
      </w:pPr>
      <w:r w:rsidRPr="00945BD2">
        <w:rPr>
          <w:lang w:val="es-ES"/>
        </w:rPr>
        <w:t>Componentes del software de Windows</w:t>
      </w:r>
    </w:p>
    <w:p w:rsidR="00DD1638" w:rsidRPr="00945BD2" w:rsidRDefault="00DD1638" w:rsidP="00DD1638">
      <w:pPr>
        <w:pStyle w:val="PURBody-Indented"/>
        <w:rPr>
          <w:lang w:val="es-ES"/>
        </w:rPr>
      </w:pPr>
      <w:r w:rsidRPr="00945BD2">
        <w:rPr>
          <w:lang w:val="es-ES"/>
        </w:rPr>
        <w:t xml:space="preserve">El software puede incluir Microsoft .NET Framework, Componentes de Microsoft Data Access y ciertos .dll relacionados con tecnologías de Microsoft Build; Microsoft Internet Information Services (IIS) Express y Biblioteca de Windows Library para componentes de JavaScript. </w:t>
      </w:r>
      <w:bookmarkStart w:id="628" w:name="_Toc355093391"/>
      <w:bookmarkStart w:id="629" w:name="_Toc355093536"/>
      <w:r w:rsidRPr="00945BD2">
        <w:rPr>
          <w:lang w:val="es-ES"/>
        </w:rPr>
        <w:t>Todos estos son parte del software de Windows y los términos de la licencia para Windows se aplican al uso que usted haga de ellos.</w:t>
      </w:r>
    </w:p>
    <w:p w:rsidR="00DD1638" w:rsidRPr="00945BD2" w:rsidRDefault="00DD1638" w:rsidP="00DD1638">
      <w:pPr>
        <w:pStyle w:val="PURBlueStrong-Indented"/>
        <w:rPr>
          <w:lang w:val="es-ES"/>
        </w:rPr>
      </w:pPr>
      <w:r w:rsidRPr="00945BD2">
        <w:rPr>
          <w:lang w:val="es-ES"/>
        </w:rPr>
        <w:t>.NET Framework Software</w:t>
      </w:r>
    </w:p>
    <w:p w:rsidR="00DD1638" w:rsidRPr="00945BD2" w:rsidRDefault="00DD1638" w:rsidP="00DD1638">
      <w:pPr>
        <w:pStyle w:val="PURBody-Indented"/>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DD1638" w:rsidRPr="00945BD2" w:rsidRDefault="004322F7" w:rsidP="00FD6DC2">
      <w:pPr>
        <w:pStyle w:val="PURBreadcrumb"/>
        <w:keepNext w:val="0"/>
        <w:keepLines w:val="0"/>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DD1638" w:rsidRPr="00945BD2" w:rsidRDefault="00DD1638" w:rsidP="00DD1638">
      <w:pPr>
        <w:pStyle w:val="PURProductName"/>
        <w:rPr>
          <w:lang w:val="es-ES"/>
        </w:rPr>
      </w:pPr>
      <w:bookmarkStart w:id="630" w:name="_Toc347044735"/>
      <w:bookmarkStart w:id="631" w:name="_Toc347045415"/>
      <w:bookmarkStart w:id="632" w:name="_Toc363552825"/>
      <w:bookmarkStart w:id="633" w:name="_Toc363552888"/>
      <w:bookmarkStart w:id="634" w:name="_Toc372118330"/>
      <w:bookmarkStart w:id="635" w:name="_Toc372126763"/>
      <w:r w:rsidRPr="00945BD2">
        <w:rPr>
          <w:lang w:val="es-ES"/>
        </w:rPr>
        <w:t>Visual Studio Team Foundation Server 2013 con tecnología SQL Server 2012</w:t>
      </w:r>
      <w:bookmarkEnd w:id="628"/>
      <w:bookmarkEnd w:id="629"/>
      <w:bookmarkEnd w:id="630"/>
      <w:bookmarkEnd w:id="631"/>
      <w:bookmarkEnd w:id="632"/>
      <w:bookmarkEnd w:id="633"/>
      <w:bookmarkEnd w:id="634"/>
      <w:bookmarkEnd w:id="635"/>
      <w:r w:rsidRPr="00945BD2">
        <w:rPr>
          <w:lang w:val="es-ES"/>
        </w:rPr>
        <w:fldChar w:fldCharType="begin"/>
      </w:r>
      <w:r w:rsidRPr="00945BD2">
        <w:rPr>
          <w:lang w:val="es-ES"/>
        </w:rPr>
        <w:instrText>XE "Visual Studio Team Foundation Server 2013 con tecnología SQL Server 2012"</w:instrText>
      </w:r>
      <w:r w:rsidRPr="00945BD2">
        <w:rPr>
          <w:lang w:val="es-ES"/>
        </w:rPr>
        <w:fldChar w:fldCharType="end"/>
      </w:r>
    </w:p>
    <w:p w:rsidR="00DD1638" w:rsidRPr="00945BD2" w:rsidRDefault="00DD1638" w:rsidP="00DD1638">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945BD2" w:rsidTr="00224512">
        <w:tc>
          <w:tcPr>
            <w:tcW w:w="2477" w:type="pct"/>
            <w:tcBorders>
              <w:top w:val="single" w:sz="4" w:space="0" w:color="auto"/>
              <w:bottom w:val="nil"/>
            </w:tcBorders>
          </w:tcPr>
          <w:p w:rsidR="00DD1638" w:rsidRPr="00945BD2" w:rsidRDefault="00DD1638" w:rsidP="00224512">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23" w:type="pct"/>
            <w:tcBorders>
              <w:top w:val="single" w:sz="4" w:space="0" w:color="auto"/>
              <w:bottom w:val="nil"/>
            </w:tcBorders>
          </w:tcPr>
          <w:p w:rsidR="00DD1638" w:rsidRPr="00945BD2" w:rsidRDefault="00DD1638" w:rsidP="00224512">
            <w:pPr>
              <w:pStyle w:val="PURLMSH"/>
              <w:rPr>
                <w:lang w:val="es-ES"/>
              </w:rPr>
            </w:pPr>
            <w:r w:rsidRPr="00945BD2">
              <w:rPr>
                <w:lang w:val="es-ES"/>
              </w:rPr>
              <w:t xml:space="preserve">Ver Notificación Aplicable: </w:t>
            </w:r>
            <w:r w:rsidRPr="00945BD2">
              <w:rPr>
                <w:b/>
                <w:lang w:val="es-ES"/>
              </w:rPr>
              <w:t>No</w:t>
            </w:r>
          </w:p>
        </w:tc>
      </w:tr>
      <w:tr w:rsidR="00DD1638" w:rsidRPr="0002351D" w:rsidTr="00224512">
        <w:tc>
          <w:tcPr>
            <w:tcW w:w="2477" w:type="pct"/>
            <w:tcBorders>
              <w:top w:val="nil"/>
            </w:tcBorders>
          </w:tcPr>
          <w:p w:rsidR="00785537" w:rsidRPr="00945BD2" w:rsidRDefault="00DD1638" w:rsidP="007331A1">
            <w:pPr>
              <w:pStyle w:val="PURLMSH"/>
              <w:rPr>
                <w:i/>
                <w:lang w:val="es-ES"/>
              </w:rPr>
            </w:pPr>
            <w:r w:rsidRPr="00945BD2">
              <w:rPr>
                <w:lang w:val="es-ES"/>
              </w:rPr>
              <w:t xml:space="preserve">Software Adicional/Cliente: </w:t>
            </w:r>
            <w:r w:rsidRPr="00945BD2">
              <w:rPr>
                <w:b/>
                <w:lang w:val="es-ES"/>
              </w:rPr>
              <w:t xml:space="preserve">Sí </w:t>
            </w:r>
            <w:r w:rsidRPr="00945BD2">
              <w:rPr>
                <w:i/>
                <w:lang w:val="es-ES"/>
              </w:rPr>
              <w:t xml:space="preserve">(ver </w:t>
            </w:r>
            <w:hyperlink w:anchor="Anexo1" w:history="1">
              <w:hyperlink w:anchor="Appendix1" w:history="1">
                <w:hyperlink w:anchor="Anexo1" w:history="1">
                  <w:hyperlink w:anchor="Appendix1" w:history="1">
                    <w:hyperlink w:anchor="Appendix1" w:history="1">
                      <w:r w:rsidR="00B92F03" w:rsidRPr="008C2D63">
                        <w:rPr>
                          <w:rStyle w:val="Hyperlink"/>
                          <w:i/>
                          <w:szCs w:val="18"/>
                          <w:lang w:val="es-ES"/>
                        </w:rPr>
                        <w:t>Anexo 1</w:t>
                      </w:r>
                    </w:hyperlink>
                  </w:hyperlink>
                </w:hyperlink>
              </w:hyperlink>
            </w:hyperlink>
            <w:r w:rsidRPr="00945BD2">
              <w:rPr>
                <w:i/>
                <w:lang w:val="es-ES"/>
              </w:rPr>
              <w:t>)</w:t>
            </w:r>
          </w:p>
        </w:tc>
        <w:tc>
          <w:tcPr>
            <w:tcW w:w="2523" w:type="pct"/>
            <w:tcBorders>
              <w:top w:val="nil"/>
            </w:tcBorders>
          </w:tcPr>
          <w:p w:rsidR="00DD1638" w:rsidRPr="00945BD2" w:rsidRDefault="00DD1638" w:rsidP="00224512">
            <w:pPr>
              <w:pStyle w:val="PURLMSH"/>
              <w:rPr>
                <w:lang w:val="es-ES"/>
              </w:rPr>
            </w:pPr>
            <w:r w:rsidRPr="00945BD2">
              <w:rPr>
                <w:lang w:val="es-ES"/>
              </w:rPr>
              <w:t xml:space="preserve">Tecnologías incluidas: </w:t>
            </w:r>
            <w:r w:rsidRPr="00945BD2">
              <w:rPr>
                <w:b/>
                <w:lang w:val="es-ES"/>
              </w:rPr>
              <w:t>Sí</w:t>
            </w:r>
            <w:r w:rsidRPr="00945BD2">
              <w:rPr>
                <w:lang w:val="es-ES"/>
              </w:rPr>
              <w:t xml:space="preserve"> </w:t>
            </w:r>
            <w:r w:rsidRPr="00945BD2">
              <w:rPr>
                <w:i/>
                <w:lang w:val="es-ES"/>
              </w:rPr>
              <w:t xml:space="preserve">(consultar </w:t>
            </w:r>
            <w:r w:rsidR="00F70C6D" w:rsidRPr="00945BD2">
              <w:rPr>
                <w:lang w:val="es-ES"/>
              </w:rPr>
              <w:fldChar w:fldCharType="begin"/>
            </w:r>
            <w:r w:rsidR="00F70C6D" w:rsidRPr="00945BD2">
              <w:rPr>
                <w:lang w:val="es-ES"/>
              </w:rPr>
              <w:instrText xml:space="preserve"> REF  SQLServerTechnology \h  \* MERGEFORMAT </w:instrText>
            </w:r>
            <w:r w:rsidR="00F70C6D" w:rsidRPr="00945BD2">
              <w:rPr>
                <w:lang w:val="es-ES"/>
              </w:rPr>
            </w:r>
            <w:r w:rsidR="00F70C6D" w:rsidRPr="00945BD2">
              <w:rPr>
                <w:lang w:val="es-ES"/>
              </w:rPr>
              <w:fldChar w:fldCharType="separate"/>
            </w:r>
            <w:r w:rsidR="00E81AE4" w:rsidRPr="00E81AE4">
              <w:rPr>
                <w:i/>
                <w:color w:val="00467F"/>
                <w:u w:val="single"/>
                <w:lang w:val="es-ES"/>
              </w:rPr>
              <w:t>Tecnología de</w:t>
            </w:r>
            <w:r w:rsidR="00E81AE4" w:rsidRPr="00E81AE4">
              <w:rPr>
                <w:i/>
                <w:color w:val="00467F"/>
                <w:u w:val="single"/>
              </w:rPr>
              <w:t xml:space="preserve"> SQL</w:t>
            </w:r>
            <w:r w:rsidR="00E81AE4" w:rsidRPr="00945BD2">
              <w:rPr>
                <w:rStyle w:val="Strong"/>
                <w:lang w:val="es-ES"/>
              </w:rPr>
              <w:t xml:space="preserve"> Server</w:t>
            </w:r>
            <w:r w:rsidR="00F70C6D" w:rsidRPr="00945BD2">
              <w:rPr>
                <w:lang w:val="es-ES"/>
              </w:rPr>
              <w:fldChar w:fldCharType="end"/>
            </w:r>
            <w:r w:rsidRPr="00945BD2">
              <w:rPr>
                <w:lang w:val="es-ES"/>
              </w:rPr>
              <w:t>)</w:t>
            </w:r>
          </w:p>
        </w:tc>
      </w:tr>
      <w:tr w:rsidR="007331A1" w:rsidRPr="00945BD2" w:rsidTr="00224512">
        <w:tc>
          <w:tcPr>
            <w:tcW w:w="2477" w:type="pct"/>
            <w:tcBorders>
              <w:top w:val="nil"/>
            </w:tcBorders>
          </w:tcPr>
          <w:p w:rsidR="007331A1" w:rsidRPr="00945BD2" w:rsidRDefault="007331A1" w:rsidP="00224512">
            <w:pPr>
              <w:pStyle w:val="PURLMSH"/>
              <w:rPr>
                <w:lang w:val="es-ES"/>
              </w:rPr>
            </w:pPr>
          </w:p>
        </w:tc>
        <w:tc>
          <w:tcPr>
            <w:tcW w:w="2523" w:type="pct"/>
            <w:tcBorders>
              <w:top w:val="nil"/>
            </w:tcBorders>
          </w:tcPr>
          <w:p w:rsidR="007331A1" w:rsidRPr="00945BD2" w:rsidRDefault="007331A1" w:rsidP="00224512">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DD1638" w:rsidRPr="0002351D" w:rsidTr="00224512">
        <w:tblPrEx>
          <w:tblBorders>
            <w:top w:val="none" w:sz="0" w:space="0" w:color="auto"/>
            <w:bottom w:val="none" w:sz="0" w:space="0" w:color="auto"/>
          </w:tblBorders>
        </w:tblPrEx>
        <w:tc>
          <w:tcPr>
            <w:tcW w:w="5000" w:type="pct"/>
            <w:gridSpan w:val="2"/>
            <w:shd w:val="clear" w:color="auto" w:fill="E5EEF7"/>
          </w:tcPr>
          <w:p w:rsidR="00DD1638" w:rsidRPr="00945BD2" w:rsidRDefault="00DD1638" w:rsidP="00224512">
            <w:pPr>
              <w:pStyle w:val="PURTableHeaderWhite"/>
              <w:spacing w:after="0" w:line="240" w:lineRule="auto"/>
              <w:rPr>
                <w:i w:val="0"/>
                <w:color w:val="404040" w:themeColor="text1" w:themeTint="BF"/>
                <w:lang w:val="es-ES"/>
              </w:rPr>
            </w:pPr>
            <w:r w:rsidRPr="00945BD2">
              <w:rPr>
                <w:i w:val="0"/>
                <w:color w:val="404040" w:themeColor="text1" w:themeTint="BF"/>
                <w:lang w:val="es-ES"/>
              </w:rPr>
              <w:lastRenderedPageBreak/>
              <w:t>LICENCIAS DE ACCESO DE SUSCRIPTOR (SAL)</w:t>
            </w:r>
          </w:p>
        </w:tc>
      </w:tr>
      <w:tr w:rsidR="00DD1638" w:rsidRPr="00945BD2" w:rsidTr="00224512">
        <w:tblPrEx>
          <w:tblBorders>
            <w:top w:val="none" w:sz="0" w:space="0" w:color="auto"/>
            <w:bottom w:val="none" w:sz="0" w:space="0" w:color="auto"/>
          </w:tblBorders>
        </w:tblPrEx>
        <w:tc>
          <w:tcPr>
            <w:tcW w:w="5000" w:type="pct"/>
            <w:gridSpan w:val="2"/>
          </w:tcPr>
          <w:p w:rsidR="00DD1638" w:rsidRPr="00945BD2" w:rsidRDefault="00DD1638" w:rsidP="00224512">
            <w:pPr>
              <w:pStyle w:val="PURBody"/>
              <w:rPr>
                <w:lang w:val="es-ES"/>
              </w:rPr>
            </w:pPr>
            <w:r w:rsidRPr="00945BD2">
              <w:rPr>
                <w:b/>
                <w:lang w:val="es-ES"/>
              </w:rPr>
              <w:t>Usted necesita</w:t>
            </w:r>
            <w:r w:rsidR="00914152">
              <w:rPr>
                <w:b/>
                <w:lang w:val="es-ES"/>
              </w:rPr>
              <w:t>.</w:t>
            </w:r>
          </w:p>
          <w:p w:rsidR="00DD1638" w:rsidRPr="00550D14" w:rsidRDefault="00DD1638" w:rsidP="00224512">
            <w:pPr>
              <w:pStyle w:val="PURBullet-Indented"/>
              <w:rPr>
                <w:lang w:val="pt-BR"/>
              </w:rPr>
            </w:pPr>
            <w:r w:rsidRPr="00550D14">
              <w:rPr>
                <w:lang w:val="pt-BR"/>
              </w:rPr>
              <w:t xml:space="preserve">Licencia SAL de Visual Studio Team Foundation Server 2013 </w:t>
            </w:r>
            <w:r w:rsidRPr="00550D14">
              <w:rPr>
                <w:b/>
                <w:lang w:val="pt-BR"/>
              </w:rPr>
              <w:t>o</w:t>
            </w:r>
          </w:p>
          <w:p w:rsidR="00DD1638" w:rsidRPr="00945BD2" w:rsidRDefault="00DD1638" w:rsidP="00224512">
            <w:pPr>
              <w:pStyle w:val="PURBullet-Indented"/>
              <w:rPr>
                <w:lang w:val="es-ES"/>
              </w:rPr>
            </w:pPr>
            <w:r w:rsidRPr="00945BD2">
              <w:rPr>
                <w:lang w:val="es-ES"/>
              </w:rPr>
              <w:t xml:space="preserve">Licencia SAL de Visual Studio Team Foundation Server 2013 Basic (para configuración básica), </w:t>
            </w:r>
            <w:r w:rsidRPr="00945BD2">
              <w:rPr>
                <w:b/>
                <w:lang w:val="es-ES"/>
              </w:rPr>
              <w:t>o</w:t>
            </w:r>
          </w:p>
          <w:p w:rsidR="003E01FF" w:rsidRPr="00550D14" w:rsidRDefault="003E01FF" w:rsidP="003E01FF">
            <w:pPr>
              <w:pStyle w:val="PURBullet-Indented"/>
              <w:rPr>
                <w:lang w:val="pt-BR"/>
              </w:rPr>
            </w:pPr>
            <w:r w:rsidRPr="00550D14">
              <w:rPr>
                <w:lang w:val="pt-BR"/>
              </w:rPr>
              <w:t xml:space="preserve">Licencia SAL de Visual Studio Premium 2013, </w:t>
            </w:r>
            <w:r w:rsidRPr="00550D14">
              <w:rPr>
                <w:b/>
                <w:lang w:val="pt-BR"/>
              </w:rPr>
              <w:t>o</w:t>
            </w:r>
          </w:p>
          <w:p w:rsidR="003E01FF" w:rsidRPr="00550D14" w:rsidRDefault="003E01FF" w:rsidP="003E01FF">
            <w:pPr>
              <w:pStyle w:val="PURBullet-Indented"/>
              <w:rPr>
                <w:lang w:val="pt-BR"/>
              </w:rPr>
            </w:pPr>
            <w:r w:rsidRPr="00550D14">
              <w:rPr>
                <w:lang w:val="pt-BR"/>
              </w:rPr>
              <w:t xml:space="preserve">Licencia SAL de Visual Studio Ultimate 2013, </w:t>
            </w:r>
            <w:r w:rsidRPr="00550D14">
              <w:rPr>
                <w:b/>
                <w:lang w:val="pt-BR"/>
              </w:rPr>
              <w:t>o</w:t>
            </w:r>
          </w:p>
          <w:p w:rsidR="003E01FF" w:rsidRPr="00945BD2" w:rsidRDefault="003E01FF" w:rsidP="003E01FF">
            <w:pPr>
              <w:pStyle w:val="PURBullet-Indented"/>
              <w:rPr>
                <w:lang w:val="es-ES"/>
              </w:rPr>
            </w:pPr>
            <w:r w:rsidRPr="00945BD2">
              <w:rPr>
                <w:lang w:val="es-ES"/>
              </w:rPr>
              <w:t>Licencia SAL de Visual Studio 2013 Test, edición Professional</w:t>
            </w:r>
          </w:p>
          <w:p w:rsidR="00DD1638" w:rsidRPr="00945BD2" w:rsidRDefault="00DD1638" w:rsidP="00224512">
            <w:pPr>
              <w:pStyle w:val="PURBullet-Indented"/>
              <w:numPr>
                <w:ilvl w:val="0"/>
                <w:numId w:val="0"/>
              </w:numPr>
              <w:rPr>
                <w:lang w:val="es-ES"/>
              </w:rPr>
            </w:pPr>
          </w:p>
        </w:tc>
      </w:tr>
    </w:tbl>
    <w:p w:rsidR="00DD1638" w:rsidRPr="00945BD2" w:rsidRDefault="00DD1638" w:rsidP="00DD1638">
      <w:pPr>
        <w:pStyle w:val="PURADDITIONALTERMSHEADERMB"/>
        <w:rPr>
          <w:lang w:val="es-ES"/>
        </w:rPr>
      </w:pPr>
      <w:r w:rsidRPr="00945BD2">
        <w:rPr>
          <w:lang w:val="es-ES"/>
        </w:rPr>
        <w:t>Términos Adicionales:</w:t>
      </w:r>
    </w:p>
    <w:p w:rsidR="003E01FF" w:rsidRPr="00945BD2" w:rsidRDefault="003E01FF" w:rsidP="00F6642D">
      <w:pPr>
        <w:pStyle w:val="PURBlueStrong"/>
        <w:spacing w:after="40" w:line="220" w:lineRule="exact"/>
        <w:rPr>
          <w:lang w:val="es-ES"/>
        </w:rPr>
      </w:pPr>
      <w:r w:rsidRPr="00945BD2">
        <w:rPr>
          <w:lang w:val="es-ES"/>
        </w:rPr>
        <w:t>Limitaciones de uso para Licencias SAL de Visual Studio Premium 2013, Visual Studio Ultimate 2013 y Visual Studio Test Professional</w:t>
      </w:r>
      <w:r w:rsidR="00FD6DC2">
        <w:rPr>
          <w:lang w:val="es-ES"/>
        </w:rPr>
        <w:t> </w:t>
      </w:r>
      <w:r w:rsidRPr="00945BD2">
        <w:rPr>
          <w:lang w:val="es-ES"/>
        </w:rPr>
        <w:t>2013</w:t>
      </w:r>
    </w:p>
    <w:p w:rsidR="003E01FF" w:rsidRPr="00945BD2" w:rsidRDefault="003E01FF" w:rsidP="00F6642D">
      <w:pPr>
        <w:pStyle w:val="PURBullet-Indented"/>
        <w:numPr>
          <w:ilvl w:val="0"/>
          <w:numId w:val="0"/>
        </w:numPr>
        <w:spacing w:after="80" w:line="220" w:lineRule="exact"/>
        <w:ind w:left="274"/>
        <w:rPr>
          <w:lang w:val="es-ES"/>
        </w:rPr>
      </w:pPr>
      <w:r w:rsidRPr="00945BD2">
        <w:rPr>
          <w:lang w:val="es-ES"/>
        </w:rPr>
        <w:t>Por cada usuario para quien usted obtenga una Licencia SAL de Visual Studio Premium 2013, Visual Studio Ultimate 2013 o</w:t>
      </w:r>
      <w:r w:rsidRPr="00945BD2">
        <w:rPr>
          <w:b/>
          <w:lang w:val="es-ES"/>
        </w:rPr>
        <w:t xml:space="preserve"> </w:t>
      </w:r>
      <w:r w:rsidRPr="00945BD2">
        <w:rPr>
          <w:lang w:val="es-ES"/>
        </w:rPr>
        <w:t>Visual Studio Test Professional 2013 puede utilizar las siguientes características del software del servidor:</w:t>
      </w:r>
    </w:p>
    <w:p w:rsidR="003E01FF" w:rsidRPr="00945BD2" w:rsidRDefault="003E01FF" w:rsidP="007331A1">
      <w:pPr>
        <w:pStyle w:val="PURBullet"/>
        <w:numPr>
          <w:ilvl w:val="0"/>
          <w:numId w:val="25"/>
        </w:numPr>
        <w:rPr>
          <w:lang w:val="es-ES"/>
        </w:rPr>
      </w:pPr>
      <w:r w:rsidRPr="00945BD2">
        <w:rPr>
          <w:lang w:val="es-ES"/>
        </w:rPr>
        <w:t xml:space="preserve">Solicitar y Administrar Comentarios </w:t>
      </w:r>
    </w:p>
    <w:p w:rsidR="003E01FF" w:rsidRPr="00945BD2" w:rsidRDefault="003E01FF" w:rsidP="007331A1">
      <w:pPr>
        <w:pStyle w:val="PURBullet"/>
        <w:numPr>
          <w:ilvl w:val="0"/>
          <w:numId w:val="25"/>
        </w:numPr>
        <w:rPr>
          <w:lang w:val="es-ES"/>
        </w:rPr>
      </w:pPr>
      <w:r w:rsidRPr="00945BD2">
        <w:rPr>
          <w:lang w:val="es-ES"/>
        </w:rPr>
        <w:t>Administración de pruebas</w:t>
      </w:r>
    </w:p>
    <w:p w:rsidR="003E01FF" w:rsidRPr="00945BD2" w:rsidRDefault="003E01FF" w:rsidP="007331A1">
      <w:pPr>
        <w:pStyle w:val="PURBullet"/>
        <w:numPr>
          <w:ilvl w:val="0"/>
          <w:numId w:val="25"/>
        </w:numPr>
        <w:rPr>
          <w:lang w:val="es-ES"/>
        </w:rPr>
      </w:pPr>
      <w:r w:rsidRPr="00945BD2">
        <w:rPr>
          <w:lang w:val="es-ES"/>
        </w:rPr>
        <w:t>Administración de cartera ágil</w:t>
      </w:r>
    </w:p>
    <w:p w:rsidR="003E01FF" w:rsidRPr="00945BD2" w:rsidRDefault="003E01FF" w:rsidP="007331A1">
      <w:pPr>
        <w:pStyle w:val="PURBullet"/>
        <w:numPr>
          <w:ilvl w:val="0"/>
          <w:numId w:val="25"/>
        </w:numPr>
        <w:rPr>
          <w:lang w:val="es-ES"/>
        </w:rPr>
      </w:pPr>
      <w:r w:rsidRPr="00945BD2">
        <w:rPr>
          <w:lang w:val="es-ES"/>
        </w:rPr>
        <w:t>Salas de equipo</w:t>
      </w:r>
    </w:p>
    <w:p w:rsidR="003E01FF" w:rsidRPr="00945BD2" w:rsidRDefault="003E01FF" w:rsidP="00F6642D">
      <w:pPr>
        <w:pStyle w:val="PURBullet"/>
        <w:numPr>
          <w:ilvl w:val="0"/>
          <w:numId w:val="25"/>
        </w:numPr>
        <w:spacing w:after="80" w:line="220" w:lineRule="exact"/>
        <w:rPr>
          <w:lang w:val="es-ES"/>
        </w:rPr>
      </w:pPr>
      <w:r w:rsidRPr="00945BD2">
        <w:rPr>
          <w:lang w:val="es-ES"/>
        </w:rPr>
        <w:t>Creación de gráfico de elemento de trabajo</w:t>
      </w:r>
    </w:p>
    <w:p w:rsidR="003E01FF" w:rsidRPr="00945BD2" w:rsidRDefault="003E01FF" w:rsidP="003E01FF">
      <w:pPr>
        <w:pStyle w:val="PURBlueStrong-Indented"/>
        <w:rPr>
          <w:lang w:val="es-ES"/>
        </w:rPr>
      </w:pPr>
      <w:r w:rsidRPr="00945BD2">
        <w:rPr>
          <w:lang w:val="es-ES"/>
        </w:rPr>
        <w:t>Software de Terceros</w:t>
      </w:r>
    </w:p>
    <w:p w:rsidR="003E01FF" w:rsidRPr="00945BD2" w:rsidRDefault="003E01FF" w:rsidP="00F6642D">
      <w:pPr>
        <w:pStyle w:val="PURBody-Indented"/>
        <w:spacing w:after="80"/>
        <w:ind w:left="274"/>
        <w:rPr>
          <w:lang w:val="es-ES"/>
        </w:rPr>
      </w:pPr>
      <w:r w:rsidRPr="00945BD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w:t>
      </w:r>
      <w:r w:rsidR="00FD6DC2">
        <w:rPr>
          <w:lang w:val="es-ES"/>
        </w:rPr>
        <w:t> </w:t>
      </w:r>
      <w:r w:rsidRPr="00945BD2">
        <w:rPr>
          <w:lang w:val="es-ES"/>
        </w:rPr>
        <w:t>el archivo ThirdPartyNotices, la exclusión y limitación de garantía y la exclusión de las disposiciones de los daños de este contrato se aplicarán a todo el software.</w:t>
      </w:r>
    </w:p>
    <w:p w:rsidR="003E01FF" w:rsidRPr="00945BD2" w:rsidRDefault="003E01FF" w:rsidP="003E01FF">
      <w:pPr>
        <w:pStyle w:val="PURBlueStrong-Indented"/>
        <w:rPr>
          <w:lang w:val="es-ES"/>
        </w:rPr>
      </w:pPr>
      <w:r w:rsidRPr="00945BD2">
        <w:rPr>
          <w:lang w:val="es-ES"/>
        </w:rPr>
        <w:t>Limitaciones Técnicas</w:t>
      </w:r>
    </w:p>
    <w:p w:rsidR="003E01FF" w:rsidRPr="00945BD2" w:rsidRDefault="003E01FF" w:rsidP="00F6642D">
      <w:pPr>
        <w:pStyle w:val="PURBody-Indented"/>
        <w:spacing w:after="80"/>
        <w:ind w:left="274"/>
        <w:rPr>
          <w:lang w:val="es-ES"/>
        </w:rPr>
      </w:pPr>
      <w:r w:rsidRPr="00945BD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FD6DC2">
        <w:rPr>
          <w:lang w:val="es-ES"/>
        </w:rPr>
        <w:t> </w:t>
      </w:r>
      <w:r w:rsidRPr="00945BD2">
        <w:rPr>
          <w:lang w:val="es-ES"/>
        </w:rPr>
        <w:t>estar vinculada por el software.</w:t>
      </w:r>
    </w:p>
    <w:p w:rsidR="00DD1638" w:rsidRPr="00550D14" w:rsidRDefault="00DD1638" w:rsidP="00DD1638">
      <w:pPr>
        <w:pStyle w:val="PURBlueStrong-Indented"/>
        <w:rPr>
          <w:lang w:val="pt-BR"/>
        </w:rPr>
      </w:pPr>
      <w:r w:rsidRPr="00550D14">
        <w:rPr>
          <w:lang w:val="pt-BR"/>
        </w:rPr>
        <w:t>Componentes de software para Microsoft SQL Server</w:t>
      </w:r>
    </w:p>
    <w:p w:rsidR="00DD1638" w:rsidRPr="00945BD2" w:rsidRDefault="00DD1638" w:rsidP="00F6642D">
      <w:pPr>
        <w:pStyle w:val="PURBody-Indented"/>
        <w:spacing w:after="80"/>
        <w:ind w:left="274"/>
        <w:rPr>
          <w:lang w:val="es-ES"/>
        </w:rPr>
      </w:pPr>
      <w:r w:rsidRPr="00945BD2">
        <w:rPr>
          <w:lang w:val="es-ES"/>
        </w:rPr>
        <w:t xml:space="preserve">El software viene con componentes del software de Microsoft SQL Server, los que se licencian en virtud de los términos de las licencias de SQL Server respectivas ubicadas en la carpeta </w:t>
      </w:r>
      <w:r w:rsidR="008E2D3F" w:rsidRPr="00945BD2">
        <w:rPr>
          <w:lang w:val="es-ES"/>
        </w:rPr>
        <w:t>“</w:t>
      </w:r>
      <w:r w:rsidRPr="00945BD2">
        <w:rPr>
          <w:lang w:val="es-ES"/>
        </w:rPr>
        <w:t>Licencias</w:t>
      </w:r>
      <w:r w:rsidR="008E2D3F" w:rsidRPr="00945BD2">
        <w:rPr>
          <w:lang w:val="es-ES"/>
        </w:rPr>
        <w:t>”</w:t>
      </w:r>
      <w:r w:rsidRPr="00945BD2">
        <w:rPr>
          <w:lang w:val="es-ES"/>
        </w:rPr>
        <w:t>.</w:t>
      </w:r>
    </w:p>
    <w:p w:rsidR="00DD1638" w:rsidRPr="00945BD2" w:rsidRDefault="00DD1638" w:rsidP="00DD1638">
      <w:pPr>
        <w:pStyle w:val="PURBlueStrong-Indented"/>
        <w:rPr>
          <w:lang w:val="es-ES"/>
        </w:rPr>
      </w:pPr>
      <w:r w:rsidRPr="00945BD2">
        <w:rPr>
          <w:lang w:val="es-ES"/>
        </w:rPr>
        <w:t>Términos de Licencia para Microsoft SharePoint Foundation 2013</w:t>
      </w:r>
    </w:p>
    <w:p w:rsidR="00DD1638" w:rsidRPr="00945BD2" w:rsidRDefault="00DD1638" w:rsidP="00F6642D">
      <w:pPr>
        <w:pStyle w:val="PURBody-Indented"/>
        <w:spacing w:after="80"/>
        <w:ind w:left="274"/>
        <w:rPr>
          <w:lang w:val="es-ES"/>
        </w:rPr>
      </w:pPr>
      <w:r w:rsidRPr="00945BD2">
        <w:rPr>
          <w:lang w:val="es-ES"/>
        </w:rPr>
        <w:t xml:space="preserve">El software viene con Microsoft SharePoint Foundation 2013, que se le concede con licencia según sus propios términos. En la carpeta </w:t>
      </w:r>
      <w:r w:rsidR="008E2D3F" w:rsidRPr="00945BD2">
        <w:rPr>
          <w:lang w:val="es-ES"/>
        </w:rPr>
        <w:t>“</w:t>
      </w:r>
      <w:r w:rsidRPr="00945BD2">
        <w:rPr>
          <w:lang w:val="es-ES"/>
        </w:rPr>
        <w:t>Licencias</w:t>
      </w:r>
      <w:r w:rsidR="008E2D3F" w:rsidRPr="00945BD2">
        <w:rPr>
          <w:lang w:val="es-ES"/>
        </w:rPr>
        <w:t>”</w:t>
      </w:r>
      <w:r w:rsidRPr="00945BD2">
        <w:rPr>
          <w:lang w:val="es-ES"/>
        </w:rPr>
        <w:t>, encontrará una copia de esos términos de licencia separados.</w:t>
      </w:r>
    </w:p>
    <w:p w:rsidR="00DD1638" w:rsidRPr="00945BD2" w:rsidRDefault="00DD1638" w:rsidP="00DD1638">
      <w:pPr>
        <w:pStyle w:val="PURBlueStrong-Indented"/>
        <w:rPr>
          <w:lang w:val="es-ES"/>
        </w:rPr>
      </w:pPr>
      <w:bookmarkStart w:id="636" w:name="_Toc355093392"/>
      <w:bookmarkStart w:id="637" w:name="_Toc355093537"/>
      <w:r w:rsidRPr="00945BD2">
        <w:rPr>
          <w:lang w:val="es-ES"/>
        </w:rPr>
        <w:t>.NET Framework Software</w:t>
      </w:r>
    </w:p>
    <w:p w:rsidR="00DD1638" w:rsidRPr="00945BD2" w:rsidRDefault="00DD1638" w:rsidP="00F6642D">
      <w:pPr>
        <w:pStyle w:val="PURBody-Indented"/>
        <w:spacing w:after="80"/>
        <w:ind w:left="274"/>
        <w:rPr>
          <w:lang w:val="es-ES"/>
        </w:rPr>
      </w:pPr>
      <w:r w:rsidRPr="00945BD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rsidR="00DD1638" w:rsidRPr="00945BD2" w:rsidRDefault="004322F7" w:rsidP="00F6642D">
      <w:pPr>
        <w:pStyle w:val="PURBreadcrumb"/>
        <w:spacing w:before="200" w:after="200"/>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DD1638" w:rsidRPr="00945BD2" w:rsidRDefault="00DD1638" w:rsidP="00F6642D">
      <w:pPr>
        <w:pStyle w:val="PURProductName"/>
        <w:spacing w:before="200"/>
        <w:rPr>
          <w:lang w:val="es-ES"/>
        </w:rPr>
      </w:pPr>
      <w:bookmarkStart w:id="638" w:name="_Toc347044736"/>
      <w:bookmarkStart w:id="639" w:name="_Toc347045416"/>
      <w:bookmarkStart w:id="640" w:name="_Toc363552826"/>
      <w:bookmarkStart w:id="641" w:name="_Toc363552889"/>
      <w:bookmarkStart w:id="642" w:name="_Toc372118331"/>
      <w:bookmarkStart w:id="643" w:name="_Toc372126764"/>
      <w:r w:rsidRPr="00945BD2">
        <w:rPr>
          <w:lang w:val="es-ES"/>
        </w:rPr>
        <w:t>Visual Studio Test Professional 2013</w:t>
      </w:r>
      <w:bookmarkEnd w:id="636"/>
      <w:bookmarkEnd w:id="637"/>
      <w:bookmarkEnd w:id="638"/>
      <w:bookmarkEnd w:id="639"/>
      <w:bookmarkEnd w:id="640"/>
      <w:bookmarkEnd w:id="641"/>
      <w:bookmarkEnd w:id="642"/>
      <w:bookmarkEnd w:id="643"/>
      <w:r w:rsidRPr="00945BD2">
        <w:rPr>
          <w:lang w:val="es-ES"/>
        </w:rPr>
        <w:fldChar w:fldCharType="begin"/>
      </w:r>
      <w:r w:rsidRPr="00945BD2">
        <w:rPr>
          <w:lang w:val="es-ES"/>
        </w:rPr>
        <w:instrText>XE "Visual Studio Test Professional 2013"</w:instrText>
      </w:r>
      <w:r w:rsidRPr="00945BD2">
        <w:rPr>
          <w:lang w:val="es-ES"/>
        </w:rPr>
        <w:fldChar w:fldCharType="end"/>
      </w:r>
    </w:p>
    <w:p w:rsidR="00DD1638" w:rsidRPr="00945BD2" w:rsidRDefault="00DD1638" w:rsidP="00DD1638">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02351D" w:rsidTr="00224512">
        <w:tc>
          <w:tcPr>
            <w:tcW w:w="2477" w:type="pct"/>
            <w:tcBorders>
              <w:top w:val="single" w:sz="4" w:space="0" w:color="auto"/>
              <w:bottom w:val="nil"/>
            </w:tcBorders>
          </w:tcPr>
          <w:p w:rsidR="00DD1638" w:rsidRPr="00945BD2" w:rsidRDefault="00DD1638" w:rsidP="00224512">
            <w:pPr>
              <w:pStyle w:val="PURLMSH"/>
              <w:rPr>
                <w:lang w:val="es-ES"/>
              </w:rPr>
            </w:pPr>
            <w:r w:rsidRPr="00945BD2">
              <w:rPr>
                <w:lang w:val="es-ES"/>
              </w:rPr>
              <w:t xml:space="preserve">Sección aplicable de Términos Generales de SAL: </w:t>
            </w:r>
            <w:hyperlink w:anchor="Términos de Licencia SAL para Desktop" w:history="1">
              <w:r w:rsidRPr="00945BD2">
                <w:rPr>
                  <w:rStyle w:val="Hyperlink"/>
                  <w:lang w:val="es-ES"/>
                </w:rPr>
                <w:t>Aplicaciones de Escritorio</w:t>
              </w:r>
            </w:hyperlink>
          </w:p>
        </w:tc>
        <w:tc>
          <w:tcPr>
            <w:tcW w:w="2523" w:type="pct"/>
            <w:gridSpan w:val="2"/>
            <w:tcBorders>
              <w:top w:val="single" w:sz="4" w:space="0" w:color="auto"/>
              <w:bottom w:val="nil"/>
            </w:tcBorders>
          </w:tcPr>
          <w:p w:rsidR="00DD1638" w:rsidRPr="00945BD2" w:rsidRDefault="00DD1638" w:rsidP="00224512">
            <w:pPr>
              <w:pStyle w:val="PURLMSH"/>
              <w:rPr>
                <w:i/>
                <w:lang w:val="es-ES"/>
              </w:rPr>
            </w:pPr>
            <w:r w:rsidRPr="00945BD2">
              <w:rPr>
                <w:lang w:val="es-ES"/>
              </w:rPr>
              <w:t xml:space="preserve">Ver Notificación Aplicable: </w:t>
            </w:r>
            <w:r w:rsidRPr="00945BD2">
              <w:rPr>
                <w:b/>
                <w:lang w:val="es-ES"/>
              </w:rPr>
              <w:t xml:space="preserve">Transferencia de datos, Mapas de Bing, Marco de localización, API de Mapas, Cuentas de Microsoft en Visual Studio, H.264/MPEG-4 AVC y/o VC-1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DD1638" w:rsidRPr="0002351D" w:rsidTr="00224512">
        <w:tc>
          <w:tcPr>
            <w:tcW w:w="2477" w:type="pct"/>
            <w:tcBorders>
              <w:top w:val="nil"/>
              <w:bottom w:val="nil"/>
            </w:tcBorders>
          </w:tcPr>
          <w:p w:rsidR="00785537" w:rsidRPr="00945BD2" w:rsidRDefault="00DD1638" w:rsidP="007331A1">
            <w:pPr>
              <w:pStyle w:val="PURLMSH"/>
              <w:rPr>
                <w:b/>
                <w:lang w:val="es-ES"/>
              </w:rPr>
            </w:pPr>
            <w:r w:rsidRPr="00945BD2">
              <w:rPr>
                <w:lang w:val="es-ES"/>
              </w:rPr>
              <w:t xml:space="preserve">Software Adicional/Cliente: </w:t>
            </w:r>
            <w:r w:rsidRPr="00945BD2">
              <w:rPr>
                <w:b/>
                <w:lang w:val="es-ES"/>
              </w:rPr>
              <w:t>No</w:t>
            </w:r>
          </w:p>
        </w:tc>
        <w:tc>
          <w:tcPr>
            <w:tcW w:w="2523" w:type="pct"/>
            <w:gridSpan w:val="2"/>
            <w:tcBorders>
              <w:top w:val="nil"/>
              <w:bottom w:val="nil"/>
            </w:tcBorders>
          </w:tcPr>
          <w:p w:rsidR="00DD1638" w:rsidRPr="00945BD2" w:rsidRDefault="00DD1638" w:rsidP="00224512">
            <w:pPr>
              <w:pStyle w:val="PURLMSH"/>
              <w:rPr>
                <w:lang w:val="es-ES"/>
              </w:rPr>
            </w:pPr>
            <w:r w:rsidRPr="00945BD2">
              <w:rPr>
                <w:lang w:val="es-ES"/>
              </w:rPr>
              <w:t xml:space="preserve">Tecnologías incluidas: </w:t>
            </w:r>
            <w:r w:rsidRPr="00945BD2">
              <w:rPr>
                <w:b/>
                <w:lang w:val="es-ES"/>
              </w:rPr>
              <w:t>Sí</w:t>
            </w:r>
            <w:r w:rsidRPr="00945BD2">
              <w:rPr>
                <w:lang w:val="es-ES"/>
              </w:rPr>
              <w:t xml:space="preserve"> </w:t>
            </w:r>
            <w:r w:rsidRPr="00945BD2">
              <w:rPr>
                <w:i/>
                <w:lang w:val="es-ES"/>
              </w:rPr>
              <w:t xml:space="preserve">(consultar </w:t>
            </w:r>
            <w:r w:rsidR="00F70C6D" w:rsidRPr="00945BD2">
              <w:rPr>
                <w:lang w:val="es-ES"/>
              </w:rPr>
              <w:fldChar w:fldCharType="begin"/>
            </w:r>
            <w:r w:rsidR="00F70C6D" w:rsidRPr="00945BD2">
              <w:rPr>
                <w:lang w:val="es-ES"/>
              </w:rPr>
              <w:instrText xml:space="preserve"> REF  SQLServerTechnology \h  \* MERGEFORMAT </w:instrText>
            </w:r>
            <w:r w:rsidR="00F70C6D" w:rsidRPr="00945BD2">
              <w:rPr>
                <w:lang w:val="es-ES"/>
              </w:rPr>
            </w:r>
            <w:r w:rsidR="00F70C6D" w:rsidRPr="00945BD2">
              <w:rPr>
                <w:lang w:val="es-ES"/>
              </w:rPr>
              <w:fldChar w:fldCharType="separate"/>
            </w:r>
            <w:r w:rsidR="00E81AE4" w:rsidRPr="00E81AE4">
              <w:rPr>
                <w:i/>
                <w:color w:val="00467F"/>
                <w:u w:val="single"/>
                <w:lang w:val="es-ES"/>
              </w:rPr>
              <w:t>Tecnología de</w:t>
            </w:r>
            <w:r w:rsidR="00E81AE4" w:rsidRPr="00E81AE4">
              <w:rPr>
                <w:i/>
                <w:color w:val="00467F"/>
                <w:u w:val="single"/>
              </w:rPr>
              <w:t xml:space="preserve"> SQL</w:t>
            </w:r>
            <w:r w:rsidR="00E81AE4" w:rsidRPr="00945BD2">
              <w:rPr>
                <w:rStyle w:val="Strong"/>
                <w:lang w:val="es-ES"/>
              </w:rPr>
              <w:t xml:space="preserve"> Server</w:t>
            </w:r>
            <w:r w:rsidR="00F70C6D" w:rsidRPr="00945BD2">
              <w:rPr>
                <w:lang w:val="es-ES"/>
              </w:rPr>
              <w:fldChar w:fldCharType="end"/>
            </w:r>
            <w:r w:rsidRPr="00945BD2">
              <w:rPr>
                <w:lang w:val="es-ES"/>
              </w:rPr>
              <w:t>)</w:t>
            </w:r>
          </w:p>
        </w:tc>
      </w:tr>
      <w:tr w:rsidR="007331A1" w:rsidRPr="00945BD2" w:rsidTr="00224512">
        <w:tc>
          <w:tcPr>
            <w:tcW w:w="2477" w:type="pct"/>
            <w:tcBorders>
              <w:top w:val="nil"/>
              <w:bottom w:val="nil"/>
            </w:tcBorders>
          </w:tcPr>
          <w:p w:rsidR="007331A1" w:rsidRPr="00945BD2" w:rsidRDefault="007331A1" w:rsidP="00224512">
            <w:pPr>
              <w:pStyle w:val="PURLMSH"/>
              <w:rPr>
                <w:lang w:val="es-ES"/>
              </w:rPr>
            </w:pPr>
          </w:p>
        </w:tc>
        <w:tc>
          <w:tcPr>
            <w:tcW w:w="2523" w:type="pct"/>
            <w:gridSpan w:val="2"/>
            <w:tcBorders>
              <w:top w:val="nil"/>
              <w:bottom w:val="nil"/>
            </w:tcBorders>
          </w:tcPr>
          <w:p w:rsidR="007331A1" w:rsidRPr="00945BD2" w:rsidRDefault="007331A1" w:rsidP="00224512">
            <w:pPr>
              <w:pStyle w:val="PURLMSH"/>
              <w:rPr>
                <w:lang w:val="es-ES"/>
              </w:rPr>
            </w:pPr>
            <w:r w:rsidRPr="00945BD2">
              <w:rPr>
                <w:lang w:val="es-ES"/>
              </w:rPr>
              <w:t xml:space="preserve">Elegible para Servicios de software en Servidores de Proveedores de Data Center: </w:t>
            </w:r>
            <w:r w:rsidRPr="00945BD2">
              <w:rPr>
                <w:b/>
                <w:lang w:val="es-ES"/>
              </w:rPr>
              <w:t>Sí</w:t>
            </w:r>
          </w:p>
        </w:tc>
      </w:tr>
      <w:tr w:rsidR="00DD1638" w:rsidRPr="0002351D" w:rsidTr="00224512">
        <w:trPr>
          <w:gridAfter w:val="1"/>
          <w:wAfter w:w="97" w:type="pct"/>
        </w:trPr>
        <w:tc>
          <w:tcPr>
            <w:tcW w:w="4851" w:type="pct"/>
            <w:gridSpan w:val="2"/>
            <w:shd w:val="clear" w:color="auto" w:fill="E5EEF7"/>
          </w:tcPr>
          <w:p w:rsidR="00DD1638" w:rsidRPr="00945BD2" w:rsidRDefault="00DD1638" w:rsidP="00224512">
            <w:pPr>
              <w:pStyle w:val="PURTableHeaderWhite"/>
              <w:spacing w:after="0" w:line="240" w:lineRule="auto"/>
              <w:rPr>
                <w:i w:val="0"/>
                <w:color w:val="404040" w:themeColor="text1" w:themeTint="BF"/>
                <w:lang w:val="es-ES"/>
              </w:rPr>
            </w:pPr>
            <w:r w:rsidRPr="00945BD2">
              <w:rPr>
                <w:i w:val="0"/>
                <w:color w:val="404040" w:themeColor="text1" w:themeTint="BF"/>
                <w:lang w:val="es-ES"/>
              </w:rPr>
              <w:lastRenderedPageBreak/>
              <w:t>LICENCIAS DE ACCESO DE SUSCRIPTOR (SAL)</w:t>
            </w:r>
          </w:p>
        </w:tc>
      </w:tr>
      <w:tr w:rsidR="00DD1638" w:rsidRPr="00945BD2" w:rsidTr="00FD6DC2">
        <w:trPr>
          <w:gridAfter w:val="1"/>
          <w:wAfter w:w="97" w:type="pct"/>
          <w:trHeight w:val="671"/>
        </w:trPr>
        <w:tc>
          <w:tcPr>
            <w:tcW w:w="4851" w:type="pct"/>
            <w:gridSpan w:val="2"/>
          </w:tcPr>
          <w:p w:rsidR="00DD1638" w:rsidRPr="00945BD2" w:rsidRDefault="00DD1638" w:rsidP="00224512">
            <w:pPr>
              <w:pStyle w:val="PURBody"/>
              <w:rPr>
                <w:lang w:val="es-ES"/>
              </w:rPr>
            </w:pPr>
            <w:r w:rsidRPr="00945BD2">
              <w:rPr>
                <w:b/>
                <w:lang w:val="es-ES"/>
              </w:rPr>
              <w:t>Usted necesita</w:t>
            </w:r>
            <w:r w:rsidR="00914152">
              <w:rPr>
                <w:b/>
                <w:lang w:val="es-ES"/>
              </w:rPr>
              <w:t>.</w:t>
            </w:r>
          </w:p>
          <w:p w:rsidR="00DD1638" w:rsidRPr="00945BD2" w:rsidRDefault="00DD1638" w:rsidP="003E01FF">
            <w:pPr>
              <w:pStyle w:val="PURBullet-Indented"/>
              <w:rPr>
                <w:b/>
                <w:bCs/>
                <w:lang w:val="es-ES"/>
              </w:rPr>
            </w:pPr>
            <w:r w:rsidRPr="00945BD2">
              <w:rPr>
                <w:lang w:val="es-ES"/>
              </w:rPr>
              <w:t>Licencia SAL de Visual Studio 2013 Test, edición Professional</w:t>
            </w:r>
          </w:p>
        </w:tc>
      </w:tr>
    </w:tbl>
    <w:p w:rsidR="00DD1638" w:rsidRPr="00945BD2" w:rsidRDefault="00DD1638" w:rsidP="00DD1638">
      <w:pPr>
        <w:pStyle w:val="PURADDITIONALTERMSHEADERMB"/>
        <w:rPr>
          <w:lang w:val="es-ES"/>
        </w:rPr>
      </w:pPr>
      <w:r w:rsidRPr="00945BD2">
        <w:rPr>
          <w:lang w:val="es-ES"/>
        </w:rPr>
        <w:t>Términos Adicionales:</w:t>
      </w:r>
    </w:p>
    <w:p w:rsidR="00DD1638" w:rsidRPr="00945BD2" w:rsidRDefault="00DD1638" w:rsidP="00DD1638">
      <w:pPr>
        <w:pStyle w:val="PURBlueStrong-Indented"/>
        <w:rPr>
          <w:lang w:val="es-ES"/>
        </w:rPr>
      </w:pPr>
      <w:r w:rsidRPr="00945BD2">
        <w:rPr>
          <w:lang w:val="es-ES"/>
        </w:rPr>
        <w:t>Archivo BUILDSERVER.TXT</w:t>
      </w:r>
    </w:p>
    <w:p w:rsidR="00DD1638" w:rsidRPr="00945BD2" w:rsidRDefault="00DD1638" w:rsidP="00DD1638">
      <w:pPr>
        <w:pStyle w:val="PURBody-Indented"/>
        <w:rPr>
          <w:lang w:val="es-ES"/>
        </w:rPr>
      </w:pPr>
      <w:r w:rsidRPr="00945BD2">
        <w:rPr>
          <w:lang w:val="es-ES"/>
        </w:rPr>
        <w:t xml:space="preserve">Las Listas de BuildServer se pueden encontrar en: </w:t>
      </w:r>
      <w:hyperlink r:id="rId132" w:history="1">
        <w:r w:rsidRPr="00945BD2">
          <w:rPr>
            <w:rStyle w:val="Hyperlink"/>
            <w:lang w:val="es-ES"/>
          </w:rPr>
          <w:t>http://go.microsoft.com/fwlink/?LinkId=286955</w:t>
        </w:r>
      </w:hyperlink>
      <w:r w:rsidRPr="00945BD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33" w:history="1">
        <w:r w:rsidRPr="00945BD2">
          <w:rPr>
            <w:rStyle w:val="Hyperlink"/>
            <w:lang w:val="es-ES"/>
          </w:rPr>
          <w:t>http://go.microsoft.com/fwlink/?LinkId=286955</w:t>
        </w:r>
      </w:hyperlink>
      <w:r w:rsidRPr="00945BD2">
        <w:rPr>
          <w:lang w:val="es-ES"/>
        </w:rPr>
        <w:t xml:space="preserve"> para utilizarlos con el mismo propósito.</w:t>
      </w:r>
    </w:p>
    <w:p w:rsidR="00DD1638" w:rsidRPr="00945BD2" w:rsidRDefault="00DD1638" w:rsidP="00DD1638">
      <w:pPr>
        <w:pStyle w:val="PURBlueStrong-Indented"/>
        <w:rPr>
          <w:lang w:val="es-ES"/>
        </w:rPr>
      </w:pPr>
      <w:r w:rsidRPr="00945BD2">
        <w:rPr>
          <w:lang w:val="es-ES"/>
        </w:rPr>
        <w:t>Utilidades</w:t>
      </w:r>
    </w:p>
    <w:p w:rsidR="00DD1638" w:rsidRPr="00945BD2" w:rsidRDefault="00DD1638" w:rsidP="00FD6DC2">
      <w:pPr>
        <w:pStyle w:val="PURBody-Indented"/>
        <w:rPr>
          <w:lang w:val="es-ES"/>
        </w:rPr>
      </w:pPr>
      <w:r w:rsidRPr="00945BD2">
        <w:rPr>
          <w:lang w:val="es-ES"/>
        </w:rPr>
        <w:t xml:space="preserve">Las Listas de utilidades se pueden encontrar en: </w:t>
      </w:r>
      <w:hyperlink r:id="rId134" w:history="1">
        <w:r w:rsidRPr="00945BD2">
          <w:rPr>
            <w:rStyle w:val="Hyperlink"/>
            <w:lang w:val="es-ES"/>
          </w:rPr>
          <w:t>http://go.microsoft.com/fwlink/?LinkId=286955</w:t>
        </w:r>
      </w:hyperlink>
      <w:r w:rsidRPr="00945BD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w:t>
      </w:r>
      <w:r w:rsidR="00FD6DC2">
        <w:rPr>
          <w:lang w:val="es-ES"/>
        </w:rPr>
        <w:t> </w:t>
      </w:r>
      <w:r w:rsidRPr="00945BD2">
        <w:rPr>
          <w:lang w:val="es-ES"/>
        </w:rPr>
        <w:t>dispositivo.</w:t>
      </w:r>
    </w:p>
    <w:p w:rsidR="00DD1638" w:rsidRPr="00945BD2" w:rsidRDefault="00DD1638" w:rsidP="00DD1638">
      <w:pPr>
        <w:pStyle w:val="PURBlueStrong-Indented"/>
        <w:rPr>
          <w:lang w:val="es-ES"/>
        </w:rPr>
      </w:pPr>
      <w:r w:rsidRPr="00945BD2">
        <w:rPr>
          <w:lang w:val="es-ES"/>
        </w:rPr>
        <w:t xml:space="preserve">Programas y Notificaciones de Terceros. </w:t>
      </w:r>
    </w:p>
    <w:p w:rsidR="00DD1638" w:rsidRPr="00945BD2" w:rsidRDefault="00DD1638" w:rsidP="00DD1638">
      <w:pPr>
        <w:pStyle w:val="PURBody-Indented"/>
        <w:rPr>
          <w:lang w:val="es-ES"/>
        </w:rPr>
      </w:pPr>
      <w:r w:rsidRPr="00945BD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rsidR="00DD1638" w:rsidRPr="00945BD2" w:rsidRDefault="00DD1638" w:rsidP="00DD1638">
      <w:pPr>
        <w:pStyle w:val="PURBlueStrong-Indented"/>
        <w:rPr>
          <w:lang w:val="es-ES"/>
        </w:rPr>
      </w:pPr>
      <w:r w:rsidRPr="00945BD2">
        <w:rPr>
          <w:lang w:val="es-ES"/>
        </w:rPr>
        <w:t>Características de Extensión y Administrador de Paquetes</w:t>
      </w:r>
    </w:p>
    <w:p w:rsidR="00DD1638" w:rsidRPr="00945BD2" w:rsidRDefault="00DD1638" w:rsidP="00FD6DC2">
      <w:pPr>
        <w:pStyle w:val="PURBody-Indented"/>
        <w:rPr>
          <w:lang w:val="es-ES"/>
        </w:rPr>
      </w:pPr>
      <w:r w:rsidRPr="00945BD2">
        <w:rPr>
          <w:lang w:val="es-ES"/>
        </w:rPr>
        <w:t xml:space="preserve">El software incluye las siguientes características (cada una es una </w:t>
      </w:r>
      <w:r w:rsidR="008E2D3F" w:rsidRPr="00945BD2">
        <w:rPr>
          <w:lang w:val="es-ES"/>
        </w:rPr>
        <w:t>“</w:t>
      </w:r>
      <w:r w:rsidRPr="00945BD2">
        <w:rPr>
          <w:lang w:val="es-ES"/>
        </w:rPr>
        <w:t>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FD6DC2">
        <w:rPr>
          <w:lang w:val="es-ES"/>
        </w:rPr>
        <w:t> </w:t>
      </w:r>
      <w:r w:rsidRPr="00945BD2">
        <w:rPr>
          <w:lang w:val="es-ES"/>
        </w:rPr>
        <w:t>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rsidR="000B31DA" w:rsidRPr="00945BD2" w:rsidRDefault="000B31DA" w:rsidP="000B31DA">
      <w:pPr>
        <w:pStyle w:val="PURBlueStrong-Indented"/>
        <w:rPr>
          <w:lang w:val="es-ES"/>
        </w:rPr>
      </w:pPr>
      <w:r w:rsidRPr="00945BD2">
        <w:rPr>
          <w:lang w:val="es-ES"/>
        </w:rPr>
        <w:t>Software de Terceros</w:t>
      </w:r>
    </w:p>
    <w:p w:rsidR="000B31DA" w:rsidRPr="00945BD2" w:rsidRDefault="000B31DA" w:rsidP="000B31DA">
      <w:pPr>
        <w:pStyle w:val="PURBody-Indented"/>
        <w:rPr>
          <w:lang w:val="es-ES"/>
        </w:rPr>
      </w:pPr>
      <w:r w:rsidRPr="00945BD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rsidR="000B31DA" w:rsidRPr="00945BD2" w:rsidRDefault="000B31DA" w:rsidP="000B31DA">
      <w:pPr>
        <w:pStyle w:val="PURBlueStrong-Indented"/>
        <w:rPr>
          <w:lang w:val="es-ES"/>
        </w:rPr>
      </w:pPr>
      <w:r w:rsidRPr="00945BD2">
        <w:rPr>
          <w:lang w:val="es-ES"/>
        </w:rPr>
        <w:t>Limitaciones Técnicas</w:t>
      </w:r>
    </w:p>
    <w:p w:rsidR="000B31DA" w:rsidRPr="00945BD2" w:rsidRDefault="000B31DA" w:rsidP="00FD6DC2">
      <w:pPr>
        <w:pStyle w:val="PURBody-Indented"/>
        <w:rPr>
          <w:lang w:val="es-ES"/>
        </w:rPr>
      </w:pPr>
      <w:r w:rsidRPr="00945BD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FD6DC2">
        <w:rPr>
          <w:lang w:val="es-ES"/>
        </w:rPr>
        <w:t> </w:t>
      </w:r>
      <w:r w:rsidRPr="00945BD2">
        <w:rPr>
          <w:lang w:val="es-ES"/>
        </w:rPr>
        <w:t>estar vinculada por el software.</w:t>
      </w:r>
    </w:p>
    <w:p w:rsidR="00F6642D" w:rsidRDefault="00F6642D">
      <w:pPr>
        <w:spacing w:line="240" w:lineRule="exact"/>
        <w:rPr>
          <w:smallCaps/>
          <w:color w:val="00467F" w:themeColor="text2"/>
          <w:sz w:val="18"/>
          <w:lang w:val="es-ES"/>
        </w:rPr>
      </w:pPr>
      <w:r>
        <w:rPr>
          <w:smallCaps/>
          <w:color w:val="00467F" w:themeColor="text2"/>
          <w:lang w:val="es-ES"/>
        </w:rPr>
        <w:br w:type="page"/>
      </w:r>
    </w:p>
    <w:p w:rsidR="000B31DA" w:rsidRPr="00945BD2" w:rsidRDefault="000B31DA" w:rsidP="000B31DA">
      <w:pPr>
        <w:pStyle w:val="PURBody-Indented"/>
        <w:rPr>
          <w:lang w:val="es-ES"/>
        </w:rPr>
      </w:pPr>
      <w:r w:rsidRPr="00945BD2">
        <w:rPr>
          <w:smallCaps/>
          <w:color w:val="00467F" w:themeColor="text2"/>
          <w:lang w:val="es-ES"/>
        </w:rPr>
        <w:lastRenderedPageBreak/>
        <w:t>Microsoft SharePoint, Kit de Desarrollo de Software de Windows (Windows SDK) y Componentes de Microsoft Office</w:t>
      </w:r>
      <w:r w:rsidRPr="00945BD2">
        <w:rPr>
          <w:lang w:val="es-ES"/>
        </w:rPr>
        <w:t xml:space="preserve"> </w:t>
      </w:r>
    </w:p>
    <w:p w:rsidR="000B31DA" w:rsidRPr="00945BD2" w:rsidRDefault="000B31DA" w:rsidP="008E2D3F">
      <w:pPr>
        <w:pStyle w:val="PURBody-Indented"/>
        <w:rPr>
          <w:lang w:val="es-ES"/>
        </w:rPr>
      </w:pPr>
      <w:r w:rsidRPr="00945BD2">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8E2D3F" w:rsidRPr="00945BD2">
        <w:rPr>
          <w:lang w:val="es-ES"/>
        </w:rPr>
        <w:t>“</w:t>
      </w:r>
      <w:r w:rsidRPr="00945BD2">
        <w:rPr>
          <w:lang w:val="es-ES"/>
        </w:rPr>
        <w:t>Licencias</w:t>
      </w:r>
      <w:r w:rsidR="008E2D3F" w:rsidRPr="00945BD2">
        <w:rPr>
          <w:lang w:val="es-ES"/>
        </w:rPr>
        <w:t>”</w:t>
      </w:r>
      <w:r w:rsidRPr="00945BD2">
        <w:rPr>
          <w:lang w:val="es-ES"/>
        </w:rPr>
        <w:t xml:space="preserve"> del directorio de instalación del software. Si no acepta los términos de licencia de estos componentes del software, no podrá utilizarlos.</w:t>
      </w:r>
    </w:p>
    <w:p w:rsidR="000B31DA" w:rsidRPr="00945BD2" w:rsidRDefault="000B31DA" w:rsidP="000B31DA">
      <w:pPr>
        <w:pStyle w:val="PURBlueStrong-Indented"/>
        <w:rPr>
          <w:lang w:val="es-ES"/>
        </w:rPr>
      </w:pPr>
      <w:r w:rsidRPr="00945BD2">
        <w:rPr>
          <w:lang w:val="es-ES"/>
        </w:rPr>
        <w:t>Microsoft Advertising SDK</w:t>
      </w:r>
    </w:p>
    <w:p w:rsidR="000B31DA" w:rsidRPr="00945BD2" w:rsidRDefault="000B31DA" w:rsidP="008E2D3F">
      <w:pPr>
        <w:pStyle w:val="PURBullet-Indented"/>
        <w:numPr>
          <w:ilvl w:val="0"/>
          <w:numId w:val="0"/>
        </w:numPr>
        <w:spacing w:line="240" w:lineRule="auto"/>
        <w:ind w:left="288"/>
        <w:rPr>
          <w:lang w:val="es-ES"/>
        </w:rPr>
      </w:pPr>
      <w:r w:rsidRPr="00945BD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8E2D3F" w:rsidRPr="00945BD2">
        <w:rPr>
          <w:lang w:val="es-ES"/>
        </w:rPr>
        <w:t>“</w:t>
      </w:r>
      <w:r w:rsidRPr="00945BD2">
        <w:rPr>
          <w:lang w:val="es-ES"/>
        </w:rPr>
        <w:t>Aceptar</w:t>
      </w:r>
      <w:r w:rsidR="008E2D3F" w:rsidRPr="00945BD2">
        <w:rPr>
          <w:lang w:val="es-ES"/>
        </w:rPr>
        <w:t>”</w:t>
      </w:r>
      <w:r w:rsidRPr="00945BD2">
        <w:rPr>
          <w:lang w:val="es-ES"/>
        </w:rPr>
        <w:t xml:space="preserve"> o continuar con el botón </w:t>
      </w:r>
      <w:r w:rsidR="008E2D3F" w:rsidRPr="00945BD2">
        <w:rPr>
          <w:lang w:val="es-ES"/>
        </w:rPr>
        <w:t>“</w:t>
      </w:r>
      <w:r w:rsidRPr="00945BD2">
        <w:rPr>
          <w:lang w:val="es-ES"/>
        </w:rPr>
        <w:t xml:space="preserve">Instalar")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35" w:history="1">
        <w:r w:rsidRPr="00945BD2">
          <w:rPr>
            <w:rStyle w:val="Hyperlink"/>
            <w:lang w:val="es-ES"/>
          </w:rPr>
          <w:t>https://choice.live.com/AdvertisementChoice/</w:t>
        </w:r>
      </w:hyperlink>
      <w:r w:rsidRPr="00945BD2">
        <w:rPr>
          <w:lang w:val="es-ES"/>
        </w:rPr>
        <w:t>.</w:t>
      </w:r>
    </w:p>
    <w:p w:rsidR="00DD1638" w:rsidRPr="00945BD2" w:rsidRDefault="00DD1638" w:rsidP="00DD1638">
      <w:pPr>
        <w:pStyle w:val="PURBlueStrong-Indented"/>
        <w:rPr>
          <w:lang w:val="es-ES"/>
        </w:rPr>
      </w:pPr>
      <w:r w:rsidRPr="00945BD2">
        <w:rPr>
          <w:lang w:val="es-ES"/>
        </w:rPr>
        <w:t>Componentes del producto Microsoft SQL Server y Kit de Desarrollo de Software de Windows (Windows SDK)</w:t>
      </w:r>
    </w:p>
    <w:p w:rsidR="00DD1638" w:rsidRPr="00945BD2" w:rsidRDefault="00DD1638" w:rsidP="00FD6DC2">
      <w:pPr>
        <w:pStyle w:val="PURBody-Indented"/>
        <w:rPr>
          <w:lang w:val="es-ES"/>
        </w:rPr>
      </w:pPr>
      <w:r w:rsidRPr="00945BD2">
        <w:rPr>
          <w:lang w:val="es-ES"/>
        </w:rPr>
        <w:t xml:space="preserve">El software puede venir con componentes de Microsoft SQL Server y Windows SDK, los que se licencian en virtud de sus propios términos ubicados en la carpeta </w:t>
      </w:r>
      <w:r w:rsidR="00C7283E" w:rsidRPr="00945BD2">
        <w:rPr>
          <w:lang w:val="es-ES"/>
        </w:rPr>
        <w:t>“</w:t>
      </w:r>
      <w:r w:rsidRPr="00945BD2">
        <w:rPr>
          <w:lang w:val="es-ES"/>
        </w:rPr>
        <w:t>Licencias</w:t>
      </w:r>
      <w:r w:rsidR="00C7283E" w:rsidRPr="00945BD2">
        <w:rPr>
          <w:lang w:val="es-ES"/>
        </w:rPr>
        <w:t>”</w:t>
      </w:r>
      <w:r w:rsidRPr="00945BD2">
        <w:rPr>
          <w:lang w:val="es-ES"/>
        </w:rPr>
        <w:t>. Podrá utilizar únicamente estos componentes en conjunto con el uso del software. Si</w:t>
      </w:r>
      <w:r w:rsidR="00FD6DC2">
        <w:rPr>
          <w:lang w:val="es-ES"/>
        </w:rPr>
        <w:t> </w:t>
      </w:r>
      <w:r w:rsidRPr="00945BD2">
        <w:rPr>
          <w:lang w:val="es-ES"/>
        </w:rPr>
        <w:t>no acepta los términos de licencia de los componentes, no podrá utilizarlos.</w:t>
      </w:r>
    </w:p>
    <w:p w:rsidR="00DD1638" w:rsidRPr="00945BD2" w:rsidRDefault="00DD1638" w:rsidP="00DD1638">
      <w:pPr>
        <w:pStyle w:val="PURBlueStrong-Indented"/>
        <w:rPr>
          <w:lang w:val="es-ES"/>
        </w:rPr>
      </w:pPr>
      <w:r w:rsidRPr="00945BD2">
        <w:rPr>
          <w:lang w:val="es-ES"/>
        </w:rPr>
        <w:t>Componentes del software de Windows</w:t>
      </w:r>
    </w:p>
    <w:p w:rsidR="00DD1638" w:rsidRPr="00945BD2" w:rsidRDefault="00DD1638" w:rsidP="00DD1638">
      <w:pPr>
        <w:pStyle w:val="PURBody-Indented"/>
        <w:rPr>
          <w:lang w:val="es-ES"/>
        </w:rPr>
      </w:pPr>
      <w:r w:rsidRPr="00945BD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bookmarkStart w:id="644" w:name="_Toc299519162"/>
    <w:bookmarkStart w:id="645" w:name="_Toc299531594"/>
    <w:bookmarkStart w:id="646" w:name="_Toc299531918"/>
    <w:bookmarkStart w:id="647" w:name="_Toc299957201"/>
    <w:bookmarkEnd w:id="604"/>
    <w:bookmarkEnd w:id="605"/>
    <w:bookmarkEnd w:id="606"/>
    <w:bookmarkEnd w:id="607"/>
    <w:bookmarkEnd w:id="608"/>
    <w:bookmarkEnd w:id="609"/>
    <w:bookmarkEnd w:id="610"/>
    <w:bookmarkEnd w:id="611"/>
    <w:p w:rsidR="009B27A8" w:rsidRPr="00945BD2" w:rsidRDefault="002909FF" w:rsidP="00FD6DC2">
      <w:pPr>
        <w:pStyle w:val="PURBreadcrumb"/>
        <w:keepNext w:val="0"/>
        <w:keepLines w:val="0"/>
        <w:rPr>
          <w:lang w:val="es-ES"/>
        </w:rPr>
      </w:pPr>
      <w:r w:rsidRPr="00945BD2">
        <w:fldChar w:fldCharType="begin"/>
      </w:r>
      <w:r w:rsidRPr="00945BD2">
        <w:rPr>
          <w:lang w:val="es-ES"/>
        </w:rPr>
        <w:instrText xml:space="preserve"> HYPERLINK \l "TOC" </w:instrText>
      </w:r>
      <w:r w:rsidRPr="00945BD2">
        <w:fldChar w:fldCharType="separate"/>
      </w:r>
      <w:r w:rsidRPr="00945BD2">
        <w:rPr>
          <w:rStyle w:val="Hyperlink"/>
          <w:rFonts w:ascii="Arial Narrow" w:hAnsi="Arial Narrow"/>
          <w:sz w:val="16"/>
          <w:lang w:val="es-ES"/>
        </w:rPr>
        <w:t>Tabla de contenido</w:t>
      </w:r>
      <w:r w:rsidRPr="00945BD2">
        <w:rPr>
          <w:rStyle w:val="Hyperlink"/>
          <w:rFonts w:ascii="Arial Narrow" w:hAnsi="Arial Narrow"/>
          <w:sz w:val="16"/>
          <w:lang w:val="es-ES"/>
        </w:rPr>
        <w:fldChar w:fldCharType="end"/>
      </w:r>
      <w:r w:rsidRPr="00945BD2">
        <w:rPr>
          <w:rFonts w:ascii="Arial Narrow" w:hAnsi="Arial Narrow"/>
          <w:sz w:val="16"/>
          <w:lang w:val="es-ES"/>
        </w:rPr>
        <w:t xml:space="preserve"> / </w:t>
      </w:r>
      <w:hyperlink w:anchor="UniversalTerms" w:history="1">
        <w:r w:rsidRPr="00945BD2">
          <w:rPr>
            <w:rStyle w:val="Hyperlink"/>
            <w:rFonts w:ascii="Arial Narrow" w:hAnsi="Arial Narrow"/>
            <w:sz w:val="16"/>
            <w:lang w:val="es-ES"/>
          </w:rPr>
          <w:t>Términos de Licencia Universales</w:t>
        </w:r>
      </w:hyperlink>
    </w:p>
    <w:p w:rsidR="00632041" w:rsidRPr="00945BD2" w:rsidRDefault="00632041" w:rsidP="00FD6DC2">
      <w:pPr>
        <w:pStyle w:val="PURProductName"/>
        <w:rPr>
          <w:lang w:val="es-ES"/>
        </w:rPr>
      </w:pPr>
      <w:bookmarkStart w:id="648" w:name="_Toc363552827"/>
      <w:bookmarkStart w:id="649" w:name="_Toc363552890"/>
      <w:bookmarkStart w:id="650" w:name="_Toc372118332"/>
      <w:bookmarkStart w:id="651" w:name="_Toc372126765"/>
      <w:r w:rsidRPr="00945BD2">
        <w:rPr>
          <w:lang w:val="es-ES"/>
        </w:rPr>
        <w:t>Servicios de Administración de Derechos de Active Directory de Windows</w:t>
      </w:r>
      <w:r w:rsidR="00FD6DC2">
        <w:rPr>
          <w:lang w:val="es-ES"/>
        </w:rPr>
        <w:t> </w:t>
      </w:r>
      <w:r w:rsidRPr="00945BD2">
        <w:rPr>
          <w:lang w:val="es-ES"/>
        </w:rPr>
        <w:t>Server</w:t>
      </w:r>
      <w:r w:rsidR="00FD6DC2">
        <w:rPr>
          <w:lang w:val="es-ES"/>
        </w:rPr>
        <w:t> </w:t>
      </w:r>
      <w:r w:rsidRPr="00945BD2">
        <w:rPr>
          <w:lang w:val="es-ES"/>
        </w:rPr>
        <w:t>2012</w:t>
      </w:r>
      <w:r w:rsidR="00FD6DC2">
        <w:rPr>
          <w:lang w:val="es-ES"/>
        </w:rPr>
        <w:t> </w:t>
      </w:r>
      <w:r w:rsidRPr="00945BD2">
        <w:rPr>
          <w:lang w:val="es-ES"/>
        </w:rPr>
        <w:t>R2</w:t>
      </w:r>
      <w:bookmarkEnd w:id="648"/>
      <w:bookmarkEnd w:id="649"/>
      <w:bookmarkEnd w:id="650"/>
      <w:bookmarkEnd w:id="651"/>
      <w:r w:rsidRPr="00945BD2">
        <w:rPr>
          <w:lang w:val="es-ES"/>
        </w:rPr>
        <w:fldChar w:fldCharType="begin"/>
      </w:r>
      <w:r w:rsidRPr="00945BD2">
        <w:rPr>
          <w:lang w:val="es-ES"/>
        </w:rPr>
        <w:instrText>XE "Servicios de Administración de Derechos de Active Directory de Windows Server 2012 R2"</w:instrText>
      </w:r>
      <w:r w:rsidRPr="00945BD2">
        <w:rPr>
          <w:lang w:val="es-ES"/>
        </w:rPr>
        <w:fldChar w:fldCharType="end"/>
      </w:r>
    </w:p>
    <w:p w:rsidR="00632041" w:rsidRPr="00945BD2" w:rsidRDefault="00632041" w:rsidP="00632041">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945BD2" w:rsidTr="00E964A3">
        <w:tc>
          <w:tcPr>
            <w:tcW w:w="2477" w:type="pct"/>
            <w:gridSpan w:val="2"/>
            <w:tcBorders>
              <w:top w:val="single" w:sz="4" w:space="0" w:color="auto"/>
              <w:bottom w:val="nil"/>
            </w:tcBorders>
          </w:tcPr>
          <w:p w:rsidR="007331A1" w:rsidRPr="00945BD2" w:rsidRDefault="007331A1" w:rsidP="007331A1">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523" w:type="pct"/>
            <w:gridSpan w:val="2"/>
            <w:tcBorders>
              <w:top w:val="single" w:sz="4" w:space="0" w:color="auto"/>
              <w:bottom w:val="nil"/>
            </w:tcBorders>
          </w:tcPr>
          <w:p w:rsidR="007331A1" w:rsidRPr="00945BD2" w:rsidRDefault="007331A1" w:rsidP="007331A1">
            <w:pPr>
              <w:pStyle w:val="PURLMSH"/>
              <w:rPr>
                <w:i/>
                <w:lang w:val="es-ES"/>
              </w:rPr>
            </w:pPr>
            <w:r w:rsidRPr="00945BD2">
              <w:rPr>
                <w:lang w:val="es-ES"/>
              </w:rPr>
              <w:t xml:space="preserve">Elegible para Servicios de software en Servidores de Proveedores de Data Center: </w:t>
            </w:r>
            <w:r w:rsidRPr="00945BD2">
              <w:rPr>
                <w:b/>
                <w:lang w:val="es-ES"/>
              </w:rPr>
              <w:t>Sí</w:t>
            </w:r>
          </w:p>
        </w:tc>
      </w:tr>
      <w:tr w:rsidR="007331A1" w:rsidRPr="0002351D"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945BD2" w:rsidRDefault="007331A1" w:rsidP="007331A1">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7331A1" w:rsidRPr="00945BD2"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945BD2" w:rsidRDefault="007331A1" w:rsidP="007331A1">
            <w:pPr>
              <w:pStyle w:val="PURBody"/>
              <w:rPr>
                <w:lang w:val="es-ES"/>
              </w:rPr>
            </w:pPr>
            <w:r w:rsidRPr="00945BD2">
              <w:rPr>
                <w:b/>
                <w:lang w:val="es-ES"/>
              </w:rPr>
              <w:t>Usted necesita</w:t>
            </w:r>
            <w:r w:rsidR="00914152">
              <w:rPr>
                <w:b/>
                <w:lang w:val="es-ES"/>
              </w:rPr>
              <w:t>.</w:t>
            </w:r>
          </w:p>
          <w:p w:rsidR="007331A1" w:rsidRPr="00945BD2" w:rsidRDefault="007331A1" w:rsidP="007331A1">
            <w:pPr>
              <w:pStyle w:val="PURBullet-Indented"/>
              <w:rPr>
                <w:b/>
                <w:bCs/>
                <w:lang w:val="es-ES"/>
              </w:rPr>
            </w:pPr>
            <w:r w:rsidRPr="00945BD2">
              <w:rPr>
                <w:lang w:val="es-ES"/>
              </w:rPr>
              <w:t>Licencia SAL de Servicios de Administración de Derechos de Active Directory de Windows Server 2012 R2</w:t>
            </w:r>
          </w:p>
        </w:tc>
      </w:tr>
    </w:tbl>
    <w:p w:rsidR="00632041" w:rsidRPr="00945BD2" w:rsidRDefault="00632041" w:rsidP="00632041">
      <w:pPr>
        <w:pStyle w:val="PURADDITIONALTERMSHEADERMB"/>
        <w:rPr>
          <w:lang w:val="es-ES"/>
        </w:rPr>
      </w:pPr>
      <w:r w:rsidRPr="00945BD2">
        <w:rPr>
          <w:lang w:val="es-ES"/>
        </w:rPr>
        <w:t>Términos Adicionales:</w:t>
      </w:r>
    </w:p>
    <w:p w:rsidR="00632041" w:rsidRPr="00945BD2" w:rsidRDefault="00632041" w:rsidP="00632041">
      <w:pPr>
        <w:pStyle w:val="PURBlueStrong-Indented"/>
        <w:rPr>
          <w:lang w:val="es-ES"/>
        </w:rPr>
      </w:pPr>
      <w:r w:rsidRPr="00945BD2">
        <w:rPr>
          <w:lang w:val="es-ES"/>
        </w:rPr>
        <w:t>Solo derechos de acceso</w:t>
      </w:r>
    </w:p>
    <w:p w:rsidR="00632041" w:rsidRPr="00945BD2" w:rsidRDefault="00632041" w:rsidP="00632041">
      <w:pPr>
        <w:pStyle w:val="PURBody-Indented"/>
        <w:rPr>
          <w:lang w:val="es-ES"/>
        </w:rPr>
      </w:pPr>
      <w:r w:rsidRPr="00945BD2">
        <w:rPr>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Host/Invitado, por cada usuario que se autoriza para tener acceso directa o indirectamente a los Servicios de Administración de Derechos de Active Directory de Windows Server 2012 R2.</w:t>
      </w:r>
    </w:p>
    <w:p w:rsidR="00632041" w:rsidRPr="00945BD2" w:rsidRDefault="00632041" w:rsidP="00632041">
      <w:pPr>
        <w:pStyle w:val="PURBlueStrong-Indented"/>
        <w:rPr>
          <w:lang w:val="es-ES"/>
        </w:rPr>
      </w:pPr>
      <w:r w:rsidRPr="00945BD2">
        <w:rPr>
          <w:lang w:val="es-ES"/>
        </w:rPr>
        <w:t>Software de Servidor</w:t>
      </w:r>
    </w:p>
    <w:p w:rsidR="00C079D4" w:rsidRPr="00945BD2" w:rsidRDefault="00632041" w:rsidP="00C079D4">
      <w:pPr>
        <w:pStyle w:val="PURBody-Indented"/>
        <w:rPr>
          <w:lang w:val="es-ES"/>
        </w:rPr>
      </w:pPr>
      <w:r w:rsidRPr="00945BD2">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Administración de Derechos de Active Directory de Windows Server.</w:t>
      </w:r>
    </w:p>
    <w:p w:rsidR="00C079D4" w:rsidRPr="00945BD2" w:rsidRDefault="004322F7" w:rsidP="00C079D4">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632041" w:rsidRPr="00550D14" w:rsidRDefault="00632041" w:rsidP="00632041">
      <w:pPr>
        <w:pStyle w:val="PURProductName"/>
        <w:rPr>
          <w:lang w:val="pt-BR"/>
        </w:rPr>
      </w:pPr>
      <w:bookmarkStart w:id="652" w:name="_Toc363552828"/>
      <w:bookmarkStart w:id="653" w:name="_Toc363552891"/>
      <w:bookmarkStart w:id="654" w:name="_Toc372118333"/>
      <w:bookmarkStart w:id="655" w:name="_Toc372126766"/>
      <w:r w:rsidRPr="00550D14">
        <w:rPr>
          <w:lang w:val="pt-BR"/>
        </w:rPr>
        <w:lastRenderedPageBreak/>
        <w:t>Servicios de Escritorio Remoto de Windows Server 2012 R2</w:t>
      </w:r>
      <w:bookmarkEnd w:id="652"/>
      <w:bookmarkEnd w:id="653"/>
      <w:bookmarkEnd w:id="654"/>
      <w:bookmarkEnd w:id="655"/>
      <w:r w:rsidRPr="00945BD2">
        <w:rPr>
          <w:lang w:val="es-ES"/>
        </w:rPr>
        <w:fldChar w:fldCharType="begin"/>
      </w:r>
      <w:r w:rsidRPr="00550D14">
        <w:rPr>
          <w:lang w:val="pt-BR"/>
        </w:rPr>
        <w:instrText>XE "Servicios de Escritorio Remoto de Windows Server 2012 R2"</w:instrText>
      </w:r>
      <w:r w:rsidRPr="00945BD2">
        <w:rPr>
          <w:lang w:val="es-ES"/>
        </w:rPr>
        <w:fldChar w:fldCharType="end"/>
      </w:r>
    </w:p>
    <w:p w:rsidR="00632041" w:rsidRPr="00945BD2" w:rsidRDefault="00632041" w:rsidP="00632041">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4950"/>
        <w:gridCol w:w="5751"/>
        <w:gridCol w:w="214"/>
      </w:tblGrid>
      <w:tr w:rsidR="00632041" w:rsidRPr="00945BD2" w:rsidTr="00FD6DC2">
        <w:tc>
          <w:tcPr>
            <w:tcW w:w="2296" w:type="pct"/>
            <w:gridSpan w:val="2"/>
            <w:tcBorders>
              <w:top w:val="single" w:sz="4" w:space="0" w:color="auto"/>
              <w:bottom w:val="nil"/>
            </w:tcBorders>
          </w:tcPr>
          <w:p w:rsidR="00632041" w:rsidRPr="00945BD2" w:rsidRDefault="00632041" w:rsidP="00632041">
            <w:pPr>
              <w:pStyle w:val="PURLMSH"/>
              <w:rPr>
                <w:lang w:val="es-ES"/>
              </w:rPr>
            </w:pPr>
            <w:r w:rsidRPr="00945BD2">
              <w:rPr>
                <w:lang w:val="es-ES"/>
              </w:rPr>
              <w:t xml:space="preserve">Sección aplicable de Términos Generales de SAL: </w:t>
            </w:r>
            <w:hyperlink w:anchor="SALTerms_Server" w:history="1">
              <w:r w:rsidRPr="00945BD2">
                <w:rPr>
                  <w:rStyle w:val="Hyperlink"/>
                  <w:lang w:val="es-ES"/>
                </w:rPr>
                <w:t>Software de Servidor</w:t>
              </w:r>
            </w:hyperlink>
          </w:p>
        </w:tc>
        <w:tc>
          <w:tcPr>
            <w:tcW w:w="2704" w:type="pct"/>
            <w:gridSpan w:val="2"/>
            <w:tcBorders>
              <w:top w:val="single" w:sz="4" w:space="0" w:color="auto"/>
              <w:bottom w:val="nil"/>
            </w:tcBorders>
          </w:tcPr>
          <w:p w:rsidR="00632041" w:rsidRPr="00945BD2" w:rsidRDefault="007331A1" w:rsidP="00D878DC">
            <w:pPr>
              <w:pStyle w:val="PURLMSH"/>
              <w:rPr>
                <w:i/>
                <w:lang w:val="es-ES"/>
              </w:rPr>
            </w:pPr>
            <w:r w:rsidRPr="00945BD2">
              <w:rPr>
                <w:lang w:val="es-ES"/>
              </w:rPr>
              <w:t xml:space="preserve">Elegible para Servicios de software en Servidores de Proveedores de Data Center: </w:t>
            </w:r>
            <w:r w:rsidRPr="00945BD2">
              <w:rPr>
                <w:b/>
                <w:lang w:val="es-ES"/>
              </w:rPr>
              <w:t>Sí</w:t>
            </w:r>
          </w:p>
        </w:tc>
      </w:tr>
      <w:tr w:rsidR="00632041" w:rsidRPr="0002351D"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632041" w:rsidRPr="00945BD2" w:rsidRDefault="00632041" w:rsidP="00E964A3">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632041" w:rsidRPr="0002351D"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632041" w:rsidRPr="00945BD2" w:rsidRDefault="00632041" w:rsidP="00E964A3">
            <w:pPr>
              <w:pStyle w:val="PURBody"/>
              <w:rPr>
                <w:lang w:val="es-ES"/>
              </w:rPr>
            </w:pPr>
            <w:r w:rsidRPr="00945BD2">
              <w:rPr>
                <w:b/>
                <w:lang w:val="es-ES"/>
              </w:rPr>
              <w:t>Usted necesita</w:t>
            </w:r>
            <w:r w:rsidR="00914152">
              <w:rPr>
                <w:b/>
                <w:lang w:val="es-ES"/>
              </w:rPr>
              <w:t>.</w:t>
            </w:r>
          </w:p>
          <w:p w:rsidR="00632041" w:rsidRPr="00550D14" w:rsidRDefault="00632041" w:rsidP="00DE591B">
            <w:pPr>
              <w:pStyle w:val="PURBullet-Indented"/>
              <w:rPr>
                <w:b/>
                <w:bCs/>
                <w:lang w:val="pt-BR"/>
              </w:rPr>
            </w:pPr>
            <w:r w:rsidRPr="00550D14">
              <w:rPr>
                <w:lang w:val="pt-BR"/>
              </w:rPr>
              <w:t>Licencias SAL de Servicios de Escritorio Remoto de Windows Server 2012 R2</w:t>
            </w:r>
          </w:p>
        </w:tc>
      </w:tr>
    </w:tbl>
    <w:p w:rsidR="00632041" w:rsidRPr="00945BD2" w:rsidRDefault="00632041" w:rsidP="00632041">
      <w:pPr>
        <w:pStyle w:val="PURADDITIONALTERMSHEADERMB"/>
        <w:rPr>
          <w:lang w:val="es-ES"/>
        </w:rPr>
      </w:pPr>
      <w:r w:rsidRPr="00945BD2">
        <w:rPr>
          <w:lang w:val="es-ES"/>
        </w:rPr>
        <w:t>Términos Adicionales:</w:t>
      </w:r>
    </w:p>
    <w:p w:rsidR="00632041" w:rsidRPr="00945BD2" w:rsidRDefault="00632041" w:rsidP="00632041">
      <w:pPr>
        <w:pStyle w:val="PURBlueStrong-Indented"/>
        <w:rPr>
          <w:lang w:val="es-ES"/>
        </w:rPr>
      </w:pPr>
      <w:r w:rsidRPr="00945BD2">
        <w:rPr>
          <w:lang w:val="es-ES"/>
        </w:rPr>
        <w:t>Solo derechos de acceso</w:t>
      </w:r>
    </w:p>
    <w:p w:rsidR="00632041" w:rsidRPr="00945BD2" w:rsidRDefault="00632041" w:rsidP="00632041">
      <w:pPr>
        <w:pStyle w:val="PURBody-Indented"/>
        <w:rPr>
          <w:lang w:val="es-ES"/>
        </w:rPr>
      </w:pPr>
      <w:r w:rsidRPr="00945BD2">
        <w:rPr>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por Host/Invitado, para cada usuario que se autoriza para tener acceso directa o indirectamente a los Servicios de Escritorio Remoto de Windows Server 2012 R2.</w:t>
      </w:r>
    </w:p>
    <w:p w:rsidR="00632041" w:rsidRPr="00945BD2" w:rsidRDefault="00632041" w:rsidP="00632041">
      <w:pPr>
        <w:pStyle w:val="PURBlueStrong-Indented"/>
        <w:rPr>
          <w:lang w:val="es-ES"/>
        </w:rPr>
      </w:pPr>
      <w:r w:rsidRPr="00945BD2">
        <w:rPr>
          <w:lang w:val="es-ES"/>
        </w:rPr>
        <w:t>Software de Servidor</w:t>
      </w:r>
    </w:p>
    <w:p w:rsidR="00632041" w:rsidRPr="00945BD2" w:rsidRDefault="00632041" w:rsidP="00632041">
      <w:pPr>
        <w:pStyle w:val="PURBody-Indented"/>
        <w:rPr>
          <w:lang w:val="es-ES"/>
        </w:rPr>
      </w:pPr>
      <w:r w:rsidRPr="00945BD2">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bookmarkStart w:id="656" w:name="_Toc299519173"/>
    <w:bookmarkStart w:id="657" w:name="_Toc299525037"/>
    <w:bookmarkStart w:id="658" w:name="_Toc299531605"/>
    <w:bookmarkStart w:id="659" w:name="_Toc299531929"/>
    <w:bookmarkStart w:id="660" w:name="_Toc299957212"/>
    <w:bookmarkEnd w:id="299"/>
    <w:bookmarkEnd w:id="644"/>
    <w:bookmarkEnd w:id="645"/>
    <w:bookmarkEnd w:id="646"/>
    <w:bookmarkEnd w:id="647"/>
    <w:p w:rsidR="000C3222" w:rsidRPr="00945BD2" w:rsidRDefault="002909FF" w:rsidP="00FA133C">
      <w:pPr>
        <w:pStyle w:val="PURBody-Indented"/>
        <w:jc w:val="right"/>
        <w:rPr>
          <w:lang w:val="es-ES"/>
        </w:rPr>
      </w:pPr>
      <w:r w:rsidRPr="00945BD2">
        <w:fldChar w:fldCharType="begin"/>
      </w:r>
      <w:r w:rsidRPr="00945BD2">
        <w:rPr>
          <w:lang w:val="es-ES"/>
        </w:rPr>
        <w:instrText xml:space="preserve"> HYPERLINK \l "TOC" </w:instrText>
      </w:r>
      <w:r w:rsidRPr="00945BD2">
        <w:fldChar w:fldCharType="separate"/>
      </w:r>
      <w:r w:rsidRPr="00945BD2">
        <w:rPr>
          <w:rStyle w:val="Hyperlink"/>
          <w:rFonts w:ascii="Arial Narrow" w:hAnsi="Arial Narrow"/>
          <w:sz w:val="16"/>
          <w:lang w:val="es-ES"/>
        </w:rPr>
        <w:t>Tabla de contenido</w:t>
      </w:r>
      <w:r w:rsidRPr="00945BD2">
        <w:rPr>
          <w:rStyle w:val="Hyperlink"/>
          <w:rFonts w:ascii="Arial Narrow" w:hAnsi="Arial Narrow"/>
          <w:sz w:val="16"/>
          <w:lang w:val="es-ES"/>
        </w:rPr>
        <w:fldChar w:fldCharType="end"/>
      </w:r>
      <w:r w:rsidRPr="00945BD2">
        <w:rPr>
          <w:rFonts w:ascii="Arial Narrow" w:hAnsi="Arial Narrow"/>
          <w:sz w:val="16"/>
          <w:lang w:val="es-ES"/>
        </w:rPr>
        <w:t xml:space="preserve"> / </w:t>
      </w:r>
      <w:hyperlink w:anchor="UniversalTerms" w:history="1">
        <w:r w:rsidRPr="00945BD2">
          <w:rPr>
            <w:rStyle w:val="Hyperlink"/>
            <w:rFonts w:ascii="Arial Narrow" w:hAnsi="Arial Narrow"/>
            <w:sz w:val="16"/>
            <w:lang w:val="es-ES"/>
          </w:rPr>
          <w:t>Términos de Licencia Universales</w:t>
        </w:r>
      </w:hyperlink>
    </w:p>
    <w:p w:rsidR="00423D30" w:rsidRPr="00945BD2" w:rsidRDefault="00423D30" w:rsidP="00486EF8">
      <w:pPr>
        <w:pStyle w:val="PURBody-Indented"/>
        <w:rPr>
          <w:rStyle w:val="Hyperlink"/>
          <w:rFonts w:ascii="Arial Narrow" w:hAnsi="Arial Narrow"/>
          <w:sz w:val="16"/>
          <w:lang w:val="es-ES"/>
        </w:rPr>
        <w:sectPr w:rsidR="00423D30" w:rsidRPr="00945BD2" w:rsidSect="005F6570">
          <w:footerReference w:type="default" r:id="rId136"/>
          <w:type w:val="continuous"/>
          <w:pgSz w:w="12240" w:h="15840" w:code="1"/>
          <w:pgMar w:top="1166" w:right="720" w:bottom="720" w:left="720" w:header="432" w:footer="288" w:gutter="0"/>
          <w:cols w:space="360"/>
          <w:docGrid w:linePitch="360"/>
        </w:sectPr>
      </w:pPr>
    </w:p>
    <w:p w:rsidR="00FA133C" w:rsidRPr="00945BD2" w:rsidRDefault="00423D30" w:rsidP="00F54A36">
      <w:pPr>
        <w:pStyle w:val="PURSectionHeading"/>
        <w:rPr>
          <w:lang w:val="es-ES"/>
        </w:rPr>
      </w:pPr>
      <w:bookmarkStart w:id="661" w:name="_Toc372118334"/>
      <w:bookmarkStart w:id="662" w:name="HG"/>
      <w:bookmarkStart w:id="663" w:name="_Toc346536890"/>
      <w:bookmarkStart w:id="664" w:name="_Toc339280354"/>
      <w:r w:rsidRPr="00945BD2">
        <w:rPr>
          <w:lang w:val="es-ES"/>
        </w:rPr>
        <w:lastRenderedPageBreak/>
        <w:t>Modelo de Licencia por Host/Invitado</w:t>
      </w:r>
      <w:bookmarkEnd w:id="661"/>
    </w:p>
    <w:p w:rsidR="00FA133C" w:rsidRPr="00945BD2" w:rsidRDefault="00FA133C" w:rsidP="00FA133C">
      <w:pPr>
        <w:pStyle w:val="TOC2"/>
        <w:rPr>
          <w:lang w:val="es-ES"/>
        </w:rPr>
        <w:sectPr w:rsidR="00FA133C" w:rsidRPr="00945BD2" w:rsidSect="005F6570">
          <w:footerReference w:type="default" r:id="rId137"/>
          <w:pgSz w:w="12240" w:h="15840" w:code="1"/>
          <w:pgMar w:top="1166" w:right="720" w:bottom="720" w:left="720" w:header="432" w:footer="288" w:gutter="0"/>
          <w:cols w:space="360"/>
          <w:docGrid w:linePitch="360"/>
        </w:sectPr>
      </w:pPr>
    </w:p>
    <w:p w:rsidR="00F97BDB" w:rsidRPr="00945BD2" w:rsidRDefault="008E1101">
      <w:pPr>
        <w:pStyle w:val="TOC2"/>
        <w:rPr>
          <w:noProof/>
          <w:color w:val="auto"/>
          <w:sz w:val="22"/>
          <w:lang w:val="es-ES"/>
        </w:rPr>
      </w:pPr>
      <w:r w:rsidRPr="00945BD2">
        <w:rPr>
          <w:lang w:val="es-ES"/>
        </w:rPr>
        <w:lastRenderedPageBreak/>
        <w:fldChar w:fldCharType="begin"/>
      </w:r>
      <w:r w:rsidR="00FA133C" w:rsidRPr="00945BD2">
        <w:rPr>
          <w:lang w:val="es-ES"/>
        </w:rPr>
        <w:instrText xml:space="preserve"> TOC \b </w:instrText>
      </w:r>
      <w:r w:rsidR="00A50B1C" w:rsidRPr="00945BD2">
        <w:rPr>
          <w:lang w:val="es-ES"/>
        </w:rPr>
        <w:instrText>HG</w:instrText>
      </w:r>
      <w:r w:rsidR="00FA133C" w:rsidRPr="00945BD2">
        <w:rPr>
          <w:lang w:val="es-ES"/>
        </w:rPr>
        <w:instrText xml:space="preserve"> \h \z \t "PUR Product Name,2" </w:instrText>
      </w:r>
      <w:r w:rsidRPr="00945BD2">
        <w:rPr>
          <w:lang w:val="es-ES"/>
        </w:rPr>
        <w:fldChar w:fldCharType="separate"/>
      </w:r>
      <w:hyperlink w:anchor="_Toc371268373" w:history="1">
        <w:r w:rsidR="00F97BDB" w:rsidRPr="00945BD2">
          <w:rPr>
            <w:rStyle w:val="Hyperlink"/>
            <w:noProof/>
            <w:lang w:val="es-ES"/>
          </w:rPr>
          <w:t>Cloud Platform Suite</w:t>
        </w:r>
        <w:r w:rsidR="00F97BDB" w:rsidRPr="00945BD2">
          <w:rPr>
            <w:noProof/>
            <w:webHidden/>
            <w:lang w:val="es-ES"/>
          </w:rPr>
          <w:tab/>
        </w:r>
        <w:r w:rsidRPr="00945BD2">
          <w:rPr>
            <w:noProof/>
            <w:webHidden/>
            <w:lang w:val="es-ES"/>
          </w:rPr>
          <w:fldChar w:fldCharType="begin"/>
        </w:r>
        <w:r w:rsidR="00F97BDB" w:rsidRPr="00945BD2">
          <w:rPr>
            <w:noProof/>
            <w:webHidden/>
            <w:lang w:val="es-ES"/>
          </w:rPr>
          <w:instrText xml:space="preserve"> PAGEREF _Toc371268373 \h </w:instrText>
        </w:r>
        <w:r w:rsidRPr="00945BD2">
          <w:rPr>
            <w:noProof/>
            <w:webHidden/>
            <w:lang w:val="es-ES"/>
          </w:rPr>
        </w:r>
        <w:r w:rsidRPr="00945BD2">
          <w:rPr>
            <w:noProof/>
            <w:webHidden/>
            <w:lang w:val="es-ES"/>
          </w:rPr>
          <w:fldChar w:fldCharType="separate"/>
        </w:r>
        <w:r w:rsidR="00E81AE4">
          <w:rPr>
            <w:noProof/>
            <w:webHidden/>
            <w:lang w:val="es-ES"/>
          </w:rPr>
          <w:t>62</w:t>
        </w:r>
        <w:r w:rsidRPr="00945BD2">
          <w:rPr>
            <w:noProof/>
            <w:webHidden/>
            <w:lang w:val="es-ES"/>
          </w:rPr>
          <w:fldChar w:fldCharType="end"/>
        </w:r>
      </w:hyperlink>
    </w:p>
    <w:p w:rsidR="00F97BDB" w:rsidRPr="00945BD2" w:rsidRDefault="004322F7">
      <w:pPr>
        <w:pStyle w:val="TOC2"/>
        <w:rPr>
          <w:noProof/>
          <w:color w:val="auto"/>
          <w:sz w:val="22"/>
          <w:lang w:val="es-ES"/>
        </w:rPr>
      </w:pPr>
      <w:hyperlink w:anchor="_Toc371268374" w:history="1">
        <w:r w:rsidR="00F97BDB" w:rsidRPr="00945BD2">
          <w:rPr>
            <w:rStyle w:val="Hyperlink"/>
            <w:noProof/>
            <w:lang w:val="es-ES"/>
          </w:rPr>
          <w:t>Cloud Platform Guest</w:t>
        </w:r>
        <w:r w:rsidR="00F97BDB" w:rsidRPr="00945BD2">
          <w:rPr>
            <w:noProof/>
            <w:webHidden/>
            <w:lang w:val="es-ES"/>
          </w:rPr>
          <w:tab/>
        </w:r>
        <w:r w:rsidR="008E1101" w:rsidRPr="00945BD2">
          <w:rPr>
            <w:noProof/>
            <w:webHidden/>
            <w:lang w:val="es-ES"/>
          </w:rPr>
          <w:fldChar w:fldCharType="begin"/>
        </w:r>
        <w:r w:rsidR="00F97BDB" w:rsidRPr="00945BD2">
          <w:rPr>
            <w:noProof/>
            <w:webHidden/>
            <w:lang w:val="es-ES"/>
          </w:rPr>
          <w:instrText xml:space="preserve"> PAGEREF _Toc371268374 \h </w:instrText>
        </w:r>
        <w:r w:rsidR="008E1101" w:rsidRPr="00945BD2">
          <w:rPr>
            <w:noProof/>
            <w:webHidden/>
            <w:lang w:val="es-ES"/>
          </w:rPr>
        </w:r>
        <w:r w:rsidR="008E1101" w:rsidRPr="00945BD2">
          <w:rPr>
            <w:noProof/>
            <w:webHidden/>
            <w:lang w:val="es-ES"/>
          </w:rPr>
          <w:fldChar w:fldCharType="separate"/>
        </w:r>
        <w:r w:rsidR="00E81AE4">
          <w:rPr>
            <w:noProof/>
            <w:webHidden/>
            <w:lang w:val="es-ES"/>
          </w:rPr>
          <w:t>63</w:t>
        </w:r>
        <w:r w:rsidR="008E1101" w:rsidRPr="00945BD2">
          <w:rPr>
            <w:noProof/>
            <w:webHidden/>
            <w:lang w:val="es-ES"/>
          </w:rPr>
          <w:fldChar w:fldCharType="end"/>
        </w:r>
      </w:hyperlink>
    </w:p>
    <w:p w:rsidR="00CD228C" w:rsidRPr="00945BD2" w:rsidRDefault="008E1101" w:rsidP="006756AA">
      <w:pPr>
        <w:pStyle w:val="PURHeading1"/>
        <w:rPr>
          <w:lang w:val="es-ES"/>
        </w:rPr>
      </w:pPr>
      <w:r w:rsidRPr="00945BD2">
        <w:rPr>
          <w:lang w:val="es-ES"/>
        </w:rPr>
        <w:fldChar w:fldCharType="end"/>
      </w:r>
      <w:r w:rsidRPr="00945BD2">
        <w:rPr>
          <w:lang w:val="es-ES"/>
        </w:rPr>
        <w:t>Términos Generales</w:t>
      </w:r>
    </w:p>
    <w:p w:rsidR="00CD228C" w:rsidRPr="00945BD2" w:rsidRDefault="00CD228C" w:rsidP="00CD228C">
      <w:pPr>
        <w:pStyle w:val="PURHeading2"/>
        <w:rPr>
          <w:lang w:val="es-ES"/>
        </w:rPr>
      </w:pPr>
      <w:r w:rsidRPr="00945BD2">
        <w:rPr>
          <w:lang w:val="es-ES"/>
        </w:rPr>
        <w:t>Licencias por Host e Invitado</w:t>
      </w:r>
    </w:p>
    <w:p w:rsidR="00CD228C" w:rsidRPr="00945BD2" w:rsidRDefault="00CD228C" w:rsidP="00C7283E">
      <w:pPr>
        <w:pStyle w:val="PURBody-Indented"/>
        <w:rPr>
          <w:lang w:val="es-ES"/>
        </w:rPr>
      </w:pPr>
      <w:r w:rsidRPr="00945BD2">
        <w:rPr>
          <w:lang w:val="es-ES"/>
        </w:rPr>
        <w:t>El modelo de licencias por Host/Invitado requiere licencias de host y de invitado, así como también, SAL para usuarios que acceden a cierta funcionalidad de software de invitado.</w:t>
      </w:r>
      <w:r w:rsidRPr="00945BD2">
        <w:rPr>
          <w:rFonts w:ascii="Tahoma" w:hAnsi="Tahoma" w:cs="Tahoma"/>
          <w:sz w:val="20"/>
          <w:lang w:val="es-ES"/>
        </w:rPr>
        <w:t xml:space="preserve"> </w:t>
      </w:r>
      <w:r w:rsidRPr="00945BD2">
        <w:rPr>
          <w:lang w:val="es-ES"/>
        </w:rPr>
        <w:t xml:space="preserve">Las licencias de host se requieren para su </w:t>
      </w:r>
      <w:r w:rsidR="00C7283E" w:rsidRPr="00945BD2">
        <w:rPr>
          <w:lang w:val="es-ES"/>
        </w:rPr>
        <w:t>“</w:t>
      </w:r>
      <w:r w:rsidRPr="00945BD2">
        <w:rPr>
          <w:lang w:val="es-ES"/>
        </w:rPr>
        <w:t>tejido de host</w:t>
      </w:r>
      <w:r w:rsidR="00C7283E" w:rsidRPr="00945BD2">
        <w:rPr>
          <w:lang w:val="es-ES"/>
        </w:rPr>
        <w:t>”</w:t>
      </w:r>
      <w:r w:rsidRPr="00945BD2">
        <w:rPr>
          <w:lang w:val="es-ES"/>
        </w:rPr>
        <w:t xml:space="preserve">, una colección de OSE físicos y virtuales que se configuran y operan como una unidad para proporcionar servicios de virtualización, redes, administración, sitio web y archivos. Se requieren licencias de invitado para sus OSE virtuales de invitado. </w:t>
      </w:r>
    </w:p>
    <w:p w:rsidR="00CD228C" w:rsidRPr="00945BD2" w:rsidRDefault="00CD228C" w:rsidP="00CD228C">
      <w:pPr>
        <w:pStyle w:val="PURHeading2"/>
        <w:rPr>
          <w:lang w:val="es-ES"/>
        </w:rPr>
      </w:pPr>
      <w:r w:rsidRPr="00945BD2">
        <w:rPr>
          <w:lang w:val="es-ES"/>
        </w:rPr>
        <w:t>Asignación de licencias</w:t>
      </w:r>
    </w:p>
    <w:p w:rsidR="00CD228C" w:rsidRPr="00945BD2" w:rsidRDefault="00CD228C" w:rsidP="00C7283E">
      <w:pPr>
        <w:pStyle w:val="PURBody-Indented"/>
        <w:rPr>
          <w:lang w:val="es-ES"/>
        </w:rPr>
      </w:pPr>
      <w:r w:rsidRPr="00945BD2">
        <w:rPr>
          <w:lang w:val="es-ES"/>
        </w:rPr>
        <w:t xml:space="preserve">Antes de utilizar el software para su Tejido de Host, debe asignar a cada servidor en su Tejido de Host una licencia de host por cada procesador físico en el servidor. Cada servidor al que le asigne el número requerido de licencias es un </w:t>
      </w:r>
      <w:r w:rsidR="00C7283E" w:rsidRPr="00945BD2">
        <w:rPr>
          <w:lang w:val="es-ES"/>
        </w:rPr>
        <w:t>“</w:t>
      </w:r>
      <w:r w:rsidRPr="00945BD2">
        <w:rPr>
          <w:lang w:val="es-ES"/>
        </w:rPr>
        <w:t>servidor de host licenciado</w:t>
      </w:r>
      <w:r w:rsidR="00C7283E" w:rsidRPr="00945BD2">
        <w:rPr>
          <w:lang w:val="es-ES"/>
        </w:rPr>
        <w:t>”</w:t>
      </w:r>
      <w:r w:rsidRPr="00945BD2">
        <w:rPr>
          <w:lang w:val="es-ES"/>
        </w:rPr>
        <w:t xml:space="preserve">. </w:t>
      </w:r>
    </w:p>
    <w:p w:rsidR="00CD228C" w:rsidRPr="00945BD2" w:rsidRDefault="00CD228C" w:rsidP="00CD228C">
      <w:pPr>
        <w:pStyle w:val="PURHeading2"/>
        <w:rPr>
          <w:lang w:val="es-ES"/>
        </w:rPr>
      </w:pPr>
      <w:r w:rsidRPr="00945BD2">
        <w:rPr>
          <w:lang w:val="es-ES"/>
        </w:rPr>
        <w:t>Uso de Software</w:t>
      </w:r>
    </w:p>
    <w:p w:rsidR="00CD228C" w:rsidRPr="00945BD2" w:rsidRDefault="00CD228C" w:rsidP="00C7283E">
      <w:pPr>
        <w:pStyle w:val="PURBody-Indented"/>
        <w:rPr>
          <w:lang w:val="es-ES"/>
        </w:rPr>
      </w:pPr>
      <w:r w:rsidRPr="00945BD2">
        <w:rPr>
          <w:b/>
          <w:bCs/>
          <w:lang w:val="es-ES"/>
        </w:rPr>
        <w:t>Software de Host.</w:t>
      </w:r>
      <w:r w:rsidRPr="00945BD2">
        <w:rPr>
          <w:lang w:val="es-ES"/>
        </w:rPr>
        <w:t xml:space="preserve"> El software que usted licencia según las licencias de host es </w:t>
      </w:r>
      <w:r w:rsidR="00C7283E" w:rsidRPr="00945BD2">
        <w:rPr>
          <w:lang w:val="es-ES"/>
        </w:rPr>
        <w:t>“</w:t>
      </w:r>
      <w:r w:rsidRPr="00945BD2">
        <w:rPr>
          <w:lang w:val="es-ES"/>
        </w:rPr>
        <w:t>software de host</w:t>
      </w:r>
      <w:r w:rsidR="00C7283E" w:rsidRPr="00945BD2">
        <w:rPr>
          <w:lang w:val="es-ES"/>
        </w:rPr>
        <w:t>”</w:t>
      </w:r>
      <w:r w:rsidRPr="00945BD2">
        <w:rPr>
          <w:lang w:val="es-ES"/>
        </w:rPr>
        <w:t>. Después de que asigne el número requerido de licencias de host, puede ejecutar cualquier número de instancias del software de host para implementar, configurar, administrar y operar su Tejido de Host. El uso que usted haga del software de host está sujeto a las limitaciones descritas en la sección Términos de licencia específicos del producto.</w:t>
      </w:r>
    </w:p>
    <w:p w:rsidR="00CD228C" w:rsidRPr="00945BD2" w:rsidRDefault="00CD228C" w:rsidP="00C7283E">
      <w:pPr>
        <w:pStyle w:val="PURBody-Indented"/>
        <w:rPr>
          <w:lang w:val="es-ES"/>
        </w:rPr>
      </w:pPr>
      <w:r w:rsidRPr="00945BD2">
        <w:rPr>
          <w:b/>
          <w:bCs/>
          <w:lang w:val="es-ES"/>
        </w:rPr>
        <w:t>Software de Invitado.</w:t>
      </w:r>
      <w:r w:rsidRPr="00945BD2">
        <w:rPr>
          <w:lang w:val="es-ES"/>
        </w:rPr>
        <w:t xml:space="preserve"> El software que usted licencia según las licencias de invitado es </w:t>
      </w:r>
      <w:r w:rsidR="00C7283E" w:rsidRPr="00945BD2">
        <w:rPr>
          <w:lang w:val="es-ES"/>
        </w:rPr>
        <w:t>“</w:t>
      </w:r>
      <w:r w:rsidRPr="00945BD2">
        <w:rPr>
          <w:lang w:val="es-ES"/>
        </w:rPr>
        <w:t>software de invitado</w:t>
      </w:r>
      <w:r w:rsidR="00C7283E" w:rsidRPr="00945BD2">
        <w:rPr>
          <w:lang w:val="es-ES"/>
        </w:rPr>
        <w:t>”</w:t>
      </w:r>
      <w:r w:rsidRPr="00945BD2">
        <w:rPr>
          <w:lang w:val="es-ES"/>
        </w:rPr>
        <w:t>. El software de invitado se compone del software de servidor y software adicional. Puede ejecutar el software de servidor de invitado solo en un OSE virtual hospedado en un servidor de host licenciado que ejecuta los componentes de Cloud Platform Suite. Por cada licencia de software de invitado que adquiera, puede ejecutar una sola instancia del software de servidor de invitado y cualquier número de instancias del software adicional. El software adicional se puede ejecutar en OSE físicos y virtuales en cualquier número de dispositivos y se puede utilizar solo con el software de servidor de invitado.</w:t>
      </w:r>
    </w:p>
    <w:p w:rsidR="00CD228C" w:rsidRPr="00945BD2" w:rsidRDefault="00CD228C" w:rsidP="00CD228C">
      <w:pPr>
        <w:pStyle w:val="PURHeading2"/>
        <w:rPr>
          <w:lang w:val="es-ES"/>
        </w:rPr>
      </w:pPr>
      <w:r w:rsidRPr="00945BD2">
        <w:rPr>
          <w:lang w:val="es-ES"/>
        </w:rPr>
        <w:t>Creación y almacenamiento de instancias en los servidores o en los soportes físicos de almacenamiento</w:t>
      </w:r>
    </w:p>
    <w:p w:rsidR="00CD228C" w:rsidRPr="00945BD2" w:rsidRDefault="00CD228C" w:rsidP="00CD228C">
      <w:pPr>
        <w:pStyle w:val="PURBody-Indented"/>
        <w:rPr>
          <w:lang w:val="es-ES"/>
        </w:rPr>
      </w:pPr>
      <w:r w:rsidRPr="00945BD2">
        <w:rPr>
          <w:lang w:val="es-ES"/>
        </w:rPr>
        <w:t>Tiene los derechos adicionales siguientes por cada licencia que adquiera.</w:t>
      </w:r>
    </w:p>
    <w:p w:rsidR="00CD228C" w:rsidRPr="00945BD2" w:rsidRDefault="00CD228C" w:rsidP="00CD228C">
      <w:pPr>
        <w:pStyle w:val="PURBullet-Indented"/>
        <w:rPr>
          <w:lang w:val="es-ES"/>
        </w:rPr>
      </w:pPr>
      <w:r w:rsidRPr="00945BD2">
        <w:rPr>
          <w:lang w:val="es-ES"/>
        </w:rPr>
        <w:t>Puede crear cualquier número de instancias de software de host e invitado.</w:t>
      </w:r>
    </w:p>
    <w:p w:rsidR="00CD228C" w:rsidRPr="00945BD2" w:rsidRDefault="00CD228C" w:rsidP="00CD228C">
      <w:pPr>
        <w:pStyle w:val="PURBullet-Indented"/>
        <w:rPr>
          <w:lang w:val="es-ES"/>
        </w:rPr>
      </w:pPr>
      <w:r w:rsidRPr="00945BD2">
        <w:rPr>
          <w:lang w:val="es-ES"/>
        </w:rPr>
        <w:t>Puede almacenar instancias de software de host e invitado en cualquiera de sus servidores o medios de almacenamiento.</w:t>
      </w:r>
    </w:p>
    <w:p w:rsidR="00CD228C" w:rsidRPr="00945BD2" w:rsidRDefault="00CD228C" w:rsidP="00CD228C">
      <w:pPr>
        <w:pStyle w:val="PURBullet-Indented"/>
        <w:rPr>
          <w:lang w:val="es-ES"/>
        </w:rPr>
      </w:pPr>
      <w:r w:rsidRPr="00945BD2">
        <w:rPr>
          <w:lang w:val="es-ES"/>
        </w:rPr>
        <w:t>Puede crear y almacenar instancias únicamente para ejercer su derecho a ejecutar instancias de software en virtud de las licencias del modo descrito anteriormente (por ejemplo: no puede distribuir instancias a terceros).</w:t>
      </w:r>
    </w:p>
    <w:p w:rsidR="00CD228C" w:rsidRPr="00945BD2" w:rsidRDefault="004322F7" w:rsidP="00486EF8">
      <w:pPr>
        <w:pStyle w:val="PURBullet"/>
        <w:numPr>
          <w:ilvl w:val="0"/>
          <w:numId w:val="0"/>
        </w:numPr>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CD228C" w:rsidRPr="00945BD2" w:rsidRDefault="00CD228C" w:rsidP="00CD228C">
      <w:pPr>
        <w:pStyle w:val="PURHeading1"/>
        <w:rPr>
          <w:lang w:val="es-ES"/>
        </w:rPr>
      </w:pPr>
      <w:r w:rsidRPr="00945BD2">
        <w:rPr>
          <w:lang w:val="es-ES"/>
        </w:rPr>
        <w:t>Términos de Licencia específicos de un Producto</w:t>
      </w:r>
    </w:p>
    <w:p w:rsidR="00CD228C" w:rsidRPr="00945BD2" w:rsidRDefault="00CD228C" w:rsidP="00CD228C">
      <w:pPr>
        <w:pStyle w:val="PURProductName"/>
        <w:rPr>
          <w:lang w:val="es-ES"/>
        </w:rPr>
      </w:pPr>
      <w:bookmarkStart w:id="665" w:name="_Toc370118465"/>
      <w:bookmarkStart w:id="666" w:name="_Toc370124875"/>
      <w:bookmarkStart w:id="667" w:name="_Toc370125144"/>
      <w:bookmarkStart w:id="668" w:name="_Toc370125584"/>
      <w:bookmarkStart w:id="669" w:name="_Toc371268373"/>
      <w:bookmarkStart w:id="670" w:name="_Toc372118335"/>
      <w:r w:rsidRPr="00945BD2">
        <w:rPr>
          <w:lang w:val="es-ES"/>
        </w:rPr>
        <w:t>Cloud Platform Suite</w:t>
      </w:r>
      <w:bookmarkEnd w:id="665"/>
      <w:bookmarkEnd w:id="666"/>
      <w:bookmarkEnd w:id="667"/>
      <w:bookmarkEnd w:id="668"/>
      <w:bookmarkEnd w:id="669"/>
      <w:bookmarkEnd w:id="670"/>
      <w:r w:rsidRPr="00945BD2">
        <w:rPr>
          <w:lang w:val="es-ES"/>
        </w:rPr>
        <w:fldChar w:fldCharType="begin"/>
      </w:r>
      <w:r w:rsidRPr="00945BD2">
        <w:rPr>
          <w:lang w:val="es-ES"/>
        </w:rPr>
        <w:instrText>XE "Cloud Platform Suite"</w:instrText>
      </w:r>
      <w:r w:rsidRPr="00945BD2">
        <w:rPr>
          <w:lang w:val="es-ES"/>
        </w:rPr>
        <w:fldChar w:fldCharType="end"/>
      </w:r>
    </w:p>
    <w:p w:rsidR="00CD228C" w:rsidRPr="00945BD2" w:rsidRDefault="00CD228C" w:rsidP="00CD228C">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02351D" w:rsidTr="00866FFA">
        <w:tc>
          <w:tcPr>
            <w:tcW w:w="2477" w:type="pct"/>
          </w:tcPr>
          <w:p w:rsidR="00CD228C" w:rsidRPr="00945BD2" w:rsidRDefault="00CD228C" w:rsidP="00B64EAE">
            <w:pPr>
              <w:pStyle w:val="PURLMSH"/>
              <w:rPr>
                <w:lang w:val="es-ES"/>
              </w:rPr>
            </w:pPr>
            <w:r w:rsidRPr="00945BD2">
              <w:rPr>
                <w:lang w:val="es-ES"/>
              </w:rPr>
              <w:t xml:space="preserve">Movilidad de Licencias en Granjas de Servidores: </w:t>
            </w:r>
            <w:r w:rsidRPr="00945BD2">
              <w:rPr>
                <w:b/>
                <w:lang w:val="es-ES"/>
              </w:rPr>
              <w:t>No</w:t>
            </w:r>
          </w:p>
        </w:tc>
        <w:tc>
          <w:tcPr>
            <w:tcW w:w="2523" w:type="pct"/>
          </w:tcPr>
          <w:p w:rsidR="00CD228C" w:rsidRPr="00945BD2" w:rsidRDefault="00CD228C" w:rsidP="00866FFA">
            <w:pPr>
              <w:pStyle w:val="PURLMSH"/>
              <w:rPr>
                <w:lang w:val="es-ES"/>
              </w:rPr>
            </w:pPr>
            <w:r w:rsidRPr="00945BD2">
              <w:rPr>
                <w:lang w:val="es-ES"/>
              </w:rPr>
              <w:t xml:space="preserve">Ver Notificación Aplicable: </w:t>
            </w:r>
            <w:r w:rsidRPr="00945BD2">
              <w:rPr>
                <w:b/>
                <w:lang w:val="es-ES"/>
              </w:rPr>
              <w:t xml:space="preserve">Transferencia de Datos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CD228C" w:rsidRPr="00945BD2" w:rsidTr="00866FFA">
        <w:tc>
          <w:tcPr>
            <w:tcW w:w="2477" w:type="pct"/>
          </w:tcPr>
          <w:p w:rsidR="00CD228C" w:rsidRPr="00945BD2" w:rsidRDefault="00CD228C" w:rsidP="00866FFA">
            <w:pPr>
              <w:pStyle w:val="PURLMSH"/>
              <w:rPr>
                <w:lang w:val="es-ES"/>
              </w:rPr>
            </w:pPr>
            <w:r w:rsidRPr="00945BD2">
              <w:rPr>
                <w:lang w:val="es-ES"/>
              </w:rPr>
              <w:t xml:space="preserve">Software Adicional/Cliente: </w:t>
            </w:r>
            <w:r w:rsidRPr="00945BD2">
              <w:rPr>
                <w:b/>
                <w:lang w:val="es-ES"/>
              </w:rPr>
              <w:t>No</w:t>
            </w:r>
          </w:p>
        </w:tc>
        <w:tc>
          <w:tcPr>
            <w:tcW w:w="2523" w:type="pct"/>
          </w:tcPr>
          <w:p w:rsidR="00CD228C" w:rsidRPr="00945BD2" w:rsidRDefault="00CD228C" w:rsidP="00866FFA">
            <w:pPr>
              <w:pStyle w:val="PURLMSH"/>
              <w:rPr>
                <w:lang w:val="es-ES"/>
              </w:rPr>
            </w:pPr>
          </w:p>
        </w:tc>
      </w:tr>
    </w:tbl>
    <w:p w:rsidR="00CD228C" w:rsidRPr="00945BD2" w:rsidRDefault="00CD228C" w:rsidP="00CD228C">
      <w:pPr>
        <w:pStyle w:val="PURADDITIONALTERMSHEADERMB"/>
        <w:rPr>
          <w:lang w:val="es-ES"/>
        </w:rPr>
      </w:pPr>
      <w:r w:rsidRPr="00945BD2">
        <w:rPr>
          <w:lang w:val="es-ES"/>
        </w:rPr>
        <w:t>Términos Adicionales:</w:t>
      </w:r>
    </w:p>
    <w:p w:rsidR="00CD228C" w:rsidRPr="00945BD2" w:rsidRDefault="00CD228C" w:rsidP="00CD228C">
      <w:pPr>
        <w:pStyle w:val="PURBody-Indented"/>
        <w:rPr>
          <w:lang w:val="es-ES"/>
        </w:rPr>
      </w:pPr>
      <w:r w:rsidRPr="00945BD2">
        <w:rPr>
          <w:lang w:val="es-ES"/>
        </w:rPr>
        <w:t>Cloud Platform Suite se licencia según las licencias de host.</w:t>
      </w:r>
    </w:p>
    <w:p w:rsidR="00CD228C" w:rsidRPr="00945BD2" w:rsidRDefault="00CD228C" w:rsidP="00CD228C">
      <w:pPr>
        <w:pStyle w:val="PURBody-Indented"/>
        <w:rPr>
          <w:lang w:val="es-ES"/>
        </w:rPr>
      </w:pPr>
      <w:r w:rsidRPr="00945BD2">
        <w:rPr>
          <w:smallCaps/>
          <w:color w:val="00467F" w:themeColor="text2"/>
          <w:lang w:val="es-ES"/>
        </w:rPr>
        <w:t>Uso restringido de componentes de software</w:t>
      </w:r>
    </w:p>
    <w:p w:rsidR="00CD228C" w:rsidRPr="00945BD2" w:rsidRDefault="00CD228C" w:rsidP="00CD228C">
      <w:pPr>
        <w:pStyle w:val="PURBody-Indented"/>
        <w:rPr>
          <w:lang w:val="es-ES"/>
        </w:rPr>
      </w:pPr>
      <w:r w:rsidRPr="00945BD2">
        <w:rPr>
          <w:lang w:val="es-ES"/>
        </w:rPr>
        <w:t>El software incluye los siguientes componentes:</w:t>
      </w:r>
    </w:p>
    <w:p w:rsidR="00CD228C" w:rsidRPr="00945BD2" w:rsidRDefault="00CD228C" w:rsidP="00CD228C">
      <w:pPr>
        <w:pStyle w:val="PURBullet-Indented"/>
        <w:rPr>
          <w:lang w:val="es-ES"/>
        </w:rPr>
      </w:pPr>
      <w:r w:rsidRPr="00945BD2">
        <w:rPr>
          <w:lang w:val="es-ES"/>
        </w:rPr>
        <w:t>R2 de Windows 2012 Server</w:t>
      </w:r>
    </w:p>
    <w:p w:rsidR="00CD228C" w:rsidRPr="00945BD2" w:rsidRDefault="00CD228C" w:rsidP="00CD228C">
      <w:pPr>
        <w:pStyle w:val="PURBullet-Indented"/>
        <w:rPr>
          <w:lang w:val="es-ES"/>
        </w:rPr>
      </w:pPr>
      <w:r w:rsidRPr="00945BD2">
        <w:rPr>
          <w:lang w:val="es-ES"/>
        </w:rPr>
        <w:lastRenderedPageBreak/>
        <w:t>System Center 2012 R2</w:t>
      </w:r>
    </w:p>
    <w:p w:rsidR="00CD228C" w:rsidRPr="00550D14" w:rsidRDefault="00CD228C" w:rsidP="00CD228C">
      <w:pPr>
        <w:pStyle w:val="PURBullet-Indented"/>
      </w:pPr>
      <w:r w:rsidRPr="00550D14">
        <w:t>Windows Azure Pack para Windows Server</w:t>
      </w:r>
    </w:p>
    <w:p w:rsidR="00CD228C" w:rsidRPr="00945BD2" w:rsidRDefault="00CD228C" w:rsidP="00CD228C">
      <w:pPr>
        <w:pStyle w:val="PURBullet-Indented"/>
        <w:rPr>
          <w:lang w:val="es-ES"/>
        </w:rPr>
      </w:pPr>
      <w:r w:rsidRPr="00945BD2">
        <w:rPr>
          <w:lang w:val="es-ES"/>
        </w:rPr>
        <w:t>SQL Server 2012 Standard</w:t>
      </w:r>
    </w:p>
    <w:p w:rsidR="00CD228C" w:rsidRPr="00945BD2" w:rsidRDefault="00CD228C" w:rsidP="00CD228C">
      <w:pPr>
        <w:pStyle w:val="PURBody-Indented"/>
        <w:rPr>
          <w:lang w:val="es-ES"/>
        </w:rPr>
      </w:pPr>
      <w:r w:rsidRPr="00945BD2">
        <w:rPr>
          <w:lang w:val="es-ES"/>
        </w:rPr>
        <w:t>Al adquirir una licencia para el software Cloud Platform Suite, usted no adquiere licencias para los componentes de software individuales que se identificaron anteriormente. Puede utilizar estos componentes de software únicamente como se describe en esta sección.</w:t>
      </w:r>
    </w:p>
    <w:p w:rsidR="00CD228C" w:rsidRPr="00945BD2" w:rsidRDefault="00CD228C" w:rsidP="00FD6DC2">
      <w:pPr>
        <w:pStyle w:val="PURBullet-Indented"/>
        <w:rPr>
          <w:lang w:val="es-ES"/>
        </w:rPr>
      </w:pPr>
      <w:r w:rsidRPr="00945BD2">
        <w:rPr>
          <w:lang w:val="es-ES"/>
        </w:rPr>
        <w:t>System Center 2012 R2: puede utilizar este componente solo para administrar los OSE físicos y virtuales en su Tejido de Host y</w:t>
      </w:r>
      <w:r w:rsidR="00FD6DC2">
        <w:rPr>
          <w:lang w:val="es-ES"/>
        </w:rPr>
        <w:t> </w:t>
      </w:r>
      <w:r w:rsidRPr="00945BD2">
        <w:rPr>
          <w:lang w:val="es-ES"/>
        </w:rPr>
        <w:t>para administrar instancias de Cloud Platform Guest (licenciado en forma separada) y/o instancias de sistemas operativos que no son de Microsoft que están hospedados en su Tejido de Host.</w:t>
      </w:r>
    </w:p>
    <w:p w:rsidR="00CD228C" w:rsidRPr="00945BD2" w:rsidRDefault="00CD228C" w:rsidP="00CD228C">
      <w:pPr>
        <w:pStyle w:val="PURBullet-Indented"/>
        <w:rPr>
          <w:lang w:val="es-ES"/>
        </w:rPr>
      </w:pPr>
      <w:r w:rsidRPr="00945BD2">
        <w:rPr>
          <w:lang w:val="es-ES"/>
        </w:rPr>
        <w:t>Windows Azure Pack: puede utilizar todas las características disponibles en este componente en cualquier OSE físico o virtual en su Tejido de Host.</w:t>
      </w:r>
    </w:p>
    <w:p w:rsidR="00CD228C" w:rsidRPr="00945BD2" w:rsidRDefault="00CD228C" w:rsidP="00CD228C">
      <w:pPr>
        <w:pStyle w:val="PURBullet-Indented"/>
        <w:rPr>
          <w:lang w:val="es-ES"/>
        </w:rPr>
      </w:pPr>
      <w:r w:rsidRPr="00945BD2">
        <w:rPr>
          <w:lang w:val="es-ES"/>
        </w:rPr>
        <w:t>SQL Server 2012 Standard: puede utilizar este componente solo para ser compatible con System Center 2012 R2 y/o Windows Azure Pack. No puede utilizar este componente para crear, configurar, consultar, modificar o utilizar una base de datos que no es utilizada directamente por System Center 2012 R2 y/o Windows Azure Pack.</w:t>
      </w:r>
    </w:p>
    <w:p w:rsidR="00CD228C" w:rsidRPr="00945BD2" w:rsidRDefault="00CD228C" w:rsidP="00CD228C">
      <w:pPr>
        <w:pStyle w:val="PURBullet-Indented"/>
        <w:rPr>
          <w:lang w:val="es-ES"/>
        </w:rPr>
      </w:pPr>
      <w:r w:rsidRPr="00945BD2">
        <w:rPr>
          <w:lang w:val="es-ES"/>
        </w:rPr>
        <w:t>Windows Server 2012 R2: puede utilizar este componente como sistema operativo para OSE físicos y virtuales que se ejecutan en su Tejido de Host. En cualquier OSE físico o virtual que utilice este componente como sistema operativo, puede utilizar toda la funcionalidad disponible en este componente para implementar, configurar, administrar y operar su Tejido de Host. En cualquier OSE físico o virtual que utilice este componente como sistema operativo, usted puede, no obstante, ejecutar solo las siguientes aplicaciones únicamente para los siguientes propósitos:</w:t>
      </w:r>
    </w:p>
    <w:p w:rsidR="00CD228C" w:rsidRPr="00945BD2" w:rsidRDefault="00CD228C" w:rsidP="00B64EAE">
      <w:pPr>
        <w:pStyle w:val="PURBullet-Indented"/>
        <w:ind w:left="720"/>
        <w:rPr>
          <w:lang w:val="es-ES"/>
        </w:rPr>
      </w:pPr>
      <w:r w:rsidRPr="00945BD2">
        <w:rPr>
          <w:lang w:val="es-ES"/>
        </w:rPr>
        <w:t>System Center 2012 R2 para los fines descritos anteriormente;</w:t>
      </w:r>
    </w:p>
    <w:p w:rsidR="00CD228C" w:rsidRPr="00945BD2" w:rsidRDefault="00CD228C" w:rsidP="00B64EAE">
      <w:pPr>
        <w:pStyle w:val="PURBullet-Indented"/>
        <w:ind w:left="720"/>
        <w:rPr>
          <w:lang w:val="es-ES"/>
        </w:rPr>
      </w:pPr>
      <w:r w:rsidRPr="00945BD2">
        <w:rPr>
          <w:lang w:val="es-ES"/>
        </w:rPr>
        <w:t>Windows Azure Pack para los fines descritos anteriormente;</w:t>
      </w:r>
    </w:p>
    <w:p w:rsidR="00CD228C" w:rsidRPr="00945BD2" w:rsidRDefault="00CD228C" w:rsidP="00B64EAE">
      <w:pPr>
        <w:pStyle w:val="PURBullet-Indented"/>
        <w:ind w:left="720"/>
        <w:rPr>
          <w:lang w:val="es-ES"/>
        </w:rPr>
      </w:pPr>
      <w:r w:rsidRPr="00945BD2">
        <w:rPr>
          <w:lang w:val="es-ES"/>
        </w:rPr>
        <w:t>SQL Server 2012 Standard para los fines descritos anteriormente;</w:t>
      </w:r>
    </w:p>
    <w:p w:rsidR="00CD228C" w:rsidRPr="00945BD2" w:rsidRDefault="00CD228C" w:rsidP="00B64EAE">
      <w:pPr>
        <w:pStyle w:val="PURBullet-Indented"/>
        <w:ind w:left="720"/>
        <w:rPr>
          <w:lang w:val="es-ES"/>
        </w:rPr>
      </w:pPr>
      <w:r w:rsidRPr="00945BD2">
        <w:rPr>
          <w:lang w:val="es-ES"/>
        </w:rPr>
        <w:t>aplicaciones que se utilizan únicamente para implementar, configurar, administrar y operar su Tejido de Host.</w:t>
      </w:r>
    </w:p>
    <w:p w:rsidR="00CD228C" w:rsidRPr="00945BD2" w:rsidRDefault="00CD228C" w:rsidP="00CD228C">
      <w:pPr>
        <w:pStyle w:val="PURBlueStrong-Indented"/>
        <w:rPr>
          <w:lang w:val="es-ES"/>
        </w:rPr>
      </w:pPr>
      <w:r w:rsidRPr="00945BD2">
        <w:rPr>
          <w:smallCaps w:val="0"/>
          <w:color w:val="404040" w:themeColor="text1" w:themeTint="BF"/>
          <w:lang w:val="es-ES"/>
        </w:rPr>
        <w:t xml:space="preserve">No puede ejecutar ninguna otra aplicación para cualquier otro propósito en ningún OSE físico o virtual en su Tejido de Host que utilice el componente de Windows Server 2012 R2 como su sistema operativo. </w:t>
      </w:r>
    </w:p>
    <w:p w:rsidR="00CD228C" w:rsidRPr="00945BD2" w:rsidRDefault="00CD228C" w:rsidP="00CD228C">
      <w:pPr>
        <w:pStyle w:val="PURBlueStrong-Indented"/>
        <w:rPr>
          <w:lang w:val="es-ES"/>
        </w:rPr>
      </w:pPr>
      <w:r w:rsidRPr="00945BD2">
        <w:rPr>
          <w:smallCaps w:val="0"/>
          <w:color w:val="404040" w:themeColor="text1" w:themeTint="BF"/>
          <w:lang w:val="es-ES"/>
        </w:rPr>
        <w:t>Debe adquirir una licencia separada de Microsoft Cloud Platform Guest por cada instancia de Microsoft Cloud Platform Guest hospedada en su Tejido de Host.</w:t>
      </w:r>
    </w:p>
    <w:p w:rsidR="00CD228C" w:rsidRPr="00945BD2" w:rsidRDefault="00CD228C" w:rsidP="00CD228C">
      <w:pPr>
        <w:pStyle w:val="PURBlueStrong"/>
        <w:rPr>
          <w:lang w:val="es-ES"/>
        </w:rPr>
      </w:pPr>
      <w:r w:rsidRPr="00945BD2">
        <w:rPr>
          <w:lang w:val="es-ES"/>
        </w:rPr>
        <w:t>Acceso sin necesidad de Licencias de Acceso de Suscriptor (SAL)</w:t>
      </w:r>
    </w:p>
    <w:p w:rsidR="00CD228C" w:rsidRPr="00945BD2" w:rsidRDefault="00CD228C" w:rsidP="00CD228C">
      <w:pPr>
        <w:pStyle w:val="PURBody-Indented"/>
        <w:rPr>
          <w:lang w:val="es-ES"/>
        </w:rPr>
      </w:pPr>
      <w:r w:rsidRPr="00945BD2">
        <w:rPr>
          <w:lang w:val="es-ES"/>
        </w:rPr>
        <w:t>No necesita SAL para que otros dispositivos accedan a sus instancias del software.</w:t>
      </w:r>
    </w:p>
    <w:p w:rsidR="00CD228C" w:rsidRPr="00945BD2" w:rsidRDefault="00CD228C" w:rsidP="00CD228C">
      <w:pPr>
        <w:pStyle w:val="PURBlueStrong-Indented"/>
        <w:rPr>
          <w:lang w:val="es-ES"/>
        </w:rPr>
      </w:pPr>
      <w:r w:rsidRPr="00945BD2">
        <w:rPr>
          <w:lang w:val="es-ES"/>
        </w:rPr>
        <w:t>.NET Framework Software y la revisión de Windows KB975759</w:t>
      </w:r>
    </w:p>
    <w:p w:rsidR="00506D38" w:rsidRPr="00945BD2" w:rsidRDefault="00CD228C" w:rsidP="00CD228C">
      <w:pPr>
        <w:pStyle w:val="PURBody-Indented"/>
        <w:rPr>
          <w:lang w:val="es-ES"/>
        </w:rPr>
      </w:pPr>
      <w:r w:rsidRPr="00945BD2">
        <w:rPr>
          <w:lang w:val="es-ES"/>
        </w:rPr>
        <w:t>El software contiene el software Microsoft .NET Framework y la revisión de Windows KB975759. Consulte los términos de licencia para el software .NET Framework, software PowerShell y la revisión de Windows KB975759 en los Términos de Licencia Universales.</w:t>
      </w:r>
    </w:p>
    <w:p w:rsidR="00CC4461" w:rsidRPr="00945BD2" w:rsidRDefault="004322F7" w:rsidP="00CC4461">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CC4461" w:rsidRPr="00945BD2" w:rsidRDefault="00CC4461" w:rsidP="00CC4461">
      <w:pPr>
        <w:pStyle w:val="PURProductName"/>
        <w:rPr>
          <w:lang w:val="es-ES"/>
        </w:rPr>
      </w:pPr>
      <w:bookmarkStart w:id="671" w:name="_Toc370118466"/>
      <w:bookmarkStart w:id="672" w:name="_Toc370124876"/>
      <w:bookmarkStart w:id="673" w:name="_Toc370125145"/>
      <w:bookmarkStart w:id="674" w:name="_Toc370125585"/>
      <w:bookmarkStart w:id="675" w:name="_Toc371268374"/>
      <w:bookmarkStart w:id="676" w:name="_Toc372118336"/>
      <w:r w:rsidRPr="00945BD2">
        <w:rPr>
          <w:lang w:val="es-ES"/>
        </w:rPr>
        <w:t>Cloud Platform Guest</w:t>
      </w:r>
      <w:bookmarkEnd w:id="671"/>
      <w:bookmarkEnd w:id="672"/>
      <w:bookmarkEnd w:id="673"/>
      <w:bookmarkEnd w:id="674"/>
      <w:bookmarkEnd w:id="675"/>
      <w:bookmarkEnd w:id="676"/>
      <w:r w:rsidRPr="00945BD2">
        <w:rPr>
          <w:lang w:val="es-ES"/>
        </w:rPr>
        <w:fldChar w:fldCharType="begin"/>
      </w:r>
      <w:r w:rsidRPr="00945BD2">
        <w:rPr>
          <w:lang w:val="es-ES"/>
        </w:rPr>
        <w:instrText>XE "Cloud Platform Guest"</w:instrText>
      </w:r>
      <w:r w:rsidRPr="00945BD2">
        <w:rPr>
          <w:lang w:val="es-ES"/>
        </w:rPr>
        <w:fldChar w:fldCharType="end"/>
      </w:r>
    </w:p>
    <w:p w:rsidR="00CC4461" w:rsidRPr="00945BD2" w:rsidRDefault="00CC4461" w:rsidP="00CC4461">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CC4461" w:rsidRPr="0002351D" w:rsidTr="00866FFA">
        <w:tc>
          <w:tcPr>
            <w:tcW w:w="2477" w:type="pct"/>
            <w:gridSpan w:val="2"/>
            <w:tcBorders>
              <w:top w:val="single" w:sz="4" w:space="0" w:color="auto"/>
              <w:bottom w:val="nil"/>
            </w:tcBorders>
          </w:tcPr>
          <w:p w:rsidR="00CC4461" w:rsidRPr="00945BD2" w:rsidRDefault="00CC4461" w:rsidP="00B64EAE">
            <w:pPr>
              <w:pStyle w:val="PURLMSH"/>
              <w:rPr>
                <w:lang w:val="es-ES"/>
              </w:rPr>
            </w:pPr>
            <w:r w:rsidRPr="00945BD2">
              <w:rPr>
                <w:lang w:val="es-ES"/>
              </w:rPr>
              <w:t xml:space="preserve">Movilidad de Licencias en Granjas de Servidores: </w:t>
            </w:r>
            <w:r w:rsidRPr="00945BD2">
              <w:rPr>
                <w:b/>
                <w:lang w:val="es-ES"/>
              </w:rPr>
              <w:t>No</w:t>
            </w:r>
          </w:p>
        </w:tc>
        <w:tc>
          <w:tcPr>
            <w:tcW w:w="2523" w:type="pct"/>
            <w:gridSpan w:val="2"/>
            <w:tcBorders>
              <w:top w:val="single" w:sz="4" w:space="0" w:color="auto"/>
              <w:bottom w:val="nil"/>
            </w:tcBorders>
          </w:tcPr>
          <w:p w:rsidR="00CC4461" w:rsidRPr="00945BD2" w:rsidRDefault="00CC4461" w:rsidP="00CC4461">
            <w:pPr>
              <w:pStyle w:val="PURLMSH"/>
              <w:rPr>
                <w:i/>
                <w:lang w:val="es-ES"/>
              </w:rPr>
            </w:pPr>
            <w:r w:rsidRPr="00945BD2">
              <w:rPr>
                <w:lang w:val="es-ES"/>
              </w:rPr>
              <w:t xml:space="preserve">Ver Notificación Aplicable: </w:t>
            </w:r>
            <w:r w:rsidRPr="00945BD2">
              <w:rPr>
                <w:b/>
                <w:lang w:val="es-ES"/>
              </w:rPr>
              <w:t xml:space="preserve">Transferencia de datos, H.264/AVC y VC-1 </w:t>
            </w:r>
            <w:r w:rsidRPr="00945BD2">
              <w:rPr>
                <w:i/>
                <w:lang w:val="es-ES"/>
              </w:rPr>
              <w:t xml:space="preserve">(consulte el </w:t>
            </w:r>
            <w:hyperlink w:anchor="Anexo2" w:history="1">
              <w:hyperlink w:anchor="Appendix2" w:history="1">
                <w:hyperlink w:anchor="Appendix2" w:history="1">
                  <w:r w:rsidR="00691C36" w:rsidRPr="00945BD2">
                    <w:rPr>
                      <w:rStyle w:val="Hyperlink"/>
                      <w:i/>
                      <w:lang w:val="es-ES"/>
                    </w:rPr>
                    <w:t>Anexo 2</w:t>
                  </w:r>
                </w:hyperlink>
              </w:hyperlink>
            </w:hyperlink>
            <w:r w:rsidRPr="00945BD2">
              <w:rPr>
                <w:i/>
                <w:lang w:val="es-ES"/>
              </w:rPr>
              <w:t>)</w:t>
            </w:r>
          </w:p>
        </w:tc>
      </w:tr>
      <w:tr w:rsidR="00CC4461" w:rsidRPr="00945BD2" w:rsidTr="00866FFA">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CC4461" w:rsidRPr="00945BD2" w:rsidRDefault="00CC4461" w:rsidP="00CC4461">
            <w:pPr>
              <w:pStyle w:val="PURTableHeaderWhite"/>
              <w:spacing w:after="0" w:line="240" w:lineRule="auto"/>
              <w:rPr>
                <w:rFonts w:ascii="Arial Narrow" w:hAnsi="Arial Narrow"/>
                <w:b w:val="0"/>
                <w:i w:val="0"/>
                <w:color w:val="404040" w:themeColor="text1" w:themeTint="BF"/>
                <w:lang w:val="es-ES"/>
              </w:rPr>
            </w:pPr>
            <w:r w:rsidRPr="00945BD2">
              <w:rPr>
                <w:rFonts w:ascii="Arial Narrow" w:hAnsi="Arial Narrow"/>
                <w:b w:val="0"/>
                <w:i w:val="0"/>
                <w:lang w:val="es-ES"/>
              </w:rPr>
              <w:t>Software Adicional/Cliente: Sí</w:t>
            </w:r>
          </w:p>
        </w:tc>
      </w:tr>
    </w:tbl>
    <w:p w:rsidR="00CC4461" w:rsidRPr="00945BD2" w:rsidRDefault="00CC4461" w:rsidP="00CC4461">
      <w:pPr>
        <w:pStyle w:val="PURADDITIONALTERMSHEADERMB"/>
        <w:rPr>
          <w:lang w:val="es-ES"/>
        </w:rPr>
      </w:pPr>
      <w:r w:rsidRPr="00945BD2">
        <w:rPr>
          <w:lang w:val="es-ES"/>
        </w:rPr>
        <w:t>Términos Adicionales:</w:t>
      </w:r>
    </w:p>
    <w:p w:rsidR="00CC4461" w:rsidRPr="00945BD2" w:rsidRDefault="00CC4461" w:rsidP="00CC4461">
      <w:pPr>
        <w:pStyle w:val="PURBody-Indented"/>
        <w:rPr>
          <w:lang w:val="es-ES"/>
        </w:rPr>
      </w:pPr>
      <w:r w:rsidRPr="00945BD2">
        <w:rPr>
          <w:lang w:val="es-ES"/>
        </w:rPr>
        <w:t>Cloud Platform Guest se licencia según licencias de invitado.</w:t>
      </w:r>
    </w:p>
    <w:p w:rsidR="00CC4461" w:rsidRPr="00945BD2" w:rsidRDefault="00CC4461" w:rsidP="00CC4461">
      <w:pPr>
        <w:spacing w:after="200"/>
        <w:ind w:left="817" w:hanging="547"/>
        <w:rPr>
          <w:lang w:val="es-ES"/>
        </w:rPr>
      </w:pPr>
      <w:r w:rsidRPr="00945BD2">
        <w:rPr>
          <w:smallCaps/>
          <w:color w:val="00467F" w:themeColor="text2"/>
          <w:sz w:val="18"/>
          <w:lang w:val="es-ES"/>
        </w:rPr>
        <w:t>Derechos para Windows Server</w:t>
      </w:r>
    </w:p>
    <w:p w:rsidR="00CC4461" w:rsidRPr="00945BD2" w:rsidRDefault="00CC4461" w:rsidP="00FD6DC2">
      <w:pPr>
        <w:pStyle w:val="PURBody-Indented"/>
        <w:rPr>
          <w:lang w:val="es-ES"/>
        </w:rPr>
      </w:pPr>
      <w:r w:rsidRPr="00945BD2">
        <w:rPr>
          <w:lang w:val="es-ES"/>
        </w:rPr>
        <w:t>Puede crear, almacenar y utilizar la versión 2012 o versiones anteriores de las siguientes ediciones de Windows Server en vez de</w:t>
      </w:r>
      <w:r w:rsidR="00FD6DC2">
        <w:rPr>
          <w:lang w:val="es-ES"/>
        </w:rPr>
        <w:t> </w:t>
      </w:r>
      <w:r w:rsidRPr="00945BD2">
        <w:rPr>
          <w:lang w:val="es-ES"/>
        </w:rPr>
        <w:t>utilizar el software:</w:t>
      </w:r>
    </w:p>
    <w:p w:rsidR="00CC4461" w:rsidRPr="00945BD2" w:rsidRDefault="00CC4461" w:rsidP="00B64EAE">
      <w:pPr>
        <w:pStyle w:val="PURBody-Indented"/>
        <w:numPr>
          <w:ilvl w:val="0"/>
          <w:numId w:val="30"/>
        </w:numPr>
        <w:ind w:left="548" w:hanging="274"/>
        <w:contextualSpacing/>
        <w:rPr>
          <w:lang w:val="es-ES"/>
        </w:rPr>
      </w:pPr>
      <w:r w:rsidRPr="00945BD2">
        <w:rPr>
          <w:lang w:val="es-ES"/>
        </w:rPr>
        <w:t xml:space="preserve">Windows Server Standard </w:t>
      </w:r>
    </w:p>
    <w:p w:rsidR="00CC4461" w:rsidRPr="00945BD2" w:rsidRDefault="00CC4461" w:rsidP="00B64EAE">
      <w:pPr>
        <w:pStyle w:val="PURBody-Indented"/>
        <w:numPr>
          <w:ilvl w:val="0"/>
          <w:numId w:val="30"/>
        </w:numPr>
        <w:ind w:left="548" w:hanging="274"/>
        <w:contextualSpacing/>
        <w:rPr>
          <w:lang w:val="es-ES"/>
        </w:rPr>
      </w:pPr>
      <w:r w:rsidRPr="00945BD2">
        <w:rPr>
          <w:lang w:val="es-ES"/>
        </w:rPr>
        <w:t>Windows Server Enterprise</w:t>
      </w:r>
    </w:p>
    <w:p w:rsidR="00CC4461" w:rsidRPr="00945BD2" w:rsidRDefault="00CC4461" w:rsidP="00B64EAE">
      <w:pPr>
        <w:pStyle w:val="PURBody-Indented"/>
        <w:numPr>
          <w:ilvl w:val="0"/>
          <w:numId w:val="30"/>
        </w:numPr>
        <w:ind w:left="548" w:hanging="274"/>
        <w:contextualSpacing/>
        <w:rPr>
          <w:lang w:val="es-ES"/>
        </w:rPr>
      </w:pPr>
      <w:r w:rsidRPr="00945BD2">
        <w:rPr>
          <w:lang w:val="es-ES"/>
        </w:rPr>
        <w:t>Windows Server Datacenter</w:t>
      </w:r>
    </w:p>
    <w:p w:rsidR="00CC4461" w:rsidRPr="00945BD2" w:rsidRDefault="00CC4461" w:rsidP="00B64EAE">
      <w:pPr>
        <w:pStyle w:val="PURBody-Indented"/>
        <w:numPr>
          <w:ilvl w:val="0"/>
          <w:numId w:val="30"/>
        </w:numPr>
        <w:ind w:left="548" w:hanging="274"/>
        <w:contextualSpacing/>
        <w:rPr>
          <w:lang w:val="es-ES"/>
        </w:rPr>
      </w:pPr>
      <w:r w:rsidRPr="00945BD2">
        <w:rPr>
          <w:lang w:val="es-ES"/>
        </w:rPr>
        <w:lastRenderedPageBreak/>
        <w:t>Windows Server Essentials</w:t>
      </w:r>
    </w:p>
    <w:p w:rsidR="00CC4461" w:rsidRPr="00945BD2" w:rsidRDefault="00CC4461" w:rsidP="00B64EAE">
      <w:pPr>
        <w:pStyle w:val="PURBody-Indented"/>
        <w:numPr>
          <w:ilvl w:val="0"/>
          <w:numId w:val="30"/>
        </w:numPr>
        <w:ind w:left="548" w:hanging="274"/>
        <w:contextualSpacing/>
        <w:rPr>
          <w:lang w:val="es-ES"/>
        </w:rPr>
      </w:pPr>
      <w:r w:rsidRPr="00945BD2">
        <w:rPr>
          <w:lang w:val="es-ES"/>
        </w:rPr>
        <w:t>Windows Web Server</w:t>
      </w:r>
    </w:p>
    <w:p w:rsidR="00CC4461" w:rsidRPr="00945BD2" w:rsidRDefault="00CC4461" w:rsidP="00B64EAE">
      <w:pPr>
        <w:pStyle w:val="PURBody-Indented"/>
        <w:numPr>
          <w:ilvl w:val="0"/>
          <w:numId w:val="30"/>
        </w:numPr>
        <w:ind w:left="548" w:hanging="274"/>
        <w:contextualSpacing/>
        <w:rPr>
          <w:lang w:val="es-ES"/>
        </w:rPr>
      </w:pPr>
      <w:r w:rsidRPr="00945BD2">
        <w:rPr>
          <w:lang w:val="es-ES"/>
        </w:rPr>
        <w:t>Sistema operativo Windows HPC Server</w:t>
      </w:r>
    </w:p>
    <w:p w:rsidR="00CC4461" w:rsidRPr="00945BD2" w:rsidRDefault="00CC4461" w:rsidP="00FD6DC2">
      <w:pPr>
        <w:pStyle w:val="PURBody-Indented"/>
        <w:rPr>
          <w:lang w:val="es-ES"/>
        </w:rPr>
      </w:pPr>
      <w:r w:rsidRPr="00945BD2">
        <w:rPr>
          <w:lang w:val="es-ES"/>
        </w:rPr>
        <w:t>Estos términos de licencia se aplican a su uso de las ediciones mencionadas anteriormente. Al elegir esta opción, no tendrá derecho a crear, almacenar o utilizar un número mayor de instancias del software que el permitido según estos términos de</w:t>
      </w:r>
      <w:r w:rsidR="00FD6DC2">
        <w:rPr>
          <w:lang w:val="es-ES"/>
        </w:rPr>
        <w:t> </w:t>
      </w:r>
      <w:r w:rsidRPr="00945BD2">
        <w:rPr>
          <w:lang w:val="es-ES"/>
        </w:rPr>
        <w:t xml:space="preserve">licencia. </w:t>
      </w:r>
    </w:p>
    <w:p w:rsidR="00CC4461" w:rsidRPr="00945BD2" w:rsidRDefault="00CC4461" w:rsidP="00CC4461">
      <w:pPr>
        <w:pStyle w:val="PURBlueStrong"/>
        <w:rPr>
          <w:lang w:val="es-ES"/>
        </w:rPr>
      </w:pPr>
      <w:r w:rsidRPr="00945BD2">
        <w:rPr>
          <w:lang w:val="es-ES"/>
        </w:rPr>
        <w:t>Tecnología de Almacenamiento de Datos</w:t>
      </w:r>
    </w:p>
    <w:p w:rsidR="00CC4461" w:rsidRPr="00945BD2" w:rsidRDefault="00CC4461" w:rsidP="00A86B80">
      <w:pPr>
        <w:pStyle w:val="PURBody-Indented"/>
        <w:rPr>
          <w:lang w:val="es-ES"/>
        </w:rPr>
      </w:pPr>
      <w:r w:rsidRPr="00945BD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w:t>
      </w:r>
      <w:r w:rsidR="00A86B80">
        <w:rPr>
          <w:lang w:val="es-ES"/>
        </w:rPr>
        <w:t> </w:t>
      </w:r>
      <w:r w:rsidRPr="00945BD2">
        <w:rPr>
          <w:lang w:val="es-ES"/>
        </w:rPr>
        <w:t>esta tecnología bajo el presente contrato.</w:t>
      </w:r>
    </w:p>
    <w:p w:rsidR="00CC4461" w:rsidRPr="00550D14" w:rsidRDefault="00CC4461" w:rsidP="00CC4461">
      <w:pPr>
        <w:pStyle w:val="PURBlueStrong"/>
        <w:rPr>
          <w:lang w:val="pt-BR"/>
        </w:rPr>
      </w:pPr>
      <w:r w:rsidRPr="00550D14">
        <w:rPr>
          <w:lang w:val="pt-BR"/>
        </w:rPr>
        <w:t>Servicios de Escritorio Remoto de Windows Server 2012 R2</w:t>
      </w:r>
    </w:p>
    <w:p w:rsidR="00B64EAE" w:rsidRPr="00945BD2" w:rsidRDefault="00CC4461" w:rsidP="00B64EAE">
      <w:pPr>
        <w:pStyle w:val="PURBody-Indented"/>
        <w:rPr>
          <w:lang w:val="es-ES"/>
        </w:rPr>
      </w:pPr>
      <w:r w:rsidRPr="00550D14">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945BD2">
        <w:rPr>
          <w:lang w:val="es-ES"/>
        </w:rPr>
        <w:t>Consulte la sección del modelo de licencia SAL para obtener una descripción de la licencia SAL.</w:t>
      </w:r>
    </w:p>
    <w:p w:rsidR="00CC4461" w:rsidRPr="00945BD2" w:rsidRDefault="00CC4461" w:rsidP="00B64EAE">
      <w:pPr>
        <w:pStyle w:val="PURBody-Indented"/>
        <w:rPr>
          <w:lang w:val="es-ES"/>
        </w:rPr>
      </w:pPr>
      <w:r w:rsidRPr="00945BD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rsidR="00CC4461" w:rsidRPr="00945BD2" w:rsidRDefault="00CC4461" w:rsidP="00CC4461">
      <w:pPr>
        <w:pStyle w:val="PURBody-Indented"/>
        <w:rPr>
          <w:lang w:val="es-ES"/>
        </w:rPr>
      </w:pPr>
      <w:r w:rsidRPr="00945BD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rsidR="00CC4461" w:rsidRPr="00945BD2" w:rsidRDefault="00CC4461" w:rsidP="00CC4461">
      <w:pPr>
        <w:pStyle w:val="PURBlueStrong"/>
        <w:rPr>
          <w:lang w:val="es-ES"/>
        </w:rPr>
      </w:pPr>
      <w:r w:rsidRPr="00945BD2">
        <w:rPr>
          <w:lang w:val="es-ES"/>
        </w:rPr>
        <w:t>Servicios de Administración de Derechos de Active Directory de Windows Server 2012 R2</w:t>
      </w:r>
    </w:p>
    <w:p w:rsidR="00CC4461" w:rsidRPr="00945BD2" w:rsidRDefault="00CC4461" w:rsidP="00CC4461">
      <w:pPr>
        <w:pStyle w:val="PURBody-Indented"/>
        <w:rPr>
          <w:lang w:val="es-ES"/>
        </w:rPr>
      </w:pPr>
      <w:r w:rsidRPr="00945BD2">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rsidR="00CC4461" w:rsidRPr="00945BD2" w:rsidRDefault="00CC4461" w:rsidP="00CC4461">
      <w:pPr>
        <w:pStyle w:val="PURBlueStrong"/>
        <w:rPr>
          <w:lang w:val="es-ES"/>
        </w:rPr>
      </w:pPr>
      <w:r w:rsidRPr="00945BD2">
        <w:rPr>
          <w:lang w:val="es-ES"/>
        </w:rPr>
        <w:t>Microsoft Application Virtualization para Servicios de Escritorio remoto.</w:t>
      </w:r>
    </w:p>
    <w:p w:rsidR="00CC4461" w:rsidRPr="00945BD2" w:rsidRDefault="00CC4461" w:rsidP="00CC4461">
      <w:pPr>
        <w:pStyle w:val="PURBody-Indented"/>
        <w:rPr>
          <w:lang w:val="es-ES"/>
        </w:rPr>
      </w:pPr>
      <w:r w:rsidRPr="00945BD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rsidR="00CC4461" w:rsidRPr="00945BD2" w:rsidRDefault="00CC4461" w:rsidP="00CC4461">
      <w:pPr>
        <w:pStyle w:val="PURBlueStrong-Indented"/>
        <w:rPr>
          <w:lang w:val="es-ES"/>
        </w:rPr>
      </w:pPr>
      <w:r w:rsidRPr="00945BD2">
        <w:rPr>
          <w:lang w:val="es-ES"/>
        </w:rPr>
        <w:t xml:space="preserve">.NET Framework Software </w:t>
      </w:r>
    </w:p>
    <w:p w:rsidR="00506D38" w:rsidRPr="00945BD2" w:rsidRDefault="00CC4461" w:rsidP="00CC4461">
      <w:pPr>
        <w:pStyle w:val="PURBody-Indented"/>
        <w:rPr>
          <w:lang w:val="es-ES"/>
        </w:rPr>
      </w:pPr>
      <w:r w:rsidRPr="00945BD2">
        <w:rPr>
          <w:lang w:val="es-ES"/>
        </w:rPr>
        <w:t>El software contiene el software Microsoft .NET Framework. Consulte los términos de licencia para el software .NET Framework, software PowerShell y la revisión de Windows KB975759 en los Términos de Licencia Universales.</w:t>
      </w:r>
    </w:p>
    <w:p w:rsidR="00CC4461" w:rsidRPr="00945BD2" w:rsidRDefault="004322F7" w:rsidP="00CC4461">
      <w:pPr>
        <w:pStyle w:val="PURBody-Indented"/>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423D30" w:rsidRPr="00945BD2" w:rsidRDefault="00423D30" w:rsidP="006B33B9">
      <w:pPr>
        <w:pStyle w:val="PURSectionHeading"/>
        <w:rPr>
          <w:lang w:val="es-ES"/>
        </w:rPr>
        <w:sectPr w:rsidR="00423D30" w:rsidRPr="00945BD2" w:rsidSect="005F6570">
          <w:footerReference w:type="default" r:id="rId138"/>
          <w:type w:val="continuous"/>
          <w:pgSz w:w="12240" w:h="15840" w:code="1"/>
          <w:pgMar w:top="1166" w:right="720" w:bottom="720" w:left="720" w:header="432" w:footer="288" w:gutter="0"/>
          <w:cols w:space="360"/>
          <w:docGrid w:linePitch="360"/>
        </w:sectPr>
      </w:pPr>
    </w:p>
    <w:p w:rsidR="006B33B9" w:rsidRPr="00945BD2" w:rsidRDefault="006B33B9" w:rsidP="002855DD">
      <w:pPr>
        <w:pStyle w:val="PURSectionHeading"/>
        <w:rPr>
          <w:lang w:val="es-ES"/>
        </w:rPr>
      </w:pPr>
      <w:bookmarkStart w:id="677" w:name="_Toc363552829"/>
      <w:bookmarkStart w:id="678" w:name="_Toc372118337"/>
      <w:bookmarkStart w:id="679" w:name="OLS"/>
      <w:bookmarkEnd w:id="662"/>
      <w:r w:rsidRPr="00945BD2">
        <w:rPr>
          <w:lang w:val="es-ES"/>
        </w:rPr>
        <w:lastRenderedPageBreak/>
        <w:t>Servicios Online</w:t>
      </w:r>
      <w:bookmarkEnd w:id="656"/>
      <w:bookmarkEnd w:id="657"/>
      <w:bookmarkEnd w:id="658"/>
      <w:bookmarkEnd w:id="659"/>
      <w:bookmarkEnd w:id="660"/>
      <w:bookmarkEnd w:id="663"/>
      <w:bookmarkEnd w:id="664"/>
      <w:bookmarkEnd w:id="677"/>
      <w:bookmarkEnd w:id="678"/>
    </w:p>
    <w:p w:rsidR="0006656D" w:rsidRPr="00945BD2" w:rsidRDefault="0006656D" w:rsidP="002855DD">
      <w:pPr>
        <w:pStyle w:val="TOC2"/>
        <w:rPr>
          <w:lang w:val="es-ES"/>
        </w:rPr>
        <w:sectPr w:rsidR="0006656D" w:rsidRPr="00945BD2" w:rsidSect="005F6570">
          <w:footerReference w:type="default" r:id="rId139"/>
          <w:pgSz w:w="12240" w:h="15840" w:code="1"/>
          <w:pgMar w:top="1166" w:right="720" w:bottom="720" w:left="720" w:header="432" w:footer="288" w:gutter="0"/>
          <w:cols w:space="360"/>
          <w:docGrid w:linePitch="360"/>
        </w:sectPr>
      </w:pPr>
    </w:p>
    <w:p w:rsidR="00F97BDB" w:rsidRPr="00945BD2" w:rsidRDefault="008E1101" w:rsidP="002855DD">
      <w:pPr>
        <w:pStyle w:val="TOC2"/>
        <w:rPr>
          <w:noProof/>
          <w:color w:val="auto"/>
          <w:sz w:val="22"/>
          <w:lang w:val="es-ES"/>
        </w:rPr>
      </w:pPr>
      <w:r w:rsidRPr="00945BD2">
        <w:rPr>
          <w:lang w:val="es-ES"/>
        </w:rPr>
        <w:lastRenderedPageBreak/>
        <w:fldChar w:fldCharType="begin"/>
      </w:r>
      <w:r w:rsidR="0006656D" w:rsidRPr="00945BD2">
        <w:rPr>
          <w:lang w:val="es-ES"/>
        </w:rPr>
        <w:instrText xml:space="preserve"> TOC \b OLS \h \z \t "PUR Product Name,2" </w:instrText>
      </w:r>
      <w:r w:rsidRPr="00945BD2">
        <w:rPr>
          <w:lang w:val="es-ES"/>
        </w:rPr>
        <w:fldChar w:fldCharType="separate"/>
      </w:r>
      <w:hyperlink w:anchor="_Toc371268396" w:history="1">
        <w:r w:rsidR="00F97BDB" w:rsidRPr="00945BD2">
          <w:rPr>
            <w:rStyle w:val="Hyperlink"/>
            <w:rFonts w:cs="Arial"/>
            <w:noProof/>
            <w:lang w:val="es-ES"/>
          </w:rPr>
          <w:t>System Center Endpoint Protection</w:t>
        </w:r>
        <w:r w:rsidR="00F97BDB" w:rsidRPr="00945BD2">
          <w:rPr>
            <w:noProof/>
            <w:webHidden/>
            <w:lang w:val="es-ES"/>
          </w:rPr>
          <w:tab/>
        </w:r>
        <w:r w:rsidRPr="00945BD2">
          <w:rPr>
            <w:noProof/>
            <w:webHidden/>
            <w:lang w:val="es-ES"/>
          </w:rPr>
          <w:fldChar w:fldCharType="begin"/>
        </w:r>
        <w:r w:rsidR="00F97BDB" w:rsidRPr="00945BD2">
          <w:rPr>
            <w:noProof/>
            <w:webHidden/>
            <w:lang w:val="es-ES"/>
          </w:rPr>
          <w:instrText xml:space="preserve"> PAGEREF _Toc371268396 \h </w:instrText>
        </w:r>
        <w:r w:rsidRPr="00945BD2">
          <w:rPr>
            <w:noProof/>
            <w:webHidden/>
            <w:lang w:val="es-ES"/>
          </w:rPr>
        </w:r>
        <w:r w:rsidRPr="00945BD2">
          <w:rPr>
            <w:noProof/>
            <w:webHidden/>
            <w:lang w:val="es-ES"/>
          </w:rPr>
          <w:fldChar w:fldCharType="separate"/>
        </w:r>
        <w:r w:rsidR="00E81AE4">
          <w:rPr>
            <w:noProof/>
            <w:webHidden/>
            <w:lang w:val="es-ES"/>
          </w:rPr>
          <w:t>68</w:t>
        </w:r>
        <w:r w:rsidRPr="00945BD2">
          <w:rPr>
            <w:noProof/>
            <w:webHidden/>
            <w:lang w:val="es-ES"/>
          </w:rPr>
          <w:fldChar w:fldCharType="end"/>
        </w:r>
      </w:hyperlink>
    </w:p>
    <w:p w:rsidR="0006656D" w:rsidRPr="00945BD2" w:rsidRDefault="008E1101" w:rsidP="002855DD">
      <w:pPr>
        <w:pStyle w:val="PURHeading1"/>
        <w:pBdr>
          <w:bottom w:val="none" w:sz="0" w:space="0" w:color="auto"/>
        </w:pBdr>
        <w:rPr>
          <w:lang w:val="es-ES"/>
        </w:rPr>
        <w:sectPr w:rsidR="0006656D" w:rsidRPr="00945BD2" w:rsidSect="005F6570">
          <w:type w:val="continuous"/>
          <w:pgSz w:w="12240" w:h="15840" w:code="1"/>
          <w:pgMar w:top="1166" w:right="720" w:bottom="720" w:left="720" w:header="432" w:footer="288" w:gutter="0"/>
          <w:cols w:num="2" w:space="360"/>
          <w:docGrid w:linePitch="360"/>
        </w:sectPr>
      </w:pPr>
      <w:r w:rsidRPr="00945BD2">
        <w:rPr>
          <w:lang w:val="es-ES"/>
        </w:rPr>
        <w:fldChar w:fldCharType="end"/>
      </w:r>
    </w:p>
    <w:p w:rsidR="0006656D" w:rsidRPr="00945BD2" w:rsidRDefault="0006656D" w:rsidP="002855DD">
      <w:pPr>
        <w:pStyle w:val="PURHeading1"/>
        <w:pBdr>
          <w:bottom w:val="none" w:sz="0" w:space="0" w:color="auto"/>
        </w:pBdr>
        <w:rPr>
          <w:lang w:val="es-ES"/>
        </w:rPr>
      </w:pPr>
    </w:p>
    <w:p w:rsidR="00D05436" w:rsidRPr="00945BD2" w:rsidRDefault="00D05436" w:rsidP="00D05436">
      <w:pPr>
        <w:pStyle w:val="PURHeading1"/>
        <w:rPr>
          <w:lang w:val="es-ES"/>
        </w:rPr>
      </w:pPr>
      <w:r w:rsidRPr="00945BD2">
        <w:rPr>
          <w:lang w:val="es-ES"/>
        </w:rPr>
        <w:t xml:space="preserve">Términos Generales </w:t>
      </w:r>
    </w:p>
    <w:p w:rsidR="00D05436" w:rsidRPr="00945BD2" w:rsidRDefault="00D05436" w:rsidP="00D05436">
      <w:pPr>
        <w:pStyle w:val="PURHeading2"/>
        <w:rPr>
          <w:lang w:val="es-ES"/>
        </w:rPr>
      </w:pPr>
      <w:r w:rsidRPr="00945BD2">
        <w:rPr>
          <w:lang w:val="es-ES"/>
        </w:rPr>
        <w:t>Licencias SAL para usuario y dispositivo</w:t>
      </w:r>
    </w:p>
    <w:p w:rsidR="001E309D" w:rsidRPr="00945BD2" w:rsidRDefault="00D05436" w:rsidP="00A86B80">
      <w:pPr>
        <w:pStyle w:val="PURBody-Indented"/>
        <w:rPr>
          <w:lang w:val="es-ES"/>
        </w:rPr>
      </w:pPr>
      <w:r w:rsidRPr="00945BD2">
        <w:rPr>
          <w:lang w:val="es-ES"/>
        </w:rPr>
        <w:t>Cuando los servicios online se licencien conforme al modelo de Licencia de Acceso Suscriptor, usted debe adquirir y asignar una licencia SAL para usuario o dispositivo a los usuarios y dispositivos, tal como se describe en la sección de Términos de licencia específicos a un producto a continuación. Sí se indican licencias SAL para usuario y dispositivo para el servicio, puede adquirir y</w:t>
      </w:r>
      <w:r w:rsidR="00A86B80">
        <w:rPr>
          <w:lang w:val="es-ES"/>
        </w:rPr>
        <w:t> </w:t>
      </w:r>
      <w:r w:rsidRPr="00945BD2">
        <w:rPr>
          <w:lang w:val="es-ES"/>
        </w:rPr>
        <w:t>asignar cualquiera de estas licencias para utilizar el servicio.</w:t>
      </w:r>
      <w:r w:rsidRPr="00945BD2">
        <w:rPr>
          <w:b/>
          <w:lang w:val="es-ES"/>
        </w:rPr>
        <w:t xml:space="preserve"> </w:t>
      </w:r>
      <w:r w:rsidRPr="00945BD2">
        <w:rPr>
          <w:lang w:val="es-ES"/>
        </w:rPr>
        <w:t>Una partición o división de hardware se considera un dispositivo independiente.</w:t>
      </w:r>
    </w:p>
    <w:p w:rsidR="00D05436" w:rsidRPr="00945BD2" w:rsidRDefault="00D05436" w:rsidP="00D05436">
      <w:pPr>
        <w:pStyle w:val="PURHeading2"/>
        <w:rPr>
          <w:lang w:val="es-ES"/>
        </w:rPr>
      </w:pPr>
      <w:r w:rsidRPr="00945BD2">
        <w:rPr>
          <w:lang w:val="es-ES"/>
        </w:rPr>
        <w:t>Términos diferentes para los productos de servicios online</w:t>
      </w:r>
    </w:p>
    <w:p w:rsidR="00D05436" w:rsidRPr="00945BD2" w:rsidRDefault="00D05436" w:rsidP="00D05436">
      <w:pPr>
        <w:pStyle w:val="PURBody-Indented"/>
        <w:rPr>
          <w:lang w:val="es-ES"/>
        </w:rPr>
      </w:pPr>
      <w:r w:rsidRPr="00945BD2">
        <w:rPr>
          <w:lang w:val="es-ES"/>
        </w:rPr>
        <w:t>Determinados términos del contrato de licencia de proveedor de servicios no se aplican a los servicios online, incluido el compromiso con los derechos de uso. Las diferencias son las siguientes:</w:t>
      </w:r>
    </w:p>
    <w:p w:rsidR="00D05436" w:rsidRPr="00945BD2" w:rsidRDefault="00D05436" w:rsidP="0021622F">
      <w:pPr>
        <w:pStyle w:val="PURHeading2"/>
        <w:rPr>
          <w:lang w:val="es-ES"/>
        </w:rPr>
      </w:pPr>
      <w:r w:rsidRPr="00945BD2">
        <w:rPr>
          <w:lang w:val="es-ES"/>
        </w:rPr>
        <w:t>Actualizaciones de los términos de licencia</w:t>
      </w:r>
    </w:p>
    <w:p w:rsidR="00D05436" w:rsidRPr="00945BD2" w:rsidRDefault="00D05436" w:rsidP="00D05436">
      <w:pPr>
        <w:pStyle w:val="PURBody-Indented"/>
        <w:rPr>
          <w:lang w:val="es-ES"/>
        </w:rPr>
      </w:pPr>
      <w:r w:rsidRPr="00945BD2">
        <w:rPr>
          <w:lang w:val="es-ES"/>
        </w:rPr>
        <w:t>Podremos actualizar estos términos de licencia en cualquier momento. Si los actualizamos, el uso que haga del servicio online bajo cualquier licencia existente durante los primeros 12 meses del término de licencia de suscripción se regirá por estos términos de licencia sin esas actualizaciones. A pesar de este compromiso con los derechos de uso, si es requisito legal que cambiemos los términos de licencia, esos nuevos términos se aplicarán inmediatamente. Procuraremos notificarle de las actualizaciones al menos 30 días antes de que entren en vigor. Se entenderá que acepta los nuevos términos si utiliza el servicio online una vez que los hayamos publicado en estos derechos de uso de los productos o después que le enviemos una notificación por correo electrónico para informarle de las actualizaciones.</w:t>
      </w:r>
    </w:p>
    <w:p w:rsidR="00D05436" w:rsidRPr="00945BD2" w:rsidRDefault="00D05436" w:rsidP="0021622F">
      <w:pPr>
        <w:pStyle w:val="PURHeading2"/>
        <w:rPr>
          <w:lang w:val="es-ES"/>
        </w:rPr>
      </w:pPr>
      <w:r w:rsidRPr="00945BD2">
        <w:rPr>
          <w:lang w:val="es-ES"/>
        </w:rPr>
        <w:t>Actualizaciones del servicio online</w:t>
      </w:r>
    </w:p>
    <w:p w:rsidR="00D05436" w:rsidRPr="00945BD2" w:rsidRDefault="00D05436" w:rsidP="00D05436">
      <w:pPr>
        <w:pStyle w:val="PURBody-Indented"/>
        <w:rPr>
          <w:lang w:val="es-ES"/>
        </w:rPr>
      </w:pPr>
      <w:r w:rsidRPr="00945BD2">
        <w:rPr>
          <w:lang w:val="es-ES"/>
        </w:rPr>
        <w:t>Podremos modificar las funcionalidades o características o lanzar una versión nueva del servicio online en cualquier momento. Después de una actualización, es posible que dejen de estar disponibles algunas funcionalidades o características. Si actualizamos el servicio online y no utiliza el servicio online actualizado, es posible que dejen de estar disponibles algunas características y que se interrumpa el servicio online.</w:t>
      </w:r>
    </w:p>
    <w:p w:rsidR="00D05436" w:rsidRPr="00945BD2" w:rsidRDefault="00D05436" w:rsidP="0021622F">
      <w:pPr>
        <w:pStyle w:val="PURHeading2"/>
        <w:rPr>
          <w:lang w:val="es-ES"/>
        </w:rPr>
      </w:pPr>
      <w:r w:rsidRPr="00945BD2">
        <w:rPr>
          <w:lang w:val="es-ES"/>
        </w:rPr>
        <w:t>Suspensión del servicio online</w:t>
      </w:r>
    </w:p>
    <w:p w:rsidR="00D05436" w:rsidRPr="00945BD2" w:rsidRDefault="00D05436" w:rsidP="00D05436">
      <w:pPr>
        <w:pStyle w:val="PURBody-Indented"/>
        <w:rPr>
          <w:lang w:val="es-ES"/>
        </w:rPr>
      </w:pPr>
      <w:r w:rsidRPr="00945BD2">
        <w:rPr>
          <w:lang w:val="es-ES"/>
        </w:rPr>
        <w:t>Podemos suspender el servicio online:</w:t>
      </w:r>
    </w:p>
    <w:p w:rsidR="00D05436" w:rsidRPr="00945BD2" w:rsidRDefault="00D05436" w:rsidP="007C5CD0">
      <w:pPr>
        <w:pStyle w:val="PURBullet-Indented"/>
        <w:rPr>
          <w:lang w:val="es-ES"/>
        </w:rPr>
      </w:pPr>
      <w:r w:rsidRPr="00945BD2">
        <w:rPr>
          <w:lang w:val="es-ES"/>
        </w:rPr>
        <w:t>si consideramos que el uso que hace usted del servicio online supone una amenaza directa o indirecta a nuestra integridad o función de red o el uso de cualquier persona del servicio online;</w:t>
      </w:r>
    </w:p>
    <w:p w:rsidR="00D05436" w:rsidRPr="00945BD2" w:rsidRDefault="00D05436" w:rsidP="007C5CD0">
      <w:pPr>
        <w:pStyle w:val="PURBullet-Indented"/>
        <w:rPr>
          <w:lang w:val="es-ES"/>
        </w:rPr>
      </w:pPr>
      <w:r w:rsidRPr="00945BD2">
        <w:rPr>
          <w:lang w:val="es-ES"/>
        </w:rPr>
        <w:t xml:space="preserve">si consideramos que usted infringió el contrato de licencia de proveedor de servicios, incluidos estos derechos de uso de los productos; </w:t>
      </w:r>
    </w:p>
    <w:p w:rsidR="00D05436" w:rsidRPr="00945BD2" w:rsidRDefault="00D05436" w:rsidP="007C5CD0">
      <w:pPr>
        <w:pStyle w:val="PURBullet-Indented"/>
        <w:rPr>
          <w:lang w:val="es-ES"/>
        </w:rPr>
      </w:pPr>
      <w:r w:rsidRPr="00945BD2">
        <w:rPr>
          <w:lang w:val="es-ES"/>
        </w:rPr>
        <w:t>si el uso que hace usted supera cualquier cuota especificada en la documentación para ese servicio online; o</w:t>
      </w:r>
    </w:p>
    <w:p w:rsidR="00D05436" w:rsidRPr="00945BD2" w:rsidRDefault="00D05436" w:rsidP="007C5CD0">
      <w:pPr>
        <w:pStyle w:val="PURBullet-Indented"/>
        <w:rPr>
          <w:lang w:val="es-ES"/>
        </w:rPr>
      </w:pPr>
      <w:r w:rsidRPr="00945BD2">
        <w:rPr>
          <w:lang w:val="es-ES"/>
        </w:rPr>
        <w:t xml:space="preserve">si es requisito legal. </w:t>
      </w:r>
    </w:p>
    <w:p w:rsidR="00D05436" w:rsidRPr="00945BD2" w:rsidRDefault="00D05436" w:rsidP="00D05436">
      <w:pPr>
        <w:pStyle w:val="PURHeading2"/>
        <w:rPr>
          <w:lang w:val="es-ES"/>
        </w:rPr>
      </w:pPr>
      <w:r w:rsidRPr="00945BD2">
        <w:rPr>
          <w:lang w:val="es-ES"/>
        </w:rPr>
        <w:t>Expiración o Resolución del Servicio Online</w:t>
      </w:r>
    </w:p>
    <w:p w:rsidR="00D05436" w:rsidRPr="00945BD2" w:rsidRDefault="00D05436" w:rsidP="00A86B80">
      <w:pPr>
        <w:pStyle w:val="PURBody-Indented"/>
        <w:rPr>
          <w:lang w:val="es-ES"/>
        </w:rPr>
      </w:pPr>
      <w:r w:rsidRPr="00945BD2">
        <w:rPr>
          <w:lang w:val="es-ES"/>
        </w:rPr>
        <w:t>Tras la expiración o la resolución de la suscripción al servicio online, deberá ponerse en contacto con Microsoft e informarnos de si</w:t>
      </w:r>
      <w:r w:rsidR="00A86B80">
        <w:rPr>
          <w:lang w:val="es-ES"/>
        </w:rPr>
        <w:t> </w:t>
      </w:r>
      <w:r w:rsidRPr="00945BD2">
        <w:rPr>
          <w:lang w:val="es-ES"/>
        </w:rPr>
        <w:t>desea:</w:t>
      </w:r>
    </w:p>
    <w:p w:rsidR="00D05436" w:rsidRPr="00945BD2" w:rsidRDefault="00D05436" w:rsidP="00B73D99">
      <w:pPr>
        <w:pStyle w:val="PURBody-Indented"/>
        <w:numPr>
          <w:ilvl w:val="0"/>
          <w:numId w:val="4"/>
        </w:numPr>
        <w:ind w:left="630"/>
        <w:rPr>
          <w:lang w:val="es-ES"/>
        </w:rPr>
      </w:pPr>
      <w:r w:rsidRPr="00945BD2">
        <w:rPr>
          <w:lang w:val="es-ES"/>
        </w:rPr>
        <w:t>deshabilitar su cuenta y después eliminar sus datos de cliente; o</w:t>
      </w:r>
    </w:p>
    <w:p w:rsidR="00D05436" w:rsidRPr="00945BD2" w:rsidRDefault="00D05436" w:rsidP="00A86B80">
      <w:pPr>
        <w:pStyle w:val="PURBody-Indented"/>
        <w:numPr>
          <w:ilvl w:val="0"/>
          <w:numId w:val="4"/>
        </w:numPr>
        <w:ind w:left="630"/>
        <w:rPr>
          <w:lang w:val="es-ES"/>
        </w:rPr>
      </w:pPr>
      <w:r w:rsidRPr="00945BD2">
        <w:rPr>
          <w:lang w:val="es-ES"/>
        </w:rPr>
        <w:t>retener los datos de cliente en una cuenta de función limitada durante al menos noventa (90) días después de la expiración o</w:t>
      </w:r>
      <w:r w:rsidR="00A86B80">
        <w:rPr>
          <w:lang w:val="es-ES"/>
        </w:rPr>
        <w:t> </w:t>
      </w:r>
      <w:r w:rsidRPr="00945BD2">
        <w:rPr>
          <w:lang w:val="es-ES"/>
        </w:rPr>
        <w:t>terminación de la suscripción (el “período de retención”), de modo que usted pueda extraer los datos.</w:t>
      </w:r>
    </w:p>
    <w:p w:rsidR="00D05436" w:rsidRPr="00945BD2" w:rsidRDefault="00D05436" w:rsidP="007C5CD0">
      <w:pPr>
        <w:pStyle w:val="PURBullet-Indented"/>
        <w:rPr>
          <w:lang w:val="es-ES"/>
        </w:rPr>
      </w:pPr>
      <w:r w:rsidRPr="00945BD2">
        <w:rPr>
          <w:lang w:val="es-ES"/>
        </w:rPr>
        <w:t xml:space="preserve">Si indica (1), no podrá extraer los datos de cliente de su cuenta. Si no indica (1) ni (2), retendremos los datos de cliente de acuerdo con (2). </w:t>
      </w:r>
    </w:p>
    <w:p w:rsidR="00D05436" w:rsidRPr="00945BD2" w:rsidRDefault="00D05436" w:rsidP="007C5CD0">
      <w:pPr>
        <w:pStyle w:val="PURBullet-Indented"/>
        <w:rPr>
          <w:lang w:val="es-ES"/>
        </w:rPr>
      </w:pPr>
      <w:r w:rsidRPr="00945BD2">
        <w:rPr>
          <w:lang w:val="es-ES"/>
        </w:rPr>
        <w:t>Después de la expiración del periodo de retención, deshabilitaremos su cuenta y después eliminaremos sus datos de cliente.</w:t>
      </w:r>
    </w:p>
    <w:p w:rsidR="00D05436" w:rsidRPr="00945BD2" w:rsidRDefault="00D05436" w:rsidP="00F6642D">
      <w:pPr>
        <w:pStyle w:val="PURHeading2"/>
        <w:spacing w:after="80" w:line="220" w:lineRule="exact"/>
        <w:rPr>
          <w:lang w:val="es-ES"/>
        </w:rPr>
      </w:pPr>
      <w:r w:rsidRPr="00945BD2">
        <w:rPr>
          <w:lang w:val="es-ES"/>
        </w:rPr>
        <w:t>Ausencia de Responsabilidad por la Eliminación de Datos de Cliente</w:t>
      </w:r>
    </w:p>
    <w:p w:rsidR="00D05436" w:rsidRPr="00945BD2" w:rsidRDefault="00D05436" w:rsidP="00D05436">
      <w:pPr>
        <w:pStyle w:val="PURBody-Indented"/>
        <w:rPr>
          <w:lang w:val="es-ES"/>
        </w:rPr>
      </w:pPr>
      <w:r w:rsidRPr="00945BD2">
        <w:rPr>
          <w:lang w:val="es-ES"/>
        </w:rPr>
        <w:t>Está de acuerdo en que, salvo por lo descrito en estos términos, no tenemos ninguna obligación de conservar, exportar o devolverle sus datos de cliente. Igualmente, está de acuerdo en que la eliminación de sus datos de cliente, conforme a estos términos, no conlleva ningún tipo de responsabilidad por nuestra parte.</w:t>
      </w:r>
    </w:p>
    <w:p w:rsidR="00D05436" w:rsidRPr="00945BD2" w:rsidRDefault="00D05436" w:rsidP="00D05436">
      <w:pPr>
        <w:pStyle w:val="PURHeading2"/>
        <w:rPr>
          <w:lang w:val="es-ES"/>
        </w:rPr>
      </w:pPr>
      <w:r w:rsidRPr="00945BD2">
        <w:rPr>
          <w:lang w:val="es-ES"/>
        </w:rPr>
        <w:lastRenderedPageBreak/>
        <w:t>Responsabilidad de sus cuentas</w:t>
      </w:r>
    </w:p>
    <w:p w:rsidR="00D05436" w:rsidRPr="00945BD2" w:rsidRDefault="00D05436" w:rsidP="00D05436">
      <w:pPr>
        <w:pStyle w:val="PURBody-Indented"/>
        <w:rPr>
          <w:lang w:val="es-ES"/>
        </w:rPr>
      </w:pPr>
      <w:r w:rsidRPr="00945BD2">
        <w:rPr>
          <w:lang w:val="es-ES"/>
        </w:rPr>
        <w:t>Usted será responsable de sus contraseñas, si las tiene, y de cualquier actividad con sus cuentas de servicio online, incluidas las de usuarios a los que abastezca y de las interacciones con terceros que tengan lugar a través de su cuenta o de sus cuentas asociadas. Debe mantener la confidencialidad de sus cuentas y contraseñas. Es su obligación informarnos inmediatamente sobre cualquier uso indebido de sus cuentas o sobre cualquier incidente de seguridad relacionado con el servicio online.</w:t>
      </w:r>
    </w:p>
    <w:p w:rsidR="00D05436" w:rsidRPr="00945BD2" w:rsidRDefault="00D05436" w:rsidP="00D05436">
      <w:pPr>
        <w:pStyle w:val="PURHeading2"/>
        <w:rPr>
          <w:lang w:val="es-ES"/>
        </w:rPr>
      </w:pPr>
      <w:r w:rsidRPr="00945BD2">
        <w:rPr>
          <w:lang w:val="es-ES"/>
        </w:rPr>
        <w:t>Uso del software con los servicios online</w:t>
      </w:r>
    </w:p>
    <w:p w:rsidR="00D05436" w:rsidRPr="00945BD2" w:rsidRDefault="00D05436" w:rsidP="00D05436">
      <w:pPr>
        <w:pStyle w:val="PURBody-Indented"/>
        <w:rPr>
          <w:lang w:val="es-ES"/>
        </w:rPr>
      </w:pPr>
      <w:r w:rsidRPr="00945BD2">
        <w:rPr>
          <w:lang w:val="es-ES"/>
        </w:rPr>
        <w:t>Puede que deba instalar determinado software de Microsoft con el fin de iniciar sesión y utilizar el servicio online. En tal caso, se aplican los términos siguientes:</w:t>
      </w:r>
    </w:p>
    <w:p w:rsidR="00D05436" w:rsidRPr="00945BD2" w:rsidRDefault="00D05436" w:rsidP="00D05436">
      <w:pPr>
        <w:pStyle w:val="PURBlueStrong"/>
        <w:rPr>
          <w:lang w:val="es-ES"/>
        </w:rPr>
      </w:pPr>
      <w:r w:rsidRPr="00945BD2">
        <w:rPr>
          <w:lang w:val="es-ES"/>
        </w:rPr>
        <w:t>Términos de Licencia del Software de Microsoft</w:t>
      </w:r>
    </w:p>
    <w:p w:rsidR="00D05436" w:rsidRPr="00945BD2" w:rsidRDefault="00D05436" w:rsidP="00D05436">
      <w:pPr>
        <w:pStyle w:val="PURBody-Indented"/>
        <w:rPr>
          <w:lang w:val="es-ES"/>
        </w:rPr>
      </w:pPr>
      <w:r w:rsidRPr="00945BD2">
        <w:rPr>
          <w:lang w:val="es-ES"/>
        </w:rPr>
        <w:t>Podrá instalar y utilizar el software en sus dispositivos únicamente para utilizarlo con el servicio online. Su derecho a utilizar el software finaliza cuando su derecho a utilizar el servicio online termina o expira o cuando actualizamos el servicio online y ya no admite el software, lo que ocurra primero. Debe</w:t>
      </w:r>
      <w:r w:rsidRPr="00945BD2">
        <w:rPr>
          <w:rFonts w:cs="Tahoma"/>
          <w:lang w:val="es-ES"/>
        </w:rPr>
        <w:t xml:space="preserve"> </w:t>
      </w:r>
      <w:r w:rsidRPr="00945BD2">
        <w:rPr>
          <w:lang w:val="es-ES"/>
        </w:rPr>
        <w:t>desinstalar el software cuando finalice su derecho a utilizarlo. También es posible que en ese momento lo desactivemos.</w:t>
      </w:r>
    </w:p>
    <w:p w:rsidR="00D05436" w:rsidRPr="00945BD2" w:rsidRDefault="00D05436" w:rsidP="00D05436">
      <w:pPr>
        <w:pStyle w:val="PURBlueStrong"/>
        <w:rPr>
          <w:lang w:val="es-ES"/>
        </w:rPr>
      </w:pPr>
      <w:r w:rsidRPr="00945BD2">
        <w:rPr>
          <w:lang w:val="es-ES"/>
        </w:rPr>
        <w:t>Actualizaciones automáticas para software de Microsoft</w:t>
      </w:r>
    </w:p>
    <w:p w:rsidR="00D05436" w:rsidRPr="00945BD2" w:rsidRDefault="00D05436" w:rsidP="00A86B80">
      <w:pPr>
        <w:pStyle w:val="PURBody-Indented"/>
        <w:rPr>
          <w:lang w:val="es-ES"/>
        </w:rPr>
      </w:pPr>
      <w:r w:rsidRPr="00945BD2">
        <w:rPr>
          <w:lang w:val="es-ES"/>
        </w:rPr>
        <w:t>Periódicamente, podemos comprobar su versión del software y recomendar o descargar actualizaciones para sus dispositivos. Es</w:t>
      </w:r>
      <w:r w:rsidR="00A86B80">
        <w:rPr>
          <w:lang w:val="es-ES"/>
        </w:rPr>
        <w:t> </w:t>
      </w:r>
      <w:r w:rsidRPr="00945BD2">
        <w:rPr>
          <w:lang w:val="es-ES"/>
        </w:rPr>
        <w:t>posible que no se le notifique cuando descarguemos la actualización.</w:t>
      </w:r>
    </w:p>
    <w:p w:rsidR="00D05436" w:rsidRPr="00945BD2" w:rsidRDefault="00D05436" w:rsidP="00D05436">
      <w:pPr>
        <w:pStyle w:val="PURHeading2"/>
        <w:rPr>
          <w:lang w:val="es-ES"/>
        </w:rPr>
      </w:pPr>
      <w:r w:rsidRPr="00945BD2">
        <w:rPr>
          <w:lang w:val="es-ES"/>
        </w:rPr>
        <w:t>Uso de otros sitios web y servicios</w:t>
      </w:r>
    </w:p>
    <w:p w:rsidR="00D05436" w:rsidRPr="00945BD2" w:rsidRDefault="00D05436" w:rsidP="00D05436">
      <w:pPr>
        <w:pStyle w:val="PURBody-Indented"/>
        <w:rPr>
          <w:lang w:val="es-ES"/>
        </w:rPr>
      </w:pPr>
      <w:r w:rsidRPr="00945BD2">
        <w:rPr>
          <w:lang w:val="es-ES"/>
        </w:rPr>
        <w:t>Puede que deba utilizar determinados sitios web o servicios de Microsoft con el fin de acceder y utilizar los servicios online. En tal caso, se aplican los términos de uso asociados con dichos sitios web o servicios a su uso de ellos, según corresponda.</w:t>
      </w:r>
    </w:p>
    <w:p w:rsidR="00D05436" w:rsidRPr="00945BD2" w:rsidRDefault="00D05436" w:rsidP="0021622F">
      <w:pPr>
        <w:pStyle w:val="PURHeading2"/>
        <w:rPr>
          <w:lang w:val="es-ES"/>
        </w:rPr>
      </w:pPr>
      <w:r w:rsidRPr="00945BD2">
        <w:rPr>
          <w:lang w:val="es-ES"/>
        </w:rPr>
        <w:t>Contenido y servicios de terceros</w:t>
      </w:r>
    </w:p>
    <w:p w:rsidR="00D05436" w:rsidRPr="00945BD2" w:rsidRDefault="00D05436" w:rsidP="00A86B80">
      <w:pPr>
        <w:pStyle w:val="PURBody-Indented"/>
        <w:rPr>
          <w:lang w:val="es-ES"/>
        </w:rPr>
      </w:pPr>
      <w:r w:rsidRPr="00945BD2">
        <w:rPr>
          <w:lang w:val="es-ES"/>
        </w:rPr>
        <w:t>No somos responsables de ningún contenido de terceros al que acceda directa o indirectamente mediante el servicio online. Usted será responsable de sus tratos con un tercero (incluidos los anunciantes) relacionados con el servicio online (incluidos la entrega y</w:t>
      </w:r>
      <w:r w:rsidR="00A86B80">
        <w:rPr>
          <w:lang w:val="es-ES"/>
        </w:rPr>
        <w:t> </w:t>
      </w:r>
      <w:r w:rsidRPr="00945BD2">
        <w:rPr>
          <w:lang w:val="es-ES"/>
        </w:rPr>
        <w:t>el pago de bienes y servicios).</w:t>
      </w:r>
    </w:p>
    <w:p w:rsidR="00D05436" w:rsidRPr="00945BD2" w:rsidRDefault="00D05436" w:rsidP="0021622F">
      <w:pPr>
        <w:pStyle w:val="PURHeading2"/>
        <w:rPr>
          <w:lang w:val="es-ES"/>
        </w:rPr>
      </w:pPr>
      <w:r w:rsidRPr="00945BD2">
        <w:rPr>
          <w:lang w:val="es-ES"/>
        </w:rPr>
        <w:t>Sus Datos de Cliente</w:t>
      </w:r>
    </w:p>
    <w:p w:rsidR="00D05436" w:rsidRPr="00945BD2" w:rsidRDefault="00D05436" w:rsidP="00D05436">
      <w:pPr>
        <w:pStyle w:val="PURBody-Indented"/>
        <w:rPr>
          <w:lang w:val="es-ES"/>
        </w:rPr>
      </w:pPr>
      <w:r w:rsidRPr="00945BD2">
        <w:rPr>
          <w:lang w:val="es-ES"/>
        </w:rPr>
        <w:t>Podrá remitir datos de cliente para su uso con relación al servicio online. Los “Datos del cliente” son todos los archivos de datos, sonido e imagen y las aplicaciones de software que el servicio online procese o a los que éste acceda. No reclamamos el derecho de propiedad sobre los datos del cliente, salvo aquellos materiales para los que le hayamos otorgado licencia, que nos envíe para su uso con el servicio online. Cuando envía datos de cliente para su uso con cualquier servicio online que habilite la comunicación o la colaboración con terceros, usted reconoce que esos terceros pueden:</w:t>
      </w:r>
    </w:p>
    <w:p w:rsidR="00D05436" w:rsidRPr="00945BD2" w:rsidRDefault="00D05436" w:rsidP="007C5CD0">
      <w:pPr>
        <w:pStyle w:val="PURBullet-Indented"/>
        <w:rPr>
          <w:lang w:val="es-ES"/>
        </w:rPr>
      </w:pPr>
      <w:r w:rsidRPr="00945BD2">
        <w:rPr>
          <w:lang w:val="es-ES"/>
        </w:rPr>
        <w:t>Utilizar, copiar, distribuir, mostrar, publicar y modificar sus datos de cliente.</w:t>
      </w:r>
    </w:p>
    <w:p w:rsidR="00D05436" w:rsidRPr="00945BD2" w:rsidRDefault="00D05436" w:rsidP="007C5CD0">
      <w:pPr>
        <w:pStyle w:val="PURBullet-Indented"/>
        <w:rPr>
          <w:lang w:val="es-ES"/>
        </w:rPr>
      </w:pPr>
      <w:r w:rsidRPr="00945BD2">
        <w:rPr>
          <w:lang w:val="es-ES"/>
        </w:rPr>
        <w:t>Publicar su nombre en relación con los datos de cliente; y</w:t>
      </w:r>
    </w:p>
    <w:p w:rsidR="00D05436" w:rsidRPr="00945BD2" w:rsidRDefault="00D05436" w:rsidP="007C5CD0">
      <w:pPr>
        <w:pStyle w:val="PURBullet-Indented"/>
        <w:rPr>
          <w:lang w:val="es-ES"/>
        </w:rPr>
      </w:pPr>
      <w:r w:rsidRPr="00945BD2">
        <w:rPr>
          <w:lang w:val="es-ES"/>
        </w:rPr>
        <w:t>Facilitar la capacidad de otras personas para hacer lo mismo.</w:t>
      </w:r>
    </w:p>
    <w:p w:rsidR="00D05436" w:rsidRPr="00945BD2" w:rsidRDefault="00D05436" w:rsidP="00D05436">
      <w:pPr>
        <w:pStyle w:val="PURBody-Indented"/>
        <w:rPr>
          <w:lang w:val="es-ES"/>
        </w:rPr>
      </w:pPr>
      <w:r w:rsidRPr="00945BD2">
        <w:rPr>
          <w:lang w:val="es-ES"/>
        </w:rPr>
        <w:t xml:space="preserve">Algunos servicios online pueden ofrecer una funcionalidad que restrinja la capacidad de terceros de hacer lo anterior. Será su responsabilidad hacer uso de esa funcionalidad según corresponda para su intención de uso de sus datos de cliente. </w:t>
      </w:r>
    </w:p>
    <w:p w:rsidR="0021622F" w:rsidRPr="00945BD2" w:rsidRDefault="0021622F" w:rsidP="0021622F">
      <w:pPr>
        <w:pStyle w:val="PURHeading2"/>
        <w:rPr>
          <w:lang w:val="es-ES"/>
        </w:rPr>
      </w:pPr>
      <w:r w:rsidRPr="00945BD2">
        <w:rPr>
          <w:lang w:val="es-ES"/>
        </w:rPr>
        <w:t>Propiedad de los Datos de Cliente</w:t>
      </w:r>
    </w:p>
    <w:p w:rsidR="001D7180" w:rsidRDefault="0021622F" w:rsidP="0021622F">
      <w:pPr>
        <w:pStyle w:val="PURBody-Indented"/>
        <w:rPr>
          <w:lang w:val="es-ES"/>
        </w:rPr>
      </w:pPr>
      <w:r w:rsidRPr="00945BD2">
        <w:rPr>
          <w:lang w:val="es-ES"/>
        </w:rPr>
        <w:t>Frente a las partes, usted retendrá todos los derechos, titularidad e interés sobre los datos de cliente. Nosotros no adquiriremos derechos sobre los datos de cliente, más allá de los derechos que usted nos otorga para el servicio online aplicable. Esto no se aplica al software o a los servicios para los que le cedemos licencia.</w:t>
      </w:r>
    </w:p>
    <w:p w:rsidR="00D05436" w:rsidRPr="00945BD2" w:rsidRDefault="00D05436" w:rsidP="00D05436">
      <w:pPr>
        <w:pStyle w:val="PURHeading2"/>
        <w:rPr>
          <w:lang w:val="es-ES"/>
        </w:rPr>
      </w:pPr>
      <w:r w:rsidRPr="00945BD2">
        <w:rPr>
          <w:lang w:val="es-ES"/>
        </w:rPr>
        <w:t>Privacidad</w:t>
      </w:r>
    </w:p>
    <w:p w:rsidR="00D05436" w:rsidRPr="00945BD2" w:rsidRDefault="00D05436" w:rsidP="00D05436">
      <w:pPr>
        <w:pStyle w:val="PURBody-Indented"/>
        <w:rPr>
          <w:lang w:val="es-ES"/>
        </w:rPr>
      </w:pPr>
      <w:r w:rsidRPr="00945BD2">
        <w:rPr>
          <w:lang w:val="es-ES"/>
        </w:rPr>
        <w:t xml:space="preserve">Los datos personales recopilados a través del servicio </w:t>
      </w:r>
      <w:r w:rsidRPr="00945BD2">
        <w:rPr>
          <w:rFonts w:cs="Tahoma"/>
          <w:szCs w:val="18"/>
          <w:lang w:val="es-ES"/>
        </w:rPr>
        <w:t xml:space="preserve">online </w:t>
      </w:r>
      <w:r w:rsidRPr="00945BD2">
        <w:rPr>
          <w:lang w:val="es-ES"/>
        </w:rPr>
        <w:t>se pueden transferir, almacenar y procesar en los Estados Unidos de América o en cualquier otro país en que Microsoft o sus proveedores de servicios cuenten con instalaciones. Esto incluye todos los datos personales que recopile a través del uso del servicio. Al utilizar este servicio online, autoriza la transferencia de datos personales fuera del país. También acuerda obtener la autorización necesaria de las personas que le proporcionan datos personales a usted para:</w:t>
      </w:r>
    </w:p>
    <w:p w:rsidR="00D05436" w:rsidRPr="00945BD2" w:rsidRDefault="00D05436" w:rsidP="007C5CD0">
      <w:pPr>
        <w:pStyle w:val="PURBullet-Indented"/>
        <w:rPr>
          <w:lang w:val="es-ES"/>
        </w:rPr>
      </w:pPr>
      <w:r w:rsidRPr="00945BD2">
        <w:rPr>
          <w:lang w:val="es-ES"/>
        </w:rPr>
        <w:t>Transferir esos datos a Microsoft y a sus mandatarios.</w:t>
      </w:r>
    </w:p>
    <w:p w:rsidR="00D05436" w:rsidRPr="00945BD2" w:rsidRDefault="00D05436" w:rsidP="007C5CD0">
      <w:pPr>
        <w:pStyle w:val="PURBullet-Indented"/>
        <w:rPr>
          <w:lang w:val="es-ES"/>
        </w:rPr>
      </w:pPr>
      <w:r w:rsidRPr="00945BD2">
        <w:rPr>
          <w:lang w:val="es-ES"/>
        </w:rPr>
        <w:t>Permitir la transferencia, el almacenamiento y el procesamiento de esos datos.</w:t>
      </w:r>
    </w:p>
    <w:p w:rsidR="00D05436" w:rsidRPr="00945BD2" w:rsidRDefault="00D05436" w:rsidP="00D05436">
      <w:pPr>
        <w:pStyle w:val="PURBody-Indented"/>
        <w:rPr>
          <w:lang w:val="es-ES"/>
        </w:rPr>
      </w:pPr>
      <w:r w:rsidRPr="00945BD2">
        <w:rPr>
          <w:lang w:val="es-ES"/>
        </w:rPr>
        <w:t>Consulte la declaración de privacidad del servicio online para obtener más información sobre cómo podemos recopilar y utilizar su información. Se incluyen vínculos a la Declaración de Privacidad aplicable en la sección Términos de Licencia Específicos de un Producto a continuación.</w:t>
      </w:r>
    </w:p>
    <w:p w:rsidR="00D05436" w:rsidRPr="00945BD2" w:rsidRDefault="00D05436" w:rsidP="00D05436">
      <w:pPr>
        <w:pStyle w:val="PURHeading2"/>
        <w:rPr>
          <w:lang w:val="es-ES"/>
        </w:rPr>
      </w:pPr>
      <w:r w:rsidRPr="00945BD2">
        <w:rPr>
          <w:lang w:val="es-ES"/>
        </w:rPr>
        <w:lastRenderedPageBreak/>
        <w:t>Nuestro uso de los datos de cliente</w:t>
      </w:r>
    </w:p>
    <w:p w:rsidR="00AB1668" w:rsidRPr="00945BD2" w:rsidRDefault="00AB1668" w:rsidP="00A86B80">
      <w:pPr>
        <w:pStyle w:val="PURBody-Indented"/>
        <w:rPr>
          <w:lang w:val="es-ES"/>
        </w:rPr>
      </w:pPr>
      <w:r w:rsidRPr="00945BD2">
        <w:rPr>
          <w:lang w:val="es-ES"/>
        </w:rPr>
        <w:t>Los datos de cliente se utilizarán exclusivamente para prestarle el servicio online. Esto puede incluir la solución de problemas enfocada en la prevención, detección y reparación de problemas que afecten el funcionamiento del servicio online y las mejoras de</w:t>
      </w:r>
      <w:r w:rsidR="00A86B80">
        <w:rPr>
          <w:lang w:val="es-ES"/>
        </w:rPr>
        <w:t> </w:t>
      </w:r>
      <w:r w:rsidRPr="00945BD2">
        <w:rPr>
          <w:lang w:val="es-ES"/>
        </w:rPr>
        <w:t>las características que implican la detección de amenazas emergentes y en evolución para los usuarios (como software malintencionado o correo electrónico no deseado) y su protección frente a ellas.</w:t>
      </w:r>
    </w:p>
    <w:p w:rsidR="00AB1668" w:rsidRPr="00945BD2" w:rsidRDefault="00AB1668" w:rsidP="00AB1668">
      <w:pPr>
        <w:pStyle w:val="PURBody-Indented"/>
        <w:rPr>
          <w:lang w:val="es-ES"/>
        </w:rPr>
      </w:pPr>
      <w:r w:rsidRPr="00945BD2">
        <w:rPr>
          <w:lang w:val="es-ES"/>
        </w:rPr>
        <w:t>Usted es responsable de responder a solicitudes de un tercero (lo que incluye aplicación de la ley, otra entidad pública o litigante civil) respecto al uso que hace de los servicios online. No revelaremos datos de cliente a terceros, a menos que se trate de un requisito legal. En caso de que terceros se pongan en contacto con nosotros exigiendo los datos de cliente, intentaremos redirigirlos para que se los soliciten directamente a usted. Como parte de ese proceso, podremos proporcionarle su información básica de contacto a terceros. Si nos vemos obligados a revelar datos de cliente a terceros, utilizaremos esfuerzos comercialmente razonables para notificarle por anticipado respecto de una revelación, a menos que se prohíba legalmente.</w:t>
      </w:r>
    </w:p>
    <w:p w:rsidR="00D05436" w:rsidRPr="00945BD2" w:rsidRDefault="00D05436" w:rsidP="0021622F">
      <w:pPr>
        <w:pStyle w:val="PURHeading2"/>
        <w:rPr>
          <w:lang w:val="es-ES"/>
        </w:rPr>
      </w:pPr>
      <w:r w:rsidRPr="00945BD2">
        <w:rPr>
          <w:lang w:val="es-ES"/>
        </w:rPr>
        <w:t>Seguridad de los Datos de Cliente</w:t>
      </w:r>
    </w:p>
    <w:p w:rsidR="00D05436" w:rsidRPr="00945BD2" w:rsidRDefault="00D05436" w:rsidP="00D05436">
      <w:pPr>
        <w:pStyle w:val="PURBody-Indented"/>
        <w:rPr>
          <w:lang w:val="es-ES"/>
        </w:rPr>
      </w:pPr>
      <w:r w:rsidRPr="00945BD2">
        <w:rPr>
          <w:lang w:val="es-ES"/>
        </w:rPr>
        <w:t>Implementaremos las medidas organizativas y técnicas adecuadas, tal y como se detalla en la descripción general de seguridad aplicable al servicio online, para ayudarle a proteger los datos de cliente que se procesen o a los que acceda el servicio online frente a la pérdida, el acceso o la revelación accidental o ilegal. Está de acuerdo en que estas medidas:</w:t>
      </w:r>
    </w:p>
    <w:p w:rsidR="00D05436" w:rsidRPr="00945BD2" w:rsidRDefault="00D05436" w:rsidP="007C5CD0">
      <w:pPr>
        <w:pStyle w:val="PURBullet-Indented"/>
        <w:rPr>
          <w:lang w:val="es-ES"/>
        </w:rPr>
      </w:pPr>
      <w:r w:rsidRPr="00945BD2">
        <w:rPr>
          <w:lang w:val="es-ES"/>
        </w:rPr>
        <w:t>Son nuestra única responsabilidad con respecto a la seguridad y administración de los datos de cliente; y</w:t>
      </w:r>
    </w:p>
    <w:p w:rsidR="00D05436" w:rsidRPr="00945BD2" w:rsidRDefault="00D05436" w:rsidP="007C5CD0">
      <w:pPr>
        <w:pStyle w:val="PURBullet-Indented"/>
        <w:rPr>
          <w:lang w:val="es-ES"/>
        </w:rPr>
      </w:pPr>
      <w:r w:rsidRPr="00945BD2">
        <w:rPr>
          <w:lang w:val="es-ES"/>
        </w:rPr>
        <w:t>Sustituyen cualquier obligación de confidencialidad incluida en el contrato de licencia de proveedor de servicios o en cualquier otro contrato de confidencialidad.</w:t>
      </w:r>
    </w:p>
    <w:p w:rsidR="00D05436" w:rsidRPr="00945BD2" w:rsidRDefault="00D05436" w:rsidP="00D05436">
      <w:pPr>
        <w:pStyle w:val="PURHeading2"/>
        <w:rPr>
          <w:lang w:val="es-ES"/>
        </w:rPr>
      </w:pPr>
      <w:r w:rsidRPr="00945BD2">
        <w:rPr>
          <w:lang w:val="es-ES"/>
        </w:rPr>
        <w:t>Alcance de uso (Código de conducta)</w:t>
      </w:r>
    </w:p>
    <w:p w:rsidR="00D05436" w:rsidRPr="00945BD2" w:rsidRDefault="00D05436" w:rsidP="00D05436">
      <w:pPr>
        <w:pStyle w:val="PURBody-Indented"/>
        <w:rPr>
          <w:lang w:val="es-ES"/>
        </w:rPr>
      </w:pPr>
      <w:r w:rsidRPr="00945BD2">
        <w:rPr>
          <w:lang w:val="es-ES"/>
        </w:rPr>
        <w:t>No podrá:</w:t>
      </w:r>
    </w:p>
    <w:p w:rsidR="00D05436" w:rsidRPr="00945BD2" w:rsidRDefault="00D05436" w:rsidP="007C5CD0">
      <w:pPr>
        <w:pStyle w:val="PURBullet-Indented"/>
        <w:rPr>
          <w:lang w:val="es-ES"/>
        </w:rPr>
      </w:pPr>
      <w:r w:rsidRPr="00945BD2">
        <w:rPr>
          <w:lang w:val="es-ES"/>
        </w:rPr>
        <w:t xml:space="preserve">utilizar el servicio online de una forma prohibida por cualquier ley, reglamento o requerimiento o decreto administrativo en cualquier jurisdicción, o que infrinja los derechos legales de otro; </w:t>
      </w:r>
    </w:p>
    <w:p w:rsidR="00D05436" w:rsidRPr="00945BD2" w:rsidRDefault="00D05436" w:rsidP="007C5CD0">
      <w:pPr>
        <w:pStyle w:val="PURBullet-Indented"/>
        <w:rPr>
          <w:lang w:val="es-ES"/>
        </w:rPr>
      </w:pPr>
      <w:r w:rsidRPr="00945BD2">
        <w:rPr>
          <w:lang w:val="es-ES"/>
        </w:rPr>
        <w:t>utilizar el servicio online de tal forma que pudiera causar daños u obstaculizar su uso a otros usuarios;</w:t>
      </w:r>
    </w:p>
    <w:p w:rsidR="00D05436" w:rsidRPr="00945BD2" w:rsidRDefault="00D05436" w:rsidP="00A86B80">
      <w:pPr>
        <w:pStyle w:val="PURBullet-Indented"/>
        <w:rPr>
          <w:lang w:val="es-ES"/>
        </w:rPr>
      </w:pPr>
      <w:r w:rsidRPr="00945BD2">
        <w:rPr>
          <w:lang w:val="es-ES"/>
        </w:rPr>
        <w:t>utilizar el servicio online para intentar por cualquier medio obtener un acceso no autorizado a cualquier servicio, dato, cuenta o</w:t>
      </w:r>
      <w:r w:rsidR="00A86B80">
        <w:rPr>
          <w:lang w:val="es-ES"/>
        </w:rPr>
        <w:t> </w:t>
      </w:r>
      <w:r w:rsidRPr="00945BD2">
        <w:rPr>
          <w:lang w:val="es-ES"/>
        </w:rPr>
        <w:t>red;</w:t>
      </w:r>
    </w:p>
    <w:p w:rsidR="00D05436" w:rsidRPr="00945BD2" w:rsidRDefault="00D05436" w:rsidP="007C5CD0">
      <w:pPr>
        <w:pStyle w:val="PURBullet-Indented"/>
        <w:rPr>
          <w:lang w:val="es-ES"/>
        </w:rPr>
      </w:pPr>
      <w:r w:rsidRPr="00945BD2">
        <w:rPr>
          <w:lang w:val="es-ES"/>
        </w:rPr>
        <w:t>falsificar cualquier protocolo o información de encabezado de correo electrónico (por ejemplo, “suplantación de identidad”);</w:t>
      </w:r>
    </w:p>
    <w:p w:rsidR="00D05436" w:rsidRPr="00945BD2" w:rsidRDefault="00D05436" w:rsidP="007C5CD0">
      <w:pPr>
        <w:pStyle w:val="PURBullet-Indented"/>
        <w:rPr>
          <w:lang w:val="es-ES"/>
        </w:rPr>
      </w:pPr>
      <w:r w:rsidRPr="00945BD2">
        <w:rPr>
          <w:lang w:val="es-ES"/>
        </w:rPr>
        <w:t>utilizar el servicio online para enviar “correo no deseado” (es decir, mensajes masivos o comerciales no deseados) o de otra forma poner a disposición cualquier oferta diseñada para infringir estos términos (por ejemplo, ataques por denegación de servicio, etc.);</w:t>
      </w:r>
    </w:p>
    <w:p w:rsidR="00D05436" w:rsidRPr="00945BD2" w:rsidRDefault="00D05436" w:rsidP="007C5CD0">
      <w:pPr>
        <w:pStyle w:val="PURBullet-Indented"/>
        <w:rPr>
          <w:lang w:val="es-ES"/>
        </w:rPr>
      </w:pPr>
      <w:r w:rsidRPr="00945BD2">
        <w:rPr>
          <w:lang w:val="es-ES"/>
        </w:rPr>
        <w:t>eliminar, modificar o alterar cualquier aviso reglamentario o legal o vínculo que esté incorporado en el servicio online.</w:t>
      </w:r>
    </w:p>
    <w:p w:rsidR="00D05436" w:rsidRPr="00945BD2" w:rsidRDefault="00D05436" w:rsidP="00D05436">
      <w:pPr>
        <w:pStyle w:val="PURHeading2"/>
        <w:rPr>
          <w:lang w:val="es-ES"/>
        </w:rPr>
      </w:pPr>
      <w:r w:rsidRPr="00945BD2">
        <w:rPr>
          <w:lang w:val="es-ES"/>
        </w:rPr>
        <w:t>Reglamentación</w:t>
      </w:r>
    </w:p>
    <w:p w:rsidR="00D05436" w:rsidRPr="00945BD2" w:rsidRDefault="00D05436" w:rsidP="00D05436">
      <w:pPr>
        <w:pStyle w:val="PURBody-Indented"/>
        <w:rPr>
          <w:lang w:val="es-ES"/>
        </w:rPr>
      </w:pPr>
      <w:r w:rsidRPr="00945BD2">
        <w:rPr>
          <w:lang w:val="es-ES"/>
        </w:rPr>
        <w:t>Podremos modificar o concluir el servicio online en cualquier país donde exista alguna exigencia u obligación gubernamental, presente o futura, que someta a Microsoft a cualquier regulación o exigencia que generalmente no sea aplicable a las actividades comerciales desempeñadas en ese país, presente una carga excesiva para que Microsoft continúe operando el servicio online sin modificación y/o haga que Microsoft considere que estos términos o el servicio online son incompatibles con dicha exigencia u obligación. Por ejemplo, podremos modificar o concluir el servicio online en relación con una exigencia gubernamental que haga que Microsoft sea regulado como un proveedor de servicios de telecomunicaciones.</w:t>
      </w:r>
    </w:p>
    <w:p w:rsidR="00D05436" w:rsidRPr="00945BD2" w:rsidRDefault="00D05436" w:rsidP="00D05436">
      <w:pPr>
        <w:pStyle w:val="PURHeading2"/>
        <w:rPr>
          <w:lang w:val="es-ES"/>
        </w:rPr>
      </w:pPr>
      <w:r w:rsidRPr="00945BD2">
        <w:rPr>
          <w:lang w:val="es-ES"/>
        </w:rPr>
        <w:t>Uso con fines de evaluación</w:t>
      </w:r>
    </w:p>
    <w:p w:rsidR="00D05436" w:rsidRPr="00945BD2" w:rsidRDefault="00D05436" w:rsidP="00D05436">
      <w:pPr>
        <w:pStyle w:val="PURBody-Indented"/>
        <w:rPr>
          <w:lang w:val="es-ES"/>
        </w:rPr>
      </w:pPr>
      <w:r w:rsidRPr="00945BD2">
        <w:rPr>
          <w:lang w:val="es-ES"/>
        </w:rPr>
        <w:t>Excepto como se permite en la sección Excepciones y términos adicionales aplicables a productos específicos, debe adquirir licencias para utilizar el servicio online con fines de evaluación. Esto se aplicará, aunque se establezca lo contrario en el contrato de licencia de proveedor de servicios.</w:t>
      </w:r>
    </w:p>
    <w:p w:rsidR="00D05436" w:rsidRPr="00945BD2" w:rsidRDefault="00D05436" w:rsidP="00D05436">
      <w:pPr>
        <w:pStyle w:val="PURHeading2"/>
        <w:rPr>
          <w:lang w:val="es-ES"/>
        </w:rPr>
      </w:pPr>
      <w:r w:rsidRPr="00945BD2">
        <w:rPr>
          <w:lang w:val="es-ES"/>
        </w:rPr>
        <w:t>Notificaciones electrónicas</w:t>
      </w:r>
    </w:p>
    <w:p w:rsidR="00D05436" w:rsidRPr="00945BD2" w:rsidRDefault="00D05436" w:rsidP="00D05436">
      <w:pPr>
        <w:pStyle w:val="PURBody-Indented"/>
        <w:rPr>
          <w:lang w:val="es-ES"/>
        </w:rPr>
      </w:pPr>
      <w:r w:rsidRPr="00945BD2">
        <w:rPr>
          <w:lang w:val="es-ES"/>
        </w:rPr>
        <w:t>Podremos proporcionarle información sobre el servicio online en formato electrónico. Ésta se podrá entregar por medio de correo electrónico a la dirección que nos proporcione al suscribir el servicio online o mediante un sitio web que identifiquemos. La fecha de las notificaciones que se realicen por correo electrónico será la de su transmisión. Mientras utilice el servicio online, contará con el software y hardware necesarios para recibir estas notificaciones. No podrá utilizar el servicio online si no acepta recibir estas notificaciones electrónicas.</w:t>
      </w:r>
    </w:p>
    <w:p w:rsidR="00D05436" w:rsidRPr="00945BD2" w:rsidRDefault="00D05436" w:rsidP="00D05436">
      <w:pPr>
        <w:pStyle w:val="PURHeading2"/>
        <w:rPr>
          <w:lang w:val="es-ES"/>
        </w:rPr>
      </w:pPr>
      <w:r w:rsidRPr="00945BD2">
        <w:rPr>
          <w:rStyle w:val="Strong"/>
          <w:bCs w:val="0"/>
          <w:lang w:val="es-ES"/>
        </w:rPr>
        <w:t>Garantía limitada</w:t>
      </w:r>
    </w:p>
    <w:p w:rsidR="00D05436" w:rsidRPr="00945BD2" w:rsidRDefault="00D05436" w:rsidP="00D05436">
      <w:pPr>
        <w:pStyle w:val="PURBody-Indented"/>
        <w:rPr>
          <w:lang w:val="es-ES"/>
        </w:rPr>
      </w:pPr>
      <w:r w:rsidRPr="00945BD2">
        <w:rPr>
          <w:lang w:val="es-ES"/>
        </w:rPr>
        <w:t>A pesar de los términos que estipulen lo contrario en su contrato de licencia, en su caso, la garantía limitada no será de aplicación a los tiempos de inactividad u otras interrupciones del acceso al servicio online, ni a cualquier otra medida del rendimiento recogida en el Contrato de Nivel de Servicio del servicio online.</w:t>
      </w:r>
    </w:p>
    <w:p w:rsidR="00D05436" w:rsidRPr="00945BD2" w:rsidRDefault="00D05436" w:rsidP="00D05436">
      <w:pPr>
        <w:pStyle w:val="PURHeading2"/>
        <w:rPr>
          <w:lang w:val="es-ES"/>
        </w:rPr>
      </w:pPr>
      <w:r w:rsidRPr="00945BD2">
        <w:rPr>
          <w:lang w:val="es-ES"/>
        </w:rPr>
        <w:lastRenderedPageBreak/>
        <w:t>Disponibilidad del producto</w:t>
      </w:r>
    </w:p>
    <w:p w:rsidR="00D05436" w:rsidRPr="00945BD2" w:rsidRDefault="00D05436" w:rsidP="00D05436">
      <w:pPr>
        <w:pStyle w:val="PURBody-Indented"/>
        <w:rPr>
          <w:lang w:val="es-ES"/>
        </w:rPr>
      </w:pPr>
      <w:r w:rsidRPr="00945BD2">
        <w:rPr>
          <w:lang w:val="es-ES"/>
        </w:rPr>
        <w:t>Es posible que los productos de servicios online no se encuentren disponibles en todas las regiones.</w:t>
      </w:r>
    </w:p>
    <w:p w:rsidR="000245B9" w:rsidRPr="00945BD2" w:rsidRDefault="004322F7" w:rsidP="000245B9">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p w:rsidR="00D05436" w:rsidRPr="00945BD2" w:rsidRDefault="00830DCA" w:rsidP="00D05436">
      <w:pPr>
        <w:pStyle w:val="PURHeading1"/>
        <w:rPr>
          <w:lang w:val="es-ES"/>
        </w:rPr>
      </w:pPr>
      <w:r w:rsidRPr="00945BD2">
        <w:rPr>
          <w:lang w:val="es-ES"/>
        </w:rPr>
        <w:t>Términos de Licencia específicos de un Producto</w:t>
      </w:r>
    </w:p>
    <w:p w:rsidR="00D05436" w:rsidRPr="00945BD2" w:rsidRDefault="00963AE0" w:rsidP="00087F39">
      <w:pPr>
        <w:pStyle w:val="PURProductName"/>
        <w:rPr>
          <w:lang w:val="es-ES"/>
        </w:rPr>
      </w:pPr>
      <w:bookmarkStart w:id="680" w:name="_Toc286933216"/>
      <w:bookmarkStart w:id="681" w:name="_Toc287431942"/>
      <w:bookmarkStart w:id="682" w:name="_Toc299519175"/>
      <w:bookmarkStart w:id="683" w:name="_Toc299525039"/>
      <w:bookmarkStart w:id="684" w:name="_Toc299531607"/>
      <w:bookmarkStart w:id="685" w:name="_Toc299531931"/>
      <w:bookmarkStart w:id="686" w:name="_Toc299957214"/>
      <w:bookmarkStart w:id="687" w:name="_Toc346536891"/>
      <w:bookmarkStart w:id="688" w:name="_Toc339280355"/>
      <w:bookmarkStart w:id="689" w:name="_Toc339280547"/>
      <w:bookmarkStart w:id="690" w:name="_Toc370118464"/>
      <w:bookmarkStart w:id="691" w:name="_Toc370124861"/>
      <w:bookmarkStart w:id="692" w:name="_Toc370125209"/>
      <w:bookmarkStart w:id="693" w:name="_Toc363552830"/>
      <w:bookmarkStart w:id="694" w:name="_Toc363552898"/>
      <w:bookmarkStart w:id="695" w:name="_Toc371268396"/>
      <w:bookmarkStart w:id="696" w:name="_Toc372118338"/>
      <w:r w:rsidRPr="00945BD2">
        <w:rPr>
          <w:rFonts w:cs="Arial"/>
          <w:szCs w:val="18"/>
          <w:lang w:val="es-ES"/>
        </w:rPr>
        <w:t>System Center Endpoint Protection</w:t>
      </w:r>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bookmarkEnd w:id="696"/>
      <w:r w:rsidRPr="00945BD2">
        <w:rPr>
          <w:lang w:val="es-ES"/>
        </w:rPr>
        <w:fldChar w:fldCharType="begin"/>
      </w:r>
      <w:r w:rsidRPr="00945BD2">
        <w:rPr>
          <w:lang w:val="es-ES"/>
        </w:rPr>
        <w:instrText>XE "System Center Endpoint Protection"</w:instrText>
      </w:r>
      <w:r w:rsidRPr="00945BD2">
        <w:rPr>
          <w:lang w:val="es-ES"/>
        </w:rPr>
        <w:fldChar w:fldCharType="end"/>
      </w:r>
    </w:p>
    <w:p w:rsidR="00D05436" w:rsidRPr="00945BD2" w:rsidRDefault="00D05436" w:rsidP="00D05436">
      <w:pPr>
        <w:pStyle w:val="PURLicenseTerm"/>
        <w:rPr>
          <w:lang w:val="es-ES"/>
        </w:rPr>
      </w:pPr>
      <w:r w:rsidRPr="00945BD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02351D" w:rsidTr="0046632E">
        <w:tc>
          <w:tcPr>
            <w:tcW w:w="2477" w:type="pct"/>
            <w:tcBorders>
              <w:top w:val="dotted" w:sz="4" w:space="0" w:color="98BEE1" w:themeColor="accent1" w:themeShade="E6"/>
              <w:left w:val="nil"/>
              <w:bottom w:val="dotted" w:sz="4" w:space="0" w:color="98BEE1" w:themeColor="accent1" w:themeShade="E6"/>
              <w:right w:val="nil"/>
            </w:tcBorders>
          </w:tcPr>
          <w:p w:rsidR="00D05436" w:rsidRPr="00945BD2" w:rsidRDefault="00D05436" w:rsidP="0046632E">
            <w:pPr>
              <w:pStyle w:val="PURLMSH"/>
              <w:rPr>
                <w:lang w:val="es-ES"/>
              </w:rPr>
            </w:pPr>
            <w:r w:rsidRPr="00945BD2">
              <w:rPr>
                <w:lang w:val="es-ES"/>
              </w:rPr>
              <w:t xml:space="preserve">Declaración de Privacidad: </w:t>
            </w:r>
            <w:r w:rsidRPr="00945BD2">
              <w:rPr>
                <w:b/>
                <w:lang w:val="es-ES"/>
              </w:rPr>
              <w:t>Sí</w:t>
            </w:r>
            <w:r w:rsidRPr="00945BD2">
              <w:rPr>
                <w:lang w:val="es-ES"/>
              </w:rPr>
              <w:t xml:space="preserve"> </w:t>
            </w:r>
            <w:r w:rsidRPr="00945BD2">
              <w:rPr>
                <w:i/>
                <w:lang w:val="es-ES"/>
              </w:rPr>
              <w:t xml:space="preserve">(ver </w:t>
            </w:r>
            <w:hyperlink r:id="rId140" w:history="1">
              <w:r w:rsidRPr="00945BD2">
                <w:rPr>
                  <w:rStyle w:val="Hyperlink"/>
                  <w:i/>
                  <w:lang w:val="es-ES"/>
                </w:rPr>
                <w:t>http://go.microsoft.com/fwlink/?LinkID=223678</w:t>
              </w:r>
            </w:hyperlink>
            <w:r w:rsidRPr="00945BD2">
              <w:rPr>
                <w:i/>
                <w:lang w:val="es-ES"/>
              </w:rPr>
              <w:t>)</w:t>
            </w:r>
          </w:p>
        </w:tc>
        <w:tc>
          <w:tcPr>
            <w:tcW w:w="2523" w:type="pct"/>
            <w:tcBorders>
              <w:top w:val="dotted" w:sz="4" w:space="0" w:color="98BEE1" w:themeColor="accent1" w:themeShade="E6"/>
              <w:left w:val="nil"/>
              <w:bottom w:val="dotted" w:sz="4" w:space="0" w:color="98BEE1" w:themeColor="accent1" w:themeShade="E6"/>
              <w:right w:val="nil"/>
            </w:tcBorders>
          </w:tcPr>
          <w:p w:rsidR="00D05436" w:rsidRPr="00945BD2" w:rsidRDefault="00D05436" w:rsidP="0046632E">
            <w:pPr>
              <w:pStyle w:val="PURLMSH"/>
              <w:rPr>
                <w:lang w:val="es-ES"/>
              </w:rPr>
            </w:pPr>
            <w:r w:rsidRPr="00945BD2">
              <w:rPr>
                <w:lang w:val="es-ES"/>
              </w:rPr>
              <w:t xml:space="preserve">Descripción general de seguridad: </w:t>
            </w:r>
            <w:r w:rsidRPr="00945BD2">
              <w:rPr>
                <w:b/>
                <w:lang w:val="es-ES"/>
              </w:rPr>
              <w:t>No</w:t>
            </w:r>
          </w:p>
        </w:tc>
      </w:tr>
      <w:tr w:rsidR="00D05436" w:rsidRPr="0002351D" w:rsidTr="0046632E">
        <w:tc>
          <w:tcPr>
            <w:tcW w:w="5000" w:type="pct"/>
            <w:gridSpan w:val="2"/>
            <w:tcBorders>
              <w:top w:val="nil"/>
              <w:left w:val="nil"/>
              <w:bottom w:val="nil"/>
              <w:right w:val="nil"/>
            </w:tcBorders>
            <w:shd w:val="clear" w:color="auto" w:fill="B9D3EB" w:themeFill="accent1"/>
            <w:vAlign w:val="center"/>
          </w:tcPr>
          <w:p w:rsidR="00D05436" w:rsidRPr="00945BD2" w:rsidRDefault="00F245C6" w:rsidP="000F6C7A">
            <w:pPr>
              <w:pStyle w:val="PURTableHeaderWhite"/>
              <w:spacing w:after="0" w:line="240" w:lineRule="auto"/>
              <w:rPr>
                <w:i w:val="0"/>
                <w:color w:val="404040" w:themeColor="text1" w:themeTint="BF"/>
                <w:lang w:val="es-ES"/>
              </w:rPr>
            </w:pPr>
            <w:r w:rsidRPr="00945BD2">
              <w:rPr>
                <w:i w:val="0"/>
                <w:color w:val="404040" w:themeColor="text1" w:themeTint="BF"/>
                <w:lang w:val="es-ES"/>
              </w:rPr>
              <w:t>LICENCIAS DE ACCESO DE SUSCRIPTOR (SAL)</w:t>
            </w:r>
          </w:p>
        </w:tc>
      </w:tr>
      <w:tr w:rsidR="00D05436" w:rsidRPr="00945BD2" w:rsidTr="0046632E">
        <w:tc>
          <w:tcPr>
            <w:tcW w:w="2500" w:type="pct"/>
            <w:tcBorders>
              <w:top w:val="nil"/>
              <w:left w:val="nil"/>
              <w:bottom w:val="dotted" w:sz="4" w:space="0" w:color="98BEE1" w:themeColor="accent1" w:themeShade="E6"/>
              <w:right w:val="nil"/>
            </w:tcBorders>
            <w:shd w:val="clear" w:color="auto" w:fill="auto"/>
          </w:tcPr>
          <w:p w:rsidR="00087F39" w:rsidRPr="00945BD2" w:rsidRDefault="00087F39" w:rsidP="00087F39">
            <w:pPr>
              <w:pStyle w:val="PURBody"/>
              <w:rPr>
                <w:lang w:val="es-ES"/>
              </w:rPr>
            </w:pPr>
            <w:r w:rsidRPr="00945BD2">
              <w:rPr>
                <w:rStyle w:val="Strong"/>
                <w:i/>
                <w:lang w:val="es-ES"/>
              </w:rPr>
              <w:t>Para:</w:t>
            </w:r>
          </w:p>
          <w:p w:rsidR="00D05436" w:rsidRPr="00945BD2" w:rsidRDefault="00087F39" w:rsidP="003B5A77">
            <w:pPr>
              <w:pStyle w:val="PURBody"/>
              <w:numPr>
                <w:ilvl w:val="0"/>
                <w:numId w:val="19"/>
              </w:numPr>
              <w:rPr>
                <w:rStyle w:val="Strong"/>
                <w:rFonts w:cs="Arial"/>
                <w:lang w:val="es-ES"/>
              </w:rPr>
            </w:pPr>
            <w:r w:rsidRPr="00945BD2">
              <w:rPr>
                <w:rFonts w:cs="Arial"/>
                <w:szCs w:val="18"/>
                <w:lang w:val="es-ES"/>
              </w:rPr>
              <w:t>cada uno de sus usuarios que obtienen acceso al servicio online o software relacionado</w:t>
            </w:r>
          </w:p>
        </w:tc>
        <w:tc>
          <w:tcPr>
            <w:tcW w:w="2500" w:type="pct"/>
            <w:tcBorders>
              <w:top w:val="nil"/>
              <w:left w:val="nil"/>
              <w:bottom w:val="dotted" w:sz="4" w:space="0" w:color="98BEE1" w:themeColor="accent1" w:themeShade="E6"/>
              <w:right w:val="nil"/>
            </w:tcBorders>
            <w:shd w:val="clear" w:color="auto" w:fill="auto"/>
          </w:tcPr>
          <w:p w:rsidR="004F3F70" w:rsidRPr="00945BD2" w:rsidRDefault="00BB41EF" w:rsidP="004F3F70">
            <w:pPr>
              <w:pStyle w:val="PURBody"/>
              <w:rPr>
                <w:lang w:val="es-ES"/>
              </w:rPr>
            </w:pPr>
            <w:r w:rsidRPr="00945BD2">
              <w:rPr>
                <w:rStyle w:val="Strong"/>
                <w:lang w:val="es-ES"/>
              </w:rPr>
              <w:t>Usted necesita</w:t>
            </w:r>
            <w:r w:rsidR="00914152">
              <w:rPr>
                <w:rStyle w:val="Strong"/>
                <w:lang w:val="es-ES"/>
              </w:rPr>
              <w:t>.</w:t>
            </w:r>
          </w:p>
          <w:p w:rsidR="00D05436" w:rsidRPr="00945BD2" w:rsidRDefault="008957ED" w:rsidP="003B5A77">
            <w:pPr>
              <w:pStyle w:val="PURBullet"/>
              <w:numPr>
                <w:ilvl w:val="0"/>
                <w:numId w:val="18"/>
              </w:numPr>
              <w:rPr>
                <w:lang w:val="es-ES"/>
              </w:rPr>
            </w:pPr>
            <w:r w:rsidRPr="00945BD2">
              <w:rPr>
                <w:lang w:val="es-ES"/>
              </w:rPr>
              <w:t>Licencia SAL de Usuario de System Center Endpoint Protection</w:t>
            </w:r>
          </w:p>
        </w:tc>
      </w:tr>
      <w:tr w:rsidR="00D05436" w:rsidRPr="0002351D"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087F39" w:rsidRPr="00945BD2" w:rsidRDefault="00087F39" w:rsidP="00087F39">
            <w:pPr>
              <w:pStyle w:val="PURBody"/>
              <w:rPr>
                <w:lang w:val="es-ES"/>
              </w:rPr>
            </w:pPr>
            <w:r w:rsidRPr="00945BD2">
              <w:rPr>
                <w:rStyle w:val="Strong"/>
                <w:i/>
                <w:color w:val="auto"/>
                <w:lang w:val="es-ES"/>
              </w:rPr>
              <w:t>Para:</w:t>
            </w:r>
          </w:p>
          <w:p w:rsidR="00D05436" w:rsidRPr="00945BD2" w:rsidRDefault="00087F39" w:rsidP="003B5A77">
            <w:pPr>
              <w:pStyle w:val="PURBody"/>
              <w:numPr>
                <w:ilvl w:val="0"/>
                <w:numId w:val="18"/>
              </w:numPr>
              <w:rPr>
                <w:rStyle w:val="Strong"/>
                <w:rFonts w:cs="Arial"/>
                <w:color w:val="auto"/>
                <w:lang w:val="es-ES"/>
              </w:rPr>
            </w:pPr>
            <w:r w:rsidRPr="00945BD2">
              <w:rPr>
                <w:rFonts w:cs="Arial"/>
                <w:color w:val="auto"/>
                <w:szCs w:val="18"/>
                <w:lang w:val="es-ES"/>
              </w:rPr>
              <w:t>cada uno de sus dispositivos</w:t>
            </w:r>
            <w:r w:rsidRPr="00945BD2">
              <w:rPr>
                <w:rFonts w:cs="Arial"/>
                <w:color w:val="auto"/>
                <w:szCs w:val="18"/>
                <w:vertAlign w:val="superscript"/>
                <w:lang w:val="es-ES"/>
              </w:rPr>
              <w:t>1</w:t>
            </w:r>
            <w:r w:rsidRPr="00945BD2">
              <w:rPr>
                <w:rFonts w:cs="Arial"/>
                <w:color w:val="auto"/>
                <w:szCs w:val="18"/>
                <w:lang w:val="es-ES"/>
              </w:rPr>
              <w:t xml:space="preserve"> que obtienen acceso al servicio online o software relacionado</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4F3F70" w:rsidRPr="00945BD2" w:rsidRDefault="00BB41EF" w:rsidP="004F3F70">
            <w:pPr>
              <w:pStyle w:val="PURBody"/>
              <w:rPr>
                <w:lang w:val="es-ES"/>
              </w:rPr>
            </w:pPr>
            <w:r w:rsidRPr="00945BD2">
              <w:rPr>
                <w:rStyle w:val="Strong"/>
                <w:color w:val="auto"/>
                <w:lang w:val="es-ES"/>
              </w:rPr>
              <w:t>Usted necesita</w:t>
            </w:r>
            <w:r w:rsidR="00914152">
              <w:rPr>
                <w:rStyle w:val="Strong"/>
                <w:color w:val="auto"/>
                <w:lang w:val="es-ES"/>
              </w:rPr>
              <w:t>.</w:t>
            </w:r>
          </w:p>
          <w:p w:rsidR="00D05436" w:rsidRPr="00945BD2" w:rsidRDefault="008957ED" w:rsidP="003B5A77">
            <w:pPr>
              <w:pStyle w:val="PURBullet"/>
              <w:numPr>
                <w:ilvl w:val="0"/>
                <w:numId w:val="18"/>
              </w:numPr>
              <w:rPr>
                <w:lang w:val="es-ES"/>
              </w:rPr>
            </w:pPr>
            <w:r w:rsidRPr="00945BD2">
              <w:rPr>
                <w:lang w:val="es-ES"/>
              </w:rPr>
              <w:t>Licencia SAL de Dispositivo de System</w:t>
            </w:r>
            <w:r w:rsidRPr="00945BD2">
              <w:rPr>
                <w:color w:val="auto"/>
                <w:lang w:val="es-ES"/>
              </w:rPr>
              <w:t xml:space="preserve"> Center Endpoint Protection</w:t>
            </w:r>
          </w:p>
          <w:p w:rsidR="00963AE0" w:rsidRPr="00945BD2" w:rsidRDefault="00963AE0" w:rsidP="00DE591B">
            <w:pPr>
              <w:pStyle w:val="PURBody"/>
              <w:spacing w:line="240" w:lineRule="exact"/>
              <w:rPr>
                <w:color w:val="auto"/>
                <w:lang w:val="es-ES"/>
              </w:rPr>
            </w:pPr>
            <w:r w:rsidRPr="00945BD2">
              <w:rPr>
                <w:color w:val="auto"/>
                <w:vertAlign w:val="superscript"/>
                <w:lang w:val="es-ES"/>
              </w:rPr>
              <w:t>1</w:t>
            </w:r>
            <w:r w:rsidRPr="00945BD2">
              <w:rPr>
                <w:color w:val="auto"/>
                <w:lang w:val="es-ES"/>
              </w:rPr>
              <w:t>En lo que respecta a este requisito, los “dispositivos” son dispositivos en los que ejecuta sistemas operativos de sobremesa. Si necesita proporcionar acceso al servicio online para los dispositivos que ejecutan un sistema operativo de servidor, vea los términos para los productos System Center 2012 Datacenter y/o System Center 2012 Standard.</w:t>
            </w:r>
          </w:p>
        </w:tc>
      </w:tr>
    </w:tbl>
    <w:p w:rsidR="00D05436" w:rsidRPr="00945BD2" w:rsidRDefault="00D05436" w:rsidP="0085206E">
      <w:pPr>
        <w:pStyle w:val="PURADDITIONALTERMSHEADERMB"/>
        <w:rPr>
          <w:lang w:val="es-ES"/>
        </w:rPr>
      </w:pPr>
      <w:bookmarkStart w:id="697" w:name="_Toc286933217"/>
      <w:bookmarkStart w:id="698" w:name="_Toc287431943"/>
      <w:r w:rsidRPr="00945BD2">
        <w:rPr>
          <w:lang w:val="es-ES"/>
        </w:rPr>
        <w:t>Términos Adicionales:</w:t>
      </w:r>
    </w:p>
    <w:p w:rsidR="00D05436" w:rsidRPr="00945BD2" w:rsidRDefault="00D05436" w:rsidP="00D05436">
      <w:pPr>
        <w:pStyle w:val="PURBlueStrong"/>
        <w:rPr>
          <w:lang w:val="es-ES"/>
        </w:rPr>
      </w:pPr>
      <w:r w:rsidRPr="00945BD2">
        <w:rPr>
          <w:lang w:val="es-ES"/>
        </w:rPr>
        <w:t>Uso Bajo Renovación</w:t>
      </w:r>
    </w:p>
    <w:p w:rsidR="00D05436" w:rsidRPr="00945BD2" w:rsidRDefault="00440145" w:rsidP="00D05436">
      <w:pPr>
        <w:pStyle w:val="PURBody-Indented"/>
        <w:rPr>
          <w:lang w:val="es-ES"/>
        </w:rPr>
      </w:pPr>
      <w:r w:rsidRPr="00945BD2">
        <w:rPr>
          <w:lang w:val="es-ES"/>
        </w:rPr>
        <w:t xml:space="preserve">Para evitar el uso sin licencia, algunas características del servicio online pueden deshabilitarse transcurridos tres años a partir la fecha del primer uso del servicio online. Con la renovación del derecho a utilizar el servicio online, le proporcionaremos los medios para ampliar ese plazo. </w:t>
      </w:r>
    </w:p>
    <w:p w:rsidR="00D05436" w:rsidRPr="00945BD2" w:rsidRDefault="00D05436" w:rsidP="00D05436">
      <w:pPr>
        <w:pStyle w:val="PURBlueStrong"/>
        <w:rPr>
          <w:lang w:val="es-ES"/>
        </w:rPr>
      </w:pPr>
      <w:r w:rsidRPr="00945BD2">
        <w:rPr>
          <w:lang w:val="es-ES"/>
        </w:rPr>
        <w:t>Sustitución de Motores de Detección</w:t>
      </w:r>
    </w:p>
    <w:p w:rsidR="00D05436" w:rsidRPr="00945BD2" w:rsidRDefault="00D05436" w:rsidP="00D05436">
      <w:pPr>
        <w:pStyle w:val="PURBody-Indented"/>
        <w:rPr>
          <w:lang w:val="es-ES"/>
        </w:rPr>
      </w:pPr>
      <w:r w:rsidRPr="00945BD2">
        <w:rPr>
          <w:lang w:val="es-ES"/>
        </w:rPr>
        <w:t>Podremos sustituir los archivos y software de los servicios online por otros similares en lo que se refiere a</w:t>
      </w:r>
    </w:p>
    <w:p w:rsidR="00D05436" w:rsidRPr="00945BD2" w:rsidRDefault="00D05436" w:rsidP="007C5CD0">
      <w:pPr>
        <w:pStyle w:val="PURBullet-Indented"/>
        <w:rPr>
          <w:lang w:val="es-ES"/>
        </w:rPr>
      </w:pPr>
      <w:r w:rsidRPr="00945BD2">
        <w:rPr>
          <w:lang w:val="es-ES"/>
        </w:rPr>
        <w:t>software antivirus y contra correo electrónico no deseado y</w:t>
      </w:r>
    </w:p>
    <w:p w:rsidR="00D05436" w:rsidRPr="00945BD2" w:rsidRDefault="00D05436" w:rsidP="007C5CD0">
      <w:pPr>
        <w:pStyle w:val="PURBullet-Indented"/>
        <w:rPr>
          <w:lang w:val="es-ES"/>
        </w:rPr>
      </w:pPr>
      <w:r w:rsidRPr="00945BD2">
        <w:rPr>
          <w:lang w:val="es-ES"/>
        </w:rPr>
        <w:t>archivos de firma y de datos con filtración de contenido.</w:t>
      </w:r>
    </w:p>
    <w:p w:rsidR="00D05436" w:rsidRPr="00945BD2" w:rsidRDefault="00D05436" w:rsidP="00D05436">
      <w:pPr>
        <w:pStyle w:val="PURBlueStrong"/>
        <w:rPr>
          <w:lang w:val="es-ES"/>
        </w:rPr>
      </w:pPr>
      <w:r w:rsidRPr="00945BD2">
        <w:rPr>
          <w:lang w:val="es-ES"/>
        </w:rPr>
        <w:t>Licencias SAL para usuario o dispositivo</w:t>
      </w:r>
    </w:p>
    <w:p w:rsidR="00D05436" w:rsidRPr="00945BD2" w:rsidRDefault="00D05436" w:rsidP="00D05436">
      <w:pPr>
        <w:pStyle w:val="PURBody-Indented"/>
        <w:rPr>
          <w:lang w:val="es-ES"/>
        </w:rPr>
      </w:pPr>
      <w:r w:rsidRPr="00945BD2">
        <w:rPr>
          <w:lang w:val="es-ES"/>
        </w:rPr>
        <w:t>Sólo puede adquirir una licencia SAL para dispositivo o usuario.</w:t>
      </w:r>
    </w:p>
    <w:p w:rsidR="00D05436" w:rsidRPr="00945BD2" w:rsidRDefault="00D05436" w:rsidP="00D05436">
      <w:pPr>
        <w:pStyle w:val="PURBlueStrong"/>
        <w:rPr>
          <w:lang w:val="es-ES"/>
        </w:rPr>
      </w:pPr>
      <w:r w:rsidRPr="00945BD2">
        <w:rPr>
          <w:lang w:val="es-ES"/>
        </w:rPr>
        <w:t>Ejecución de Instancias del Software Adicional</w:t>
      </w:r>
    </w:p>
    <w:p w:rsidR="00D05436" w:rsidRPr="00945BD2" w:rsidRDefault="00D05436" w:rsidP="00B92F03">
      <w:pPr>
        <w:pStyle w:val="PURBody-Indented"/>
        <w:rPr>
          <w:lang w:val="es-ES"/>
        </w:rPr>
      </w:pPr>
      <w:r w:rsidRPr="00945BD2">
        <w:rPr>
          <w:lang w:val="es-ES"/>
        </w:rPr>
        <w:t xml:space="preserve">Podrá ejecutar o utilizar la cantidad que desee de instancias del software adicional que se indica en el </w:t>
      </w:r>
      <w:hyperlink w:anchor="Appendix1" w:history="1">
        <w:r w:rsidR="00B92F03" w:rsidRPr="00B92F03">
          <w:rPr>
            <w:rStyle w:val="Hyperlink"/>
            <w:lang w:val="es-ES"/>
          </w:rPr>
          <w:t>Anexo 1</w:t>
        </w:r>
      </w:hyperlink>
      <w:r w:rsidRPr="00945BD2">
        <w:rPr>
          <w:lang w:val="es-ES"/>
        </w:rPr>
        <w:t xml:space="preserve"> en los entornos de sistema operativo (u OSEs) físico o virtual de cualquier cantidad de dispositivos. Este software adicional se puede utilizar sólo con el software y el servicio online de forma directa, o indirectamente a través de otro software adicional. </w:t>
      </w:r>
    </w:p>
    <w:p w:rsidR="0047191F" w:rsidRPr="00945BD2" w:rsidRDefault="004322F7" w:rsidP="0047191F">
      <w:pPr>
        <w:pStyle w:val="PURBreadcrumb"/>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bookmarkEnd w:id="697"/>
    <w:bookmarkEnd w:id="698"/>
    <w:p w:rsidR="00D548C0" w:rsidRPr="00945BD2" w:rsidRDefault="00D548C0" w:rsidP="00C4367D">
      <w:pPr>
        <w:pStyle w:val="PURSectionHeading"/>
        <w:rPr>
          <w:lang w:val="es-ES"/>
        </w:rPr>
        <w:sectPr w:rsidR="00D548C0" w:rsidRPr="00945BD2" w:rsidSect="005F6570">
          <w:type w:val="continuous"/>
          <w:pgSz w:w="12240" w:h="15840" w:code="1"/>
          <w:pgMar w:top="1166" w:right="720" w:bottom="720" w:left="720" w:header="432" w:footer="288" w:gutter="0"/>
          <w:cols w:space="360"/>
          <w:docGrid w:linePitch="360"/>
        </w:sectPr>
      </w:pPr>
    </w:p>
    <w:p w:rsidR="00EF67CC" w:rsidRPr="00945BD2" w:rsidRDefault="00F81B89" w:rsidP="00EF67CC">
      <w:pPr>
        <w:pStyle w:val="PURSectionHeading"/>
        <w:rPr>
          <w:lang w:val="es-ES"/>
        </w:rPr>
      </w:pPr>
      <w:bookmarkStart w:id="699" w:name="_Toc299519182"/>
      <w:bookmarkStart w:id="700" w:name="_Toc299525046"/>
      <w:bookmarkStart w:id="701" w:name="_Toc299531614"/>
      <w:bookmarkStart w:id="702" w:name="_Toc299531938"/>
      <w:bookmarkStart w:id="703" w:name="_Toc299957221"/>
      <w:bookmarkStart w:id="704" w:name="_Toc346536894"/>
      <w:bookmarkStart w:id="705" w:name="_Toc339280358"/>
      <w:bookmarkStart w:id="706" w:name="_Toc363552831"/>
      <w:bookmarkStart w:id="707" w:name="_Toc372118339"/>
      <w:bookmarkStart w:id="708" w:name="Appendix1"/>
      <w:bookmarkEnd w:id="679"/>
      <w:r w:rsidRPr="00F81B89">
        <w:rPr>
          <w:lang w:val="es-ES"/>
        </w:rPr>
        <w:lastRenderedPageBreak/>
        <w:t>Anexo</w:t>
      </w:r>
      <w:r w:rsidR="00EF67CC" w:rsidRPr="00945BD2">
        <w:rPr>
          <w:lang w:val="es-ES"/>
        </w:rPr>
        <w:t xml:space="preserve"> 1: Software Adicional/Cliente</w:t>
      </w:r>
      <w:bookmarkEnd w:id="699"/>
      <w:bookmarkEnd w:id="700"/>
      <w:bookmarkEnd w:id="701"/>
      <w:bookmarkEnd w:id="702"/>
      <w:bookmarkEnd w:id="703"/>
      <w:bookmarkEnd w:id="704"/>
      <w:bookmarkEnd w:id="705"/>
      <w:bookmarkEnd w:id="706"/>
      <w:bookmarkEnd w:id="707"/>
    </w:p>
    <w:tbl>
      <w:tblPr>
        <w:tblW w:w="1080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400"/>
        <w:gridCol w:w="5400"/>
      </w:tblGrid>
      <w:tr w:rsidR="00EF67CC" w:rsidRPr="00945BD2" w:rsidTr="00050078">
        <w:trPr>
          <w:cantSplit/>
          <w:tblHeader/>
        </w:trPr>
        <w:tc>
          <w:tcPr>
            <w:tcW w:w="5400" w:type="dxa"/>
            <w:tcBorders>
              <w:top w:val="nil"/>
              <w:bottom w:val="nil"/>
            </w:tcBorders>
            <w:shd w:val="clear" w:color="auto" w:fill="B9D3EB" w:themeFill="accent1"/>
            <w:tcMar>
              <w:top w:w="43" w:type="dxa"/>
              <w:left w:w="115" w:type="dxa"/>
              <w:bottom w:w="43" w:type="dxa"/>
              <w:right w:w="115" w:type="dxa"/>
            </w:tcMar>
          </w:tcPr>
          <w:p w:rsidR="00EF67CC" w:rsidRPr="00945BD2" w:rsidRDefault="00EF67CC" w:rsidP="00050078">
            <w:pPr>
              <w:pStyle w:val="PURTableHeaderWhite"/>
              <w:spacing w:after="0" w:line="240" w:lineRule="auto"/>
              <w:rPr>
                <w:i w:val="0"/>
                <w:caps/>
                <w:color w:val="404040" w:themeColor="text1" w:themeTint="BF"/>
                <w:lang w:val="es-ES"/>
              </w:rPr>
            </w:pPr>
            <w:r w:rsidRPr="00945BD2">
              <w:rPr>
                <w:i w:val="0"/>
                <w:caps/>
                <w:color w:val="404040" w:themeColor="text1" w:themeTint="BF"/>
                <w:lang w:val="es-ES"/>
              </w:rPr>
              <w:t>Producto</w:t>
            </w:r>
          </w:p>
        </w:tc>
        <w:tc>
          <w:tcPr>
            <w:tcW w:w="5400" w:type="dxa"/>
            <w:tcBorders>
              <w:top w:val="nil"/>
              <w:bottom w:val="nil"/>
            </w:tcBorders>
            <w:shd w:val="clear" w:color="auto" w:fill="B9D3EB" w:themeFill="accent1"/>
            <w:tcMar>
              <w:top w:w="43" w:type="dxa"/>
              <w:left w:w="115" w:type="dxa"/>
              <w:bottom w:w="43" w:type="dxa"/>
              <w:right w:w="115" w:type="dxa"/>
            </w:tcMar>
          </w:tcPr>
          <w:p w:rsidR="00EF67CC" w:rsidRPr="00945BD2" w:rsidRDefault="00EF67CC" w:rsidP="00050078">
            <w:pPr>
              <w:pStyle w:val="PURTableHeaderWhite"/>
              <w:spacing w:after="0" w:line="240" w:lineRule="auto"/>
              <w:rPr>
                <w:i w:val="0"/>
                <w:caps/>
                <w:color w:val="404040" w:themeColor="text1" w:themeTint="BF"/>
                <w:lang w:val="es-ES"/>
              </w:rPr>
            </w:pPr>
            <w:r w:rsidRPr="00945BD2">
              <w:rPr>
                <w:i w:val="0"/>
                <w:caps/>
                <w:color w:val="404040" w:themeColor="text1" w:themeTint="BF"/>
                <w:lang w:val="es-ES"/>
              </w:rPr>
              <w:t>Lista de software de cliente</w:t>
            </w:r>
          </w:p>
        </w:tc>
      </w:tr>
      <w:tr w:rsidR="00E964A3" w:rsidRPr="00945BD2" w:rsidTr="00050078">
        <w:tc>
          <w:tcPr>
            <w:tcW w:w="10800" w:type="dxa"/>
            <w:gridSpan w:val="2"/>
            <w:tcBorders>
              <w:top w:val="nil"/>
            </w:tcBorders>
            <w:shd w:val="clear" w:color="auto" w:fill="FFFFFF"/>
            <w:tcMar>
              <w:top w:w="43" w:type="dxa"/>
              <w:left w:w="115" w:type="dxa"/>
              <w:bottom w:w="43" w:type="dxa"/>
              <w:right w:w="115" w:type="dxa"/>
            </w:tcMar>
          </w:tcPr>
          <w:p w:rsidR="00E964A3" w:rsidRPr="00945BD2" w:rsidRDefault="00E964A3" w:rsidP="00E964A3">
            <w:pPr>
              <w:pStyle w:val="PURTableHeaderBlue"/>
              <w:rPr>
                <w:lang w:val="es-ES"/>
              </w:rPr>
            </w:pPr>
            <w:r w:rsidRPr="00945BD2">
              <w:rPr>
                <w:lang w:val="es-ES"/>
              </w:rPr>
              <w:t>BizTalk Server RFID 2010</w:t>
            </w:r>
          </w:p>
        </w:tc>
      </w:tr>
      <w:tr w:rsidR="00E964A3" w:rsidRPr="00945BD2" w:rsidTr="00050078">
        <w:tc>
          <w:tcPr>
            <w:tcW w:w="10800" w:type="dxa"/>
            <w:gridSpan w:val="2"/>
            <w:tcBorders>
              <w:top w:val="nil"/>
            </w:tcBorders>
            <w:shd w:val="clear" w:color="auto" w:fill="FFFFFF"/>
            <w:tcMar>
              <w:top w:w="43" w:type="dxa"/>
              <w:left w:w="115" w:type="dxa"/>
              <w:bottom w:w="43" w:type="dxa"/>
              <w:right w:w="115" w:type="dxa"/>
            </w:tcMar>
          </w:tcPr>
          <w:p w:rsidR="00E964A3" w:rsidRPr="00945BD2" w:rsidRDefault="00E964A3" w:rsidP="00E964A3">
            <w:pPr>
              <w:pStyle w:val="PURBullet-Indented"/>
              <w:rPr>
                <w:lang w:val="es-ES"/>
              </w:rPr>
            </w:pPr>
            <w:r w:rsidRPr="00945BD2">
              <w:rPr>
                <w:lang w:val="es-ES"/>
              </w:rPr>
              <w:t>Cliente y Herramientas de RFID</w:t>
            </w:r>
          </w:p>
          <w:p w:rsidR="00E964A3" w:rsidRPr="00945BD2" w:rsidRDefault="00E964A3" w:rsidP="00E964A3">
            <w:pPr>
              <w:pStyle w:val="PURBullet-Indented"/>
              <w:rPr>
                <w:lang w:val="es-ES"/>
              </w:rPr>
            </w:pPr>
            <w:r w:rsidRPr="00945BD2">
              <w:rPr>
                <w:lang w:val="es-ES"/>
              </w:rPr>
              <w:t>SDK de RFID</w:t>
            </w:r>
          </w:p>
          <w:p w:rsidR="00E964A3" w:rsidRPr="00945BD2" w:rsidRDefault="00E964A3" w:rsidP="00E964A3">
            <w:pPr>
              <w:pStyle w:val="PURBullet-Indented"/>
              <w:rPr>
                <w:lang w:val="es-ES"/>
              </w:rPr>
            </w:pPr>
            <w:r w:rsidRPr="00945BD2">
              <w:rPr>
                <w:lang w:val="es-ES"/>
              </w:rPr>
              <w:t>RFID Mobile</w:t>
            </w:r>
          </w:p>
        </w:tc>
      </w:tr>
      <w:tr w:rsidR="009549A1" w:rsidRPr="00945BD2" w:rsidTr="00050078">
        <w:tc>
          <w:tcPr>
            <w:tcW w:w="10800" w:type="dxa"/>
            <w:gridSpan w:val="2"/>
            <w:tcBorders>
              <w:top w:val="nil"/>
            </w:tcBorders>
            <w:shd w:val="clear" w:color="auto" w:fill="FFFFFF"/>
            <w:tcMar>
              <w:top w:w="43" w:type="dxa"/>
              <w:left w:w="115" w:type="dxa"/>
              <w:bottom w:w="43" w:type="dxa"/>
              <w:right w:w="115" w:type="dxa"/>
            </w:tcMar>
          </w:tcPr>
          <w:p w:rsidR="009549A1" w:rsidRPr="00550D14" w:rsidRDefault="009549A1" w:rsidP="00050078">
            <w:pPr>
              <w:pStyle w:val="PURTableHeaderBlue"/>
            </w:pPr>
            <w:r w:rsidRPr="00550D14">
              <w:t>BizTalk Server 2010, ediciones Branch, Standard y Enterprise</w:t>
            </w:r>
          </w:p>
        </w:tc>
      </w:tr>
      <w:tr w:rsidR="009549A1" w:rsidRPr="0002351D" w:rsidTr="00050078">
        <w:tc>
          <w:tcPr>
            <w:tcW w:w="5400" w:type="dxa"/>
            <w:tcBorders>
              <w:top w:val="nil"/>
            </w:tcBorders>
            <w:shd w:val="clear" w:color="auto" w:fill="FFFFFF"/>
            <w:tcMar>
              <w:top w:w="43" w:type="dxa"/>
              <w:left w:w="115" w:type="dxa"/>
              <w:bottom w:w="43" w:type="dxa"/>
              <w:right w:w="115" w:type="dxa"/>
            </w:tcMar>
          </w:tcPr>
          <w:p w:rsidR="009549A1" w:rsidRPr="00945BD2" w:rsidRDefault="009549A1" w:rsidP="00D33C91">
            <w:pPr>
              <w:pStyle w:val="PURBullet-Indented"/>
              <w:rPr>
                <w:lang w:val="es-ES"/>
              </w:rPr>
            </w:pPr>
            <w:r w:rsidRPr="00945BD2">
              <w:rPr>
                <w:lang w:val="es-ES"/>
              </w:rPr>
              <w:t>Para todas las ediciones de BizTalk Server 2010:</w:t>
            </w:r>
          </w:p>
          <w:p w:rsidR="009549A1" w:rsidRPr="00945BD2" w:rsidRDefault="009549A1" w:rsidP="00D33C91">
            <w:pPr>
              <w:pStyle w:val="PURBullet-Indented"/>
              <w:rPr>
                <w:lang w:val="es-ES"/>
              </w:rPr>
            </w:pPr>
            <w:r w:rsidRPr="00945BD2">
              <w:rPr>
                <w:lang w:val="es-ES"/>
              </w:rPr>
              <w:t>Herramientas de administración y supervisión</w:t>
            </w:r>
          </w:p>
          <w:p w:rsidR="009549A1" w:rsidRPr="00945BD2" w:rsidRDefault="009549A1" w:rsidP="00D33C91">
            <w:pPr>
              <w:pStyle w:val="PURBullet-Indented"/>
              <w:rPr>
                <w:lang w:val="es-ES"/>
              </w:rPr>
            </w:pPr>
            <w:r w:rsidRPr="00945BD2">
              <w:rPr>
                <w:lang w:val="es-ES"/>
              </w:rPr>
              <w:t>Esquemas y plantillas relacionados con BizTalk Server</w:t>
            </w:r>
          </w:p>
          <w:p w:rsidR="009549A1" w:rsidRPr="00945BD2" w:rsidRDefault="009549A1" w:rsidP="00D33C91">
            <w:pPr>
              <w:pStyle w:val="PURBullet-Indented"/>
              <w:rPr>
                <w:lang w:val="es-ES"/>
              </w:rPr>
            </w:pPr>
            <w:r w:rsidRPr="00945BD2">
              <w:rPr>
                <w:lang w:val="es-ES"/>
              </w:rPr>
              <w:t>Herramientas de desarrollo</w:t>
            </w:r>
          </w:p>
          <w:p w:rsidR="009549A1" w:rsidRPr="00945BD2" w:rsidRDefault="009549A1" w:rsidP="00D33C91">
            <w:pPr>
              <w:pStyle w:val="PURBullet-Indented"/>
              <w:rPr>
                <w:lang w:val="es-ES"/>
              </w:rPr>
            </w:pPr>
            <w:r w:rsidRPr="00945BD2">
              <w:rPr>
                <w:lang w:val="es-ES"/>
              </w:rPr>
              <w:t>Servidor secreto principal de inicio de sesión único empresarial</w:t>
            </w:r>
          </w:p>
          <w:p w:rsidR="009549A1" w:rsidRPr="00945BD2" w:rsidRDefault="009549A1" w:rsidP="00D33C91">
            <w:pPr>
              <w:pStyle w:val="PURBullet-Indented"/>
              <w:rPr>
                <w:lang w:val="es-ES"/>
              </w:rPr>
            </w:pPr>
            <w:r w:rsidRPr="00945BD2">
              <w:rPr>
                <w:lang w:val="es-ES"/>
              </w:rPr>
              <w:t>Kits de desarrollo de software</w:t>
            </w:r>
          </w:p>
          <w:p w:rsidR="009549A1" w:rsidRPr="00945BD2" w:rsidRDefault="009549A1" w:rsidP="00D33C91">
            <w:pPr>
              <w:pStyle w:val="PURBullet-Indented"/>
              <w:rPr>
                <w:lang w:val="es-ES"/>
              </w:rPr>
            </w:pPr>
            <w:r w:rsidRPr="00945BD2">
              <w:rPr>
                <w:lang w:val="es-ES"/>
              </w:rPr>
              <w:t>MQHelper.dll</w:t>
            </w:r>
          </w:p>
          <w:p w:rsidR="009549A1" w:rsidRPr="00945BD2" w:rsidRDefault="009549A1" w:rsidP="00D33C91">
            <w:pPr>
              <w:pStyle w:val="PURBullet-Indented"/>
              <w:rPr>
                <w:lang w:val="es-ES"/>
              </w:rPr>
            </w:pPr>
            <w:r w:rsidRPr="00945BD2">
              <w:rPr>
                <w:lang w:val="es-ES"/>
              </w:rPr>
              <w:t>APIs de sucesos de la Supervisión de la actividad económica (SAE) y herramientas administrativas e interceptores.</w:t>
            </w:r>
          </w:p>
          <w:p w:rsidR="009549A1" w:rsidRPr="00945BD2" w:rsidRDefault="009549A1" w:rsidP="00D33C91">
            <w:pPr>
              <w:pStyle w:val="PURBullet-Indented"/>
              <w:rPr>
                <w:lang w:val="es-ES"/>
              </w:rPr>
            </w:pPr>
            <w:r w:rsidRPr="00945BD2">
              <w:rPr>
                <w:lang w:val="es-ES"/>
              </w:rPr>
              <w:t>Proveedor de alertas SAE para Servicios de notificación de SQL</w:t>
            </w:r>
          </w:p>
          <w:p w:rsidR="009549A1" w:rsidRPr="00945BD2" w:rsidRDefault="009549A1" w:rsidP="00D33C91">
            <w:pPr>
              <w:pStyle w:val="PURBullet-Indented"/>
              <w:rPr>
                <w:lang w:val="es-ES"/>
              </w:rPr>
            </w:pPr>
            <w:r w:rsidRPr="00945BD2">
              <w:rPr>
                <w:lang w:val="es-ES"/>
              </w:rPr>
              <w:t>Cliente de SAE</w:t>
            </w:r>
          </w:p>
          <w:p w:rsidR="009549A1" w:rsidRPr="00945BD2" w:rsidRDefault="009549A1" w:rsidP="00D33C91">
            <w:pPr>
              <w:pStyle w:val="PURBullet-Indented"/>
              <w:rPr>
                <w:lang w:val="es-ES"/>
              </w:rPr>
            </w:pPr>
            <w:r w:rsidRPr="00945BD2">
              <w:rPr>
                <w:rFonts w:eastAsia="Times New Roman"/>
                <w:lang w:val="es-ES"/>
              </w:rPr>
              <w:t>Servicio Web del Adaptador de Windows SharePoint Services</w:t>
            </w:r>
          </w:p>
          <w:p w:rsidR="009549A1" w:rsidRPr="00945BD2" w:rsidRDefault="009549A1" w:rsidP="00D33C91">
            <w:pPr>
              <w:pStyle w:val="PURBullet-Indented"/>
              <w:rPr>
                <w:lang w:val="es-ES"/>
              </w:rPr>
            </w:pPr>
            <w:r w:rsidRPr="00945BD2">
              <w:rPr>
                <w:rFonts w:eastAsia="Times New Roman"/>
                <w:lang w:val="es-ES"/>
              </w:rPr>
              <w:t>Adaptadores de Windows Communication Foundation</w:t>
            </w:r>
          </w:p>
          <w:p w:rsidR="009549A1" w:rsidRPr="00945BD2" w:rsidRDefault="009549A1" w:rsidP="00D33C91">
            <w:pPr>
              <w:pStyle w:val="PURBullet-Indented"/>
              <w:rPr>
                <w:rFonts w:eastAsia="Times New Roman"/>
                <w:lang w:val="es-ES"/>
              </w:rPr>
            </w:pPr>
            <w:r w:rsidRPr="00945BD2">
              <w:rPr>
                <w:rFonts w:eastAsia="Times New Roman"/>
                <w:lang w:val="es-ES"/>
              </w:rPr>
              <w:t>Adaptador de recepción SOAP</w:t>
            </w:r>
          </w:p>
        </w:tc>
        <w:tc>
          <w:tcPr>
            <w:tcW w:w="5400" w:type="dxa"/>
            <w:tcBorders>
              <w:top w:val="nil"/>
            </w:tcBorders>
            <w:shd w:val="clear" w:color="auto" w:fill="FFFFFF"/>
          </w:tcPr>
          <w:p w:rsidR="009549A1" w:rsidRPr="00945BD2" w:rsidRDefault="003D33E5" w:rsidP="00D33C91">
            <w:pPr>
              <w:pStyle w:val="PURBullet-Indented"/>
              <w:rPr>
                <w:lang w:val="es-ES"/>
              </w:rPr>
            </w:pPr>
            <w:r w:rsidRPr="00945BD2">
              <w:rPr>
                <w:lang w:val="es-ES"/>
              </w:rPr>
              <w:t>Adaptador de recepción HTTP</w:t>
            </w:r>
          </w:p>
          <w:p w:rsidR="009549A1" w:rsidRPr="00945BD2" w:rsidRDefault="009549A1" w:rsidP="00D33C91">
            <w:pPr>
              <w:pStyle w:val="PURBullet-Indented"/>
              <w:rPr>
                <w:lang w:val="es-ES"/>
              </w:rPr>
            </w:pPr>
            <w:r w:rsidRPr="00945BD2">
              <w:rPr>
                <w:rFonts w:eastAsia="Times New Roman"/>
                <w:lang w:val="es-ES"/>
              </w:rPr>
              <w:t>ADOMD.NET</w:t>
            </w:r>
          </w:p>
          <w:p w:rsidR="009549A1" w:rsidRPr="00945BD2" w:rsidRDefault="009549A1" w:rsidP="00D33C91">
            <w:pPr>
              <w:pStyle w:val="PURBullet-Indented"/>
              <w:rPr>
                <w:lang w:val="es-ES"/>
              </w:rPr>
            </w:pPr>
            <w:r w:rsidRPr="00945BD2">
              <w:rPr>
                <w:rFonts w:eastAsia="Times New Roman"/>
                <w:lang w:val="es-ES"/>
              </w:rPr>
              <w:t>MSXML</w:t>
            </w:r>
          </w:p>
          <w:p w:rsidR="009549A1" w:rsidRPr="00945BD2" w:rsidRDefault="009549A1" w:rsidP="00D33C91">
            <w:pPr>
              <w:pStyle w:val="PURBullet-Indented"/>
              <w:rPr>
                <w:lang w:val="es-ES"/>
              </w:rPr>
            </w:pPr>
            <w:r w:rsidRPr="00945BD2">
              <w:rPr>
                <w:rFonts w:eastAsia="Times New Roman"/>
                <w:lang w:val="es-ES"/>
              </w:rPr>
              <w:t>SQLXML</w:t>
            </w:r>
          </w:p>
          <w:p w:rsidR="009549A1" w:rsidRPr="00945BD2" w:rsidRDefault="009549A1" w:rsidP="00D33C91">
            <w:pPr>
              <w:pStyle w:val="PURBullet-Indented"/>
              <w:rPr>
                <w:lang w:val="es-ES"/>
              </w:rPr>
            </w:pPr>
            <w:r w:rsidRPr="00945BD2">
              <w:rPr>
                <w:rFonts w:eastAsia="Times New Roman"/>
                <w:lang w:val="es-ES"/>
              </w:rPr>
              <w:t>UDDI</w:t>
            </w:r>
          </w:p>
          <w:p w:rsidR="009549A1" w:rsidRPr="00945BD2" w:rsidRDefault="009549A1" w:rsidP="00D33C91">
            <w:pPr>
              <w:pStyle w:val="PURBullet-Indented"/>
              <w:rPr>
                <w:lang w:val="es-ES"/>
              </w:rPr>
            </w:pPr>
            <w:r w:rsidRPr="00945BD2">
              <w:rPr>
                <w:rFonts w:eastAsia="Times New Roman"/>
                <w:lang w:val="es-ES"/>
              </w:rPr>
              <w:t>Componente de reglas de negocio</w:t>
            </w:r>
          </w:p>
          <w:p w:rsidR="009549A1" w:rsidRPr="00945BD2" w:rsidRDefault="009549A1" w:rsidP="00D33C91">
            <w:pPr>
              <w:pStyle w:val="PURBullet-Indented"/>
              <w:rPr>
                <w:lang w:val="es-ES"/>
              </w:rPr>
            </w:pPr>
            <w:r w:rsidRPr="00945BD2">
              <w:rPr>
                <w:rFonts w:eastAsia="Times New Roman"/>
                <w:lang w:val="es-ES"/>
              </w:rPr>
              <w:t>MQSeries Agent</w:t>
            </w:r>
          </w:p>
          <w:p w:rsidR="009549A1" w:rsidRPr="00945BD2" w:rsidRDefault="009549A1" w:rsidP="00D33C91">
            <w:pPr>
              <w:pStyle w:val="PURBullet-Indented"/>
              <w:rPr>
                <w:lang w:val="es-ES"/>
              </w:rPr>
            </w:pPr>
            <w:r w:rsidRPr="00945BD2">
              <w:rPr>
                <w:rFonts w:eastAsia="Times New Roman"/>
                <w:lang w:val="es-ES"/>
              </w:rPr>
              <w:t>Cliente y herramientas BizTalk RFID</w:t>
            </w:r>
          </w:p>
          <w:p w:rsidR="009549A1" w:rsidRPr="00945BD2" w:rsidRDefault="009549A1" w:rsidP="00D33C91">
            <w:pPr>
              <w:pStyle w:val="PURBullet-Indented"/>
              <w:rPr>
                <w:lang w:val="es-ES"/>
              </w:rPr>
            </w:pPr>
            <w:r w:rsidRPr="00945BD2">
              <w:rPr>
                <w:rFonts w:eastAsia="Times New Roman"/>
                <w:lang w:val="es-ES"/>
              </w:rPr>
              <w:t>SKD de BizTalk RFID</w:t>
            </w:r>
          </w:p>
          <w:p w:rsidR="009549A1" w:rsidRPr="00945BD2" w:rsidRDefault="009549A1" w:rsidP="00D33C91">
            <w:pPr>
              <w:pStyle w:val="PURBullet-Indented"/>
              <w:rPr>
                <w:lang w:val="es-ES"/>
              </w:rPr>
            </w:pPr>
            <w:r w:rsidRPr="00945BD2">
              <w:rPr>
                <w:lang w:val="es-ES"/>
              </w:rPr>
              <w:t>BizTalk RFID móvil</w:t>
            </w:r>
          </w:p>
          <w:p w:rsidR="009549A1" w:rsidRPr="00945BD2" w:rsidRDefault="009549A1" w:rsidP="00D33C91">
            <w:pPr>
              <w:pStyle w:val="PURBullet-Indented"/>
              <w:rPr>
                <w:lang w:val="es-ES"/>
              </w:rPr>
            </w:pPr>
            <w:r w:rsidRPr="00945BD2">
              <w:rPr>
                <w:lang w:val="es-ES"/>
              </w:rPr>
              <w:t>Solo para BizTalk Server 2010, Edición Branch:</w:t>
            </w:r>
          </w:p>
          <w:p w:rsidR="009549A1" w:rsidRPr="00550D14" w:rsidRDefault="009549A1" w:rsidP="00D33C91">
            <w:pPr>
              <w:pStyle w:val="PURBullet-Indented"/>
              <w:rPr>
                <w:lang w:val="pt-BR"/>
              </w:rPr>
            </w:pPr>
            <w:r w:rsidRPr="00550D14">
              <w:rPr>
                <w:lang w:val="pt-BR"/>
              </w:rPr>
              <w:t>BizTalk Adapter para SQL Server</w:t>
            </w:r>
          </w:p>
        </w:tc>
      </w:tr>
      <w:tr w:rsidR="00280B5A" w:rsidRPr="00945BD2" w:rsidTr="00280B5A">
        <w:tc>
          <w:tcPr>
            <w:tcW w:w="10800" w:type="dxa"/>
            <w:gridSpan w:val="2"/>
            <w:tcBorders>
              <w:top w:val="nil"/>
            </w:tcBorders>
            <w:shd w:val="clear" w:color="auto" w:fill="FFFFFF"/>
            <w:tcMar>
              <w:top w:w="43" w:type="dxa"/>
              <w:left w:w="115" w:type="dxa"/>
              <w:bottom w:w="43" w:type="dxa"/>
              <w:right w:w="115" w:type="dxa"/>
            </w:tcMar>
          </w:tcPr>
          <w:p w:rsidR="00280B5A" w:rsidRPr="00550D14" w:rsidRDefault="00280B5A" w:rsidP="00280B5A">
            <w:pPr>
              <w:pStyle w:val="PURTableHeaderBlue"/>
            </w:pPr>
            <w:r w:rsidRPr="00550D14">
              <w:t>BizTalk Server 2013, ediciones Branch, Standard y Enterprise</w:t>
            </w:r>
          </w:p>
        </w:tc>
      </w:tr>
      <w:tr w:rsidR="00280B5A" w:rsidRPr="00945BD2" w:rsidTr="00280B5A">
        <w:tc>
          <w:tcPr>
            <w:tcW w:w="5400" w:type="dxa"/>
            <w:tcBorders>
              <w:top w:val="nil"/>
            </w:tcBorders>
            <w:shd w:val="clear" w:color="auto" w:fill="auto"/>
            <w:tcMar>
              <w:top w:w="43" w:type="dxa"/>
              <w:left w:w="115" w:type="dxa"/>
              <w:bottom w:w="43" w:type="dxa"/>
              <w:right w:w="115" w:type="dxa"/>
            </w:tcMar>
          </w:tcPr>
          <w:p w:rsidR="00280B5A" w:rsidRPr="00945BD2" w:rsidRDefault="00280B5A" w:rsidP="00280B5A">
            <w:pPr>
              <w:pStyle w:val="PURBullet"/>
              <w:rPr>
                <w:lang w:val="es-ES"/>
              </w:rPr>
            </w:pPr>
            <w:r w:rsidRPr="00945BD2">
              <w:rPr>
                <w:lang w:val="es-ES"/>
              </w:rPr>
              <w:t>Herramientas de administración y supervisión</w:t>
            </w:r>
          </w:p>
          <w:p w:rsidR="00280B5A" w:rsidRPr="00945BD2" w:rsidRDefault="00280B5A" w:rsidP="00280B5A">
            <w:pPr>
              <w:pStyle w:val="PURBullet"/>
              <w:rPr>
                <w:lang w:val="es-ES"/>
              </w:rPr>
            </w:pPr>
            <w:r w:rsidRPr="00945BD2">
              <w:rPr>
                <w:lang w:val="es-ES"/>
              </w:rPr>
              <w:t>Herramientas de desarrollo</w:t>
            </w:r>
          </w:p>
          <w:p w:rsidR="00280B5A" w:rsidRPr="00945BD2" w:rsidRDefault="00280B5A" w:rsidP="00280B5A">
            <w:pPr>
              <w:pStyle w:val="PURBullet"/>
              <w:rPr>
                <w:lang w:val="es-ES"/>
              </w:rPr>
            </w:pPr>
            <w:r w:rsidRPr="00945BD2">
              <w:rPr>
                <w:lang w:val="es-ES"/>
              </w:rPr>
              <w:t>Kits de desarrollo de software</w:t>
            </w:r>
          </w:p>
          <w:p w:rsidR="00280B5A" w:rsidRPr="00945BD2" w:rsidRDefault="00280B5A" w:rsidP="00280B5A">
            <w:pPr>
              <w:pStyle w:val="PURBullet"/>
              <w:rPr>
                <w:lang w:val="es-ES"/>
              </w:rPr>
            </w:pPr>
            <w:r w:rsidRPr="00945BD2">
              <w:rPr>
                <w:lang w:val="es-ES"/>
              </w:rPr>
              <w:t>Adaptador de recepción HTTP</w:t>
            </w:r>
          </w:p>
          <w:p w:rsidR="00280B5A" w:rsidRPr="00945BD2" w:rsidRDefault="00280B5A" w:rsidP="00280B5A">
            <w:pPr>
              <w:pStyle w:val="PURBullet"/>
              <w:rPr>
                <w:lang w:val="es-ES"/>
              </w:rPr>
            </w:pPr>
            <w:r w:rsidRPr="00945BD2">
              <w:rPr>
                <w:lang w:val="es-ES"/>
              </w:rPr>
              <w:t>Adaptador de recepción SOAP</w:t>
            </w:r>
          </w:p>
          <w:p w:rsidR="00280B5A" w:rsidRPr="00945BD2" w:rsidRDefault="00280B5A" w:rsidP="00280B5A">
            <w:pPr>
              <w:pStyle w:val="PURBullet"/>
              <w:rPr>
                <w:lang w:val="es-ES"/>
              </w:rPr>
            </w:pPr>
            <w:r w:rsidRPr="00945BD2">
              <w:rPr>
                <w:lang w:val="es-ES"/>
              </w:rPr>
              <w:t>Servicio Web del Adaptador de Windows SharePoint Services</w:t>
            </w:r>
          </w:p>
          <w:p w:rsidR="00280B5A" w:rsidRPr="00945BD2" w:rsidRDefault="00280B5A" w:rsidP="00280B5A">
            <w:pPr>
              <w:pStyle w:val="PURBullet"/>
              <w:rPr>
                <w:lang w:val="es-ES"/>
              </w:rPr>
            </w:pPr>
            <w:r w:rsidRPr="00945BD2">
              <w:rPr>
                <w:lang w:val="es-ES"/>
              </w:rPr>
              <w:t>Adaptadores de Windows Communication Foundation</w:t>
            </w:r>
          </w:p>
          <w:p w:rsidR="00280B5A" w:rsidRPr="00945BD2" w:rsidRDefault="00280B5A" w:rsidP="00280B5A">
            <w:pPr>
              <w:pStyle w:val="PURBullet"/>
              <w:rPr>
                <w:lang w:val="es-ES"/>
              </w:rPr>
            </w:pPr>
            <w:r w:rsidRPr="00945BD2">
              <w:rPr>
                <w:lang w:val="es-ES"/>
              </w:rPr>
              <w:t>APIs de sucesos de la Supervisión de la actividad económica (SAE) y herramientas administrativas e interceptores.</w:t>
            </w:r>
          </w:p>
          <w:p w:rsidR="00280B5A" w:rsidRPr="00945BD2" w:rsidRDefault="00280B5A" w:rsidP="00280B5A">
            <w:pPr>
              <w:pStyle w:val="PURBullet"/>
              <w:rPr>
                <w:lang w:val="es-ES"/>
              </w:rPr>
            </w:pPr>
            <w:r w:rsidRPr="00945BD2">
              <w:rPr>
                <w:lang w:val="es-ES"/>
              </w:rPr>
              <w:t>Proveedor de alertas SAE para Servicios de notificación de SQL</w:t>
            </w:r>
          </w:p>
          <w:p w:rsidR="00280B5A" w:rsidRPr="00945BD2" w:rsidRDefault="00280B5A" w:rsidP="00280B5A">
            <w:pPr>
              <w:pStyle w:val="PURBullet"/>
              <w:rPr>
                <w:lang w:val="es-ES"/>
              </w:rPr>
            </w:pPr>
            <w:r w:rsidRPr="00945BD2">
              <w:rPr>
                <w:lang w:val="es-ES"/>
              </w:rPr>
              <w:t>Cliente de SAE</w:t>
            </w:r>
          </w:p>
        </w:tc>
        <w:tc>
          <w:tcPr>
            <w:tcW w:w="5400" w:type="dxa"/>
            <w:tcBorders>
              <w:top w:val="nil"/>
            </w:tcBorders>
            <w:shd w:val="clear" w:color="auto" w:fill="auto"/>
          </w:tcPr>
          <w:p w:rsidR="00280B5A" w:rsidRPr="00945BD2" w:rsidRDefault="00280B5A" w:rsidP="00280B5A">
            <w:pPr>
              <w:pStyle w:val="PURBullet"/>
              <w:rPr>
                <w:lang w:val="es-ES"/>
              </w:rPr>
            </w:pPr>
            <w:r w:rsidRPr="00945BD2">
              <w:rPr>
                <w:lang w:val="es-ES"/>
              </w:rPr>
              <w:t>Esquemas y plantillas relacionados con BizTalk Server</w:t>
            </w:r>
          </w:p>
          <w:p w:rsidR="00280B5A" w:rsidRPr="00945BD2" w:rsidRDefault="00280B5A" w:rsidP="00280B5A">
            <w:pPr>
              <w:pStyle w:val="PURBullet"/>
              <w:rPr>
                <w:lang w:val="es-ES"/>
              </w:rPr>
            </w:pPr>
            <w:r w:rsidRPr="00945BD2">
              <w:rPr>
                <w:lang w:val="es-ES"/>
              </w:rPr>
              <w:t>Business Activity Services</w:t>
            </w:r>
          </w:p>
          <w:p w:rsidR="00280B5A" w:rsidRPr="00945BD2" w:rsidRDefault="00280B5A" w:rsidP="00280B5A">
            <w:pPr>
              <w:pStyle w:val="PURBullet"/>
              <w:rPr>
                <w:lang w:val="es-ES"/>
              </w:rPr>
            </w:pPr>
            <w:r w:rsidRPr="00945BD2">
              <w:rPr>
                <w:lang w:val="es-ES"/>
              </w:rPr>
              <w:t>Servidor secreto principal de inicio de sesión único empresarial</w:t>
            </w:r>
          </w:p>
          <w:p w:rsidR="00280B5A" w:rsidRPr="00945BD2" w:rsidRDefault="00280B5A" w:rsidP="00280B5A">
            <w:pPr>
              <w:pStyle w:val="PURBullet"/>
              <w:rPr>
                <w:lang w:val="es-ES"/>
              </w:rPr>
            </w:pPr>
            <w:r w:rsidRPr="00945BD2">
              <w:rPr>
                <w:lang w:val="es-ES"/>
              </w:rPr>
              <w:t>MQHelper.dll</w:t>
            </w:r>
          </w:p>
          <w:p w:rsidR="00280B5A" w:rsidRPr="00945BD2" w:rsidRDefault="00280B5A" w:rsidP="00280B5A">
            <w:pPr>
              <w:pStyle w:val="PURBullet"/>
              <w:rPr>
                <w:lang w:val="es-ES"/>
              </w:rPr>
            </w:pPr>
            <w:r w:rsidRPr="00945BD2">
              <w:rPr>
                <w:lang w:val="es-ES"/>
              </w:rPr>
              <w:t>ADOMD.NET</w:t>
            </w:r>
          </w:p>
          <w:p w:rsidR="00280B5A" w:rsidRPr="00945BD2" w:rsidRDefault="00280B5A" w:rsidP="00280B5A">
            <w:pPr>
              <w:pStyle w:val="PURBullet"/>
              <w:rPr>
                <w:lang w:val="es-ES"/>
              </w:rPr>
            </w:pPr>
            <w:r w:rsidRPr="00945BD2">
              <w:rPr>
                <w:lang w:val="es-ES"/>
              </w:rPr>
              <w:t>MSXML</w:t>
            </w:r>
          </w:p>
          <w:p w:rsidR="00280B5A" w:rsidRPr="00945BD2" w:rsidRDefault="00280B5A" w:rsidP="00280B5A">
            <w:pPr>
              <w:pStyle w:val="PURBullet"/>
              <w:rPr>
                <w:lang w:val="es-ES"/>
              </w:rPr>
            </w:pPr>
            <w:r w:rsidRPr="00945BD2">
              <w:rPr>
                <w:lang w:val="es-ES"/>
              </w:rPr>
              <w:t>SQLXML</w:t>
            </w:r>
          </w:p>
          <w:p w:rsidR="00280B5A" w:rsidRPr="00945BD2" w:rsidRDefault="00280B5A" w:rsidP="00280B5A">
            <w:pPr>
              <w:pStyle w:val="PURBullet"/>
              <w:rPr>
                <w:lang w:val="es-ES"/>
              </w:rPr>
            </w:pPr>
            <w:r w:rsidRPr="00945BD2">
              <w:rPr>
                <w:lang w:val="es-ES"/>
              </w:rPr>
              <w:t>Componente de reglas de negocio</w:t>
            </w:r>
          </w:p>
          <w:p w:rsidR="00280B5A" w:rsidRPr="00945BD2" w:rsidRDefault="00280B5A" w:rsidP="00280B5A">
            <w:pPr>
              <w:pStyle w:val="PURBullet"/>
              <w:rPr>
                <w:lang w:val="es-ES"/>
              </w:rPr>
            </w:pPr>
            <w:r w:rsidRPr="00945BD2">
              <w:rPr>
                <w:lang w:val="es-ES"/>
              </w:rPr>
              <w:t>MQSeries Agent</w:t>
            </w:r>
          </w:p>
          <w:p w:rsidR="00280B5A" w:rsidRPr="00945BD2" w:rsidRDefault="00280B5A" w:rsidP="00280B5A">
            <w:pPr>
              <w:pStyle w:val="PURBullet"/>
              <w:rPr>
                <w:lang w:val="es-ES"/>
              </w:rPr>
            </w:pPr>
            <w:r w:rsidRPr="00945BD2">
              <w:rPr>
                <w:lang w:val="es-ES"/>
              </w:rPr>
              <w:t>UDDI</w:t>
            </w:r>
          </w:p>
        </w:tc>
      </w:tr>
      <w:tr w:rsidR="009549A1" w:rsidRPr="00945BD2" w:rsidTr="00050078">
        <w:tc>
          <w:tcPr>
            <w:tcW w:w="10800" w:type="dxa"/>
            <w:gridSpan w:val="2"/>
            <w:shd w:val="clear" w:color="auto" w:fill="FFFFFF"/>
            <w:tcMar>
              <w:top w:w="43" w:type="dxa"/>
              <w:left w:w="115" w:type="dxa"/>
              <w:bottom w:w="43" w:type="dxa"/>
              <w:right w:w="115" w:type="dxa"/>
            </w:tcMar>
          </w:tcPr>
          <w:p w:rsidR="009549A1" w:rsidRPr="00945BD2" w:rsidRDefault="009549A1" w:rsidP="00F44E81">
            <w:pPr>
              <w:pStyle w:val="PURTableHeaderBlue"/>
              <w:rPr>
                <w:lang w:val="es-ES"/>
              </w:rPr>
            </w:pPr>
            <w:r w:rsidRPr="00945BD2">
              <w:rPr>
                <w:lang w:val="es-ES"/>
              </w:rPr>
              <w:t>Exchange Server 2013, ediciones Standard y Enterprise</w:t>
            </w:r>
          </w:p>
        </w:tc>
      </w:tr>
      <w:tr w:rsidR="009549A1" w:rsidRPr="0002351D" w:rsidTr="00050078">
        <w:tc>
          <w:tcPr>
            <w:tcW w:w="10800" w:type="dxa"/>
            <w:gridSpan w:val="2"/>
            <w:shd w:val="clear" w:color="auto" w:fill="FFFFFF"/>
            <w:tcMar>
              <w:top w:w="43" w:type="dxa"/>
              <w:left w:w="115" w:type="dxa"/>
              <w:bottom w:w="43" w:type="dxa"/>
              <w:right w:w="115" w:type="dxa"/>
            </w:tcMar>
          </w:tcPr>
          <w:p w:rsidR="009549A1" w:rsidRPr="00945BD2" w:rsidRDefault="003D33E5" w:rsidP="00C44B38">
            <w:pPr>
              <w:pStyle w:val="PURBullet-Indented"/>
              <w:rPr>
                <w:lang w:val="es-ES"/>
              </w:rPr>
            </w:pPr>
            <w:r w:rsidRPr="00945BD2">
              <w:rPr>
                <w:lang w:val="es-ES"/>
              </w:rPr>
              <w:t>Herramientas de administración de Exchange</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050078">
            <w:pPr>
              <w:pStyle w:val="PURTableHeaderBlue"/>
              <w:rPr>
                <w:lang w:val="es-ES"/>
              </w:rPr>
            </w:pPr>
            <w:r w:rsidRPr="00945BD2">
              <w:rPr>
                <w:lang w:val="es-ES"/>
              </w:rPr>
              <w:t>R2 de Forefront Identity Manager 2010</w:t>
            </w:r>
          </w:p>
        </w:tc>
      </w:tr>
      <w:tr w:rsidR="00050078" w:rsidRPr="00945BD2" w:rsidTr="00050078">
        <w:tc>
          <w:tcPr>
            <w:tcW w:w="5400" w:type="dxa"/>
            <w:shd w:val="clear" w:color="auto" w:fill="FFFFFF"/>
            <w:tcMar>
              <w:top w:w="43" w:type="dxa"/>
              <w:left w:w="115" w:type="dxa"/>
              <w:bottom w:w="43" w:type="dxa"/>
              <w:right w:w="115" w:type="dxa"/>
            </w:tcMar>
          </w:tcPr>
          <w:p w:rsidR="00050078" w:rsidRPr="00945BD2" w:rsidRDefault="00050078" w:rsidP="00531887">
            <w:pPr>
              <w:pStyle w:val="PURBullet-Indented"/>
              <w:rPr>
                <w:lang w:val="es-ES"/>
              </w:rPr>
            </w:pPr>
            <w:r w:rsidRPr="00945BD2">
              <w:rPr>
                <w:lang w:val="es-ES"/>
              </w:rPr>
              <w:t>Servicio de notificación de cambios de contraseña de Microsoft</w:t>
            </w:r>
          </w:p>
          <w:p w:rsidR="00531887" w:rsidRPr="00945BD2" w:rsidRDefault="00531887" w:rsidP="00531887">
            <w:pPr>
              <w:pStyle w:val="PURBullet-Indented"/>
              <w:rPr>
                <w:lang w:val="es-ES"/>
              </w:rPr>
            </w:pPr>
            <w:r w:rsidRPr="00945BD2">
              <w:rPr>
                <w:lang w:val="es-ES"/>
              </w:rPr>
              <w:t>Microsoft BHOLD Suite</w:t>
            </w:r>
          </w:p>
          <w:p w:rsidR="00050078" w:rsidRPr="00945BD2" w:rsidRDefault="00050078" w:rsidP="00531887">
            <w:pPr>
              <w:pStyle w:val="PURBullet-Indented"/>
              <w:rPr>
                <w:lang w:val="es-ES"/>
              </w:rPr>
            </w:pPr>
            <w:r w:rsidRPr="00945BD2">
              <w:rPr>
                <w:lang w:val="es-ES"/>
              </w:rPr>
              <w:t>Cliente de administración de certificados FIM</w:t>
            </w:r>
          </w:p>
        </w:tc>
        <w:tc>
          <w:tcPr>
            <w:tcW w:w="5400" w:type="dxa"/>
            <w:shd w:val="clear" w:color="auto" w:fill="FFFFFF"/>
          </w:tcPr>
          <w:p w:rsidR="00050078" w:rsidRPr="00945BD2" w:rsidRDefault="00050078" w:rsidP="00531887">
            <w:pPr>
              <w:pStyle w:val="PURBullet-Indented"/>
              <w:rPr>
                <w:lang w:val="es-ES"/>
              </w:rPr>
            </w:pPr>
            <w:r w:rsidRPr="00945BD2">
              <w:rPr>
                <w:lang w:val="es-ES"/>
              </w:rPr>
              <w:t>Cliente de emisión en masa de administración de certificados FIM</w:t>
            </w:r>
          </w:p>
          <w:p w:rsidR="00531887" w:rsidRPr="00945BD2" w:rsidRDefault="00531887" w:rsidP="00531887">
            <w:pPr>
              <w:pStyle w:val="PURBullet-Indented"/>
              <w:rPr>
                <w:lang w:val="es-ES"/>
              </w:rPr>
            </w:pPr>
            <w:r w:rsidRPr="00945BD2">
              <w:rPr>
                <w:lang w:val="es-ES"/>
              </w:rPr>
              <w:t>System Center Service Manager 2010</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F44E81">
            <w:pPr>
              <w:pStyle w:val="PURTableHeaderBlue"/>
              <w:rPr>
                <w:lang w:val="es-ES"/>
              </w:rPr>
            </w:pPr>
            <w:r w:rsidRPr="00945BD2">
              <w:rPr>
                <w:lang w:val="es-ES"/>
              </w:rPr>
              <w:lastRenderedPageBreak/>
              <w:t>Lync Server 2013 Standard y Enterprise</w:t>
            </w:r>
          </w:p>
        </w:tc>
      </w:tr>
      <w:tr w:rsidR="00050078" w:rsidRPr="00945BD2" w:rsidTr="00050078">
        <w:tc>
          <w:tcPr>
            <w:tcW w:w="5400" w:type="dxa"/>
            <w:shd w:val="clear" w:color="auto" w:fill="FFFFFF"/>
            <w:tcMar>
              <w:top w:w="43" w:type="dxa"/>
              <w:left w:w="115" w:type="dxa"/>
              <w:bottom w:w="43" w:type="dxa"/>
              <w:right w:w="115" w:type="dxa"/>
            </w:tcMar>
          </w:tcPr>
          <w:p w:rsidR="00050078" w:rsidRPr="00945BD2" w:rsidRDefault="00050078" w:rsidP="00531887">
            <w:pPr>
              <w:pStyle w:val="PURBullet-Indented"/>
              <w:rPr>
                <w:lang w:val="es-ES"/>
              </w:rPr>
            </w:pPr>
            <w:r w:rsidRPr="00945BD2">
              <w:rPr>
                <w:lang w:val="es-ES"/>
              </w:rPr>
              <w:t>Complemento de Lync Web App 2013</w:t>
            </w:r>
          </w:p>
          <w:p w:rsidR="00050078" w:rsidRPr="00945BD2" w:rsidRDefault="00050078" w:rsidP="00531887">
            <w:pPr>
              <w:pStyle w:val="PURBullet-Indented"/>
              <w:rPr>
                <w:lang w:val="es-ES"/>
              </w:rPr>
            </w:pPr>
            <w:r w:rsidRPr="00945BD2">
              <w:rPr>
                <w:lang w:val="es-ES"/>
              </w:rPr>
              <w:t>Generador de topología</w:t>
            </w:r>
          </w:p>
          <w:p w:rsidR="00050078" w:rsidRPr="00945BD2" w:rsidRDefault="00050078" w:rsidP="00531887">
            <w:pPr>
              <w:pStyle w:val="PURBullet-Indented"/>
              <w:rPr>
                <w:lang w:val="es-ES"/>
              </w:rPr>
            </w:pPr>
            <w:r w:rsidRPr="00945BD2">
              <w:rPr>
                <w:lang w:val="es-ES"/>
              </w:rPr>
              <w:t>Herramientas administrativas</w:t>
            </w:r>
          </w:p>
        </w:tc>
        <w:tc>
          <w:tcPr>
            <w:tcW w:w="5400" w:type="dxa"/>
            <w:shd w:val="clear" w:color="auto" w:fill="FFFFFF"/>
          </w:tcPr>
          <w:p w:rsidR="00050078" w:rsidRPr="00945BD2" w:rsidRDefault="00050078" w:rsidP="00531887">
            <w:pPr>
              <w:pStyle w:val="PURBullet-Indented"/>
              <w:rPr>
                <w:lang w:val="es-ES"/>
              </w:rPr>
            </w:pPr>
            <w:r w:rsidRPr="00945BD2">
              <w:rPr>
                <w:lang w:val="es-ES"/>
              </w:rPr>
              <w:t>Complemento de PowerShell</w:t>
            </w:r>
          </w:p>
          <w:p w:rsidR="00050078" w:rsidRPr="00945BD2" w:rsidRDefault="00050078" w:rsidP="00531887">
            <w:pPr>
              <w:pStyle w:val="PURBullet-Indented"/>
              <w:rPr>
                <w:lang w:val="es-ES"/>
              </w:rPr>
            </w:pPr>
            <w:r w:rsidRPr="00945BD2">
              <w:rPr>
                <w:lang w:val="es-ES"/>
              </w:rPr>
              <w:t>Herramienta de administración de chat en grupo de Lync 2013</w:t>
            </w:r>
          </w:p>
          <w:p w:rsidR="00050078" w:rsidRPr="00945BD2" w:rsidRDefault="00050078" w:rsidP="00E72296">
            <w:pPr>
              <w:pStyle w:val="PURBullet-Indented"/>
              <w:rPr>
                <w:lang w:val="es-ES"/>
              </w:rPr>
            </w:pPr>
            <w:r w:rsidRPr="00945BD2">
              <w:rPr>
                <w:lang w:val="es-ES"/>
              </w:rPr>
              <w:t>Operador de Lync Server 2013</w:t>
            </w:r>
          </w:p>
          <w:p w:rsidR="007331A1" w:rsidRPr="00945BD2" w:rsidRDefault="007331A1" w:rsidP="00E72296">
            <w:pPr>
              <w:pStyle w:val="PURBullet-Indented"/>
              <w:rPr>
                <w:lang w:val="es-ES"/>
              </w:rPr>
            </w:pPr>
            <w:r w:rsidRPr="00945BD2">
              <w:rPr>
                <w:lang w:val="es-ES"/>
              </w:rPr>
              <w:t>Lync Server 2013 Hoster Pack</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050078">
            <w:pPr>
              <w:pStyle w:val="PURTableHeaderBlue"/>
              <w:rPr>
                <w:lang w:val="es-ES"/>
              </w:rPr>
            </w:pPr>
            <w:r w:rsidRPr="00945BD2">
              <w:rPr>
                <w:lang w:val="es-ES"/>
              </w:rPr>
              <w:t>Microsoft Dynamics AX 2012 R2</w:t>
            </w:r>
          </w:p>
        </w:tc>
      </w:tr>
      <w:tr w:rsidR="00050078" w:rsidRPr="00945BD2" w:rsidTr="00050078">
        <w:tc>
          <w:tcPr>
            <w:tcW w:w="5400" w:type="dxa"/>
            <w:shd w:val="clear" w:color="auto" w:fill="FFFFFF"/>
            <w:tcMar>
              <w:top w:w="43" w:type="dxa"/>
              <w:left w:w="115" w:type="dxa"/>
              <w:bottom w:w="43" w:type="dxa"/>
              <w:right w:w="115" w:type="dxa"/>
            </w:tcMar>
          </w:tcPr>
          <w:p w:rsidR="00050078" w:rsidRPr="00550D14" w:rsidRDefault="00050078" w:rsidP="00531887">
            <w:pPr>
              <w:pStyle w:val="PURBullet-Indented"/>
              <w:rPr>
                <w:lang w:val="pt-BR"/>
              </w:rPr>
            </w:pPr>
            <w:r w:rsidRPr="00550D14">
              <w:rPr>
                <w:lang w:val="pt-BR"/>
              </w:rPr>
              <w:t>Software de Cliente Enriquecido de Windows para Microsoft Dynamics AX 2012 R2</w:t>
            </w:r>
          </w:p>
          <w:p w:rsidR="00050078" w:rsidRPr="00945BD2" w:rsidRDefault="00050078" w:rsidP="00531887">
            <w:pPr>
              <w:pStyle w:val="PURBullet-Indented"/>
              <w:rPr>
                <w:lang w:val="es-ES"/>
              </w:rPr>
            </w:pPr>
            <w:r w:rsidRPr="00945BD2">
              <w:rPr>
                <w:lang w:val="es-ES"/>
              </w:rPr>
              <w:t>Software de Cliente Management Reporter Designer para Microsoft Dynamics AX 2012 R2</w:t>
            </w:r>
          </w:p>
        </w:tc>
        <w:tc>
          <w:tcPr>
            <w:tcW w:w="5400" w:type="dxa"/>
            <w:shd w:val="clear" w:color="auto" w:fill="FFFFFF"/>
          </w:tcPr>
          <w:p w:rsidR="00050078" w:rsidRPr="00945BD2" w:rsidRDefault="00050078" w:rsidP="00A50403">
            <w:pPr>
              <w:pStyle w:val="PURBullet-Indented"/>
              <w:numPr>
                <w:ilvl w:val="0"/>
                <w:numId w:val="0"/>
              </w:numPr>
              <w:ind w:left="270"/>
              <w:rPr>
                <w:lang w:val="es-ES"/>
              </w:rPr>
            </w:pP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050078">
            <w:pPr>
              <w:pStyle w:val="PURTableHeaderBlue"/>
              <w:rPr>
                <w:lang w:val="es-ES"/>
              </w:rPr>
            </w:pPr>
            <w:r w:rsidRPr="00945BD2">
              <w:rPr>
                <w:lang w:val="es-ES"/>
              </w:rPr>
              <w:t>Microsoft Dynamics C5 2012</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A50403">
            <w:pPr>
              <w:pStyle w:val="PURBullet-Indented"/>
              <w:rPr>
                <w:rFonts w:ascii="Tahoma" w:eastAsia="Calibri" w:hAnsi="Tahoma" w:cs="Tahoma"/>
                <w:szCs w:val="19"/>
                <w:lang w:val="es-ES"/>
              </w:rPr>
            </w:pPr>
            <w:r w:rsidRPr="00945BD2">
              <w:rPr>
                <w:lang w:val="es-ES"/>
              </w:rPr>
              <w:t>Software de cliente para Microsoft Dynamics C5 2012 Windows Rich</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3C634F">
            <w:pPr>
              <w:pStyle w:val="PURTableHeaderBlue"/>
              <w:rPr>
                <w:lang w:val="es-ES"/>
              </w:rPr>
            </w:pPr>
            <w:r w:rsidRPr="00945BD2">
              <w:rPr>
                <w:lang w:val="es-ES"/>
              </w:rPr>
              <w:t>Microsoft Dynamics CRM 2013 Service Provider</w:t>
            </w:r>
          </w:p>
        </w:tc>
      </w:tr>
      <w:tr w:rsidR="00663B83" w:rsidRPr="0002351D" w:rsidTr="00050078">
        <w:tc>
          <w:tcPr>
            <w:tcW w:w="5400" w:type="dxa"/>
            <w:shd w:val="clear" w:color="auto" w:fill="FFFFFF"/>
            <w:tcMar>
              <w:top w:w="43" w:type="dxa"/>
              <w:left w:w="115" w:type="dxa"/>
              <w:bottom w:w="43" w:type="dxa"/>
              <w:right w:w="115" w:type="dxa"/>
            </w:tcMar>
          </w:tcPr>
          <w:p w:rsidR="00663B83" w:rsidRPr="00550D14" w:rsidRDefault="00663B83" w:rsidP="00531887">
            <w:pPr>
              <w:pStyle w:val="PURBullet-Indented"/>
            </w:pPr>
            <w:r w:rsidRPr="00550D14">
              <w:t>Microsoft Dynamics CRM 2013 para Microsoft Office Outlook</w:t>
            </w:r>
          </w:p>
          <w:p w:rsidR="00663B83" w:rsidRPr="00945BD2" w:rsidRDefault="00663B83" w:rsidP="00531887">
            <w:pPr>
              <w:pStyle w:val="PURBullet-Indented"/>
              <w:rPr>
                <w:lang w:val="es-ES"/>
              </w:rPr>
            </w:pPr>
            <w:r w:rsidRPr="00945BD2">
              <w:rPr>
                <w:lang w:val="es-ES"/>
              </w:rPr>
              <w:t>Microsoft E-Mail Router y Asistente para Implementación de Reglas para Microsoft Dynamics CRM 2013</w:t>
            </w:r>
          </w:p>
          <w:p w:rsidR="00663B83" w:rsidRPr="00945BD2" w:rsidRDefault="00663B83" w:rsidP="003C634F">
            <w:pPr>
              <w:pStyle w:val="PURBullet-Indented"/>
              <w:rPr>
                <w:lang w:val="es-ES"/>
              </w:rPr>
            </w:pPr>
            <w:r w:rsidRPr="00945BD2">
              <w:rPr>
                <w:lang w:val="es-ES"/>
              </w:rPr>
              <w:t>Extensiones de Informes de Microsoft Dynamics CRM para Microsoft Dynamics CRM 2013</w:t>
            </w:r>
          </w:p>
          <w:p w:rsidR="003C634F" w:rsidRPr="00550D14" w:rsidRDefault="003C634F" w:rsidP="003C634F">
            <w:pPr>
              <w:pStyle w:val="PURBullet-Indented"/>
            </w:pPr>
            <w:r w:rsidRPr="00550D14">
              <w:t>Marketing Pilot Connector para Microsoft Dynamics CRM</w:t>
            </w:r>
          </w:p>
          <w:p w:rsidR="003C634F" w:rsidRPr="00945BD2" w:rsidRDefault="003C634F" w:rsidP="003C634F">
            <w:pPr>
              <w:pStyle w:val="PURBullet-Indented"/>
              <w:rPr>
                <w:lang w:val="es-ES"/>
              </w:rPr>
            </w:pPr>
            <w:r w:rsidRPr="00945BD2">
              <w:rPr>
                <w:lang w:val="es-ES"/>
              </w:rPr>
              <w:t>Microsoft Dynamics CRM para dispositivos compatibles</w:t>
            </w:r>
          </w:p>
        </w:tc>
        <w:tc>
          <w:tcPr>
            <w:tcW w:w="5400" w:type="dxa"/>
            <w:shd w:val="clear" w:color="auto" w:fill="FFFFFF"/>
          </w:tcPr>
          <w:p w:rsidR="00663B83" w:rsidRPr="00550D14" w:rsidRDefault="00663B83" w:rsidP="00531887">
            <w:pPr>
              <w:pStyle w:val="PURBullet-Indented"/>
              <w:rPr>
                <w:lang w:val="pt-BR"/>
              </w:rPr>
            </w:pPr>
            <w:r w:rsidRPr="00550D14">
              <w:rPr>
                <w:lang w:val="pt-BR"/>
              </w:rPr>
              <w:t>Cuadrícula de Microsoft SharePoint para Microsoft Dynamics CRM 2013</w:t>
            </w:r>
          </w:p>
          <w:p w:rsidR="00663B83" w:rsidRPr="00945BD2" w:rsidRDefault="00663B83" w:rsidP="00531887">
            <w:pPr>
              <w:pStyle w:val="PURBullet-Indented"/>
              <w:rPr>
                <w:lang w:val="es-ES"/>
              </w:rPr>
            </w:pPr>
            <w:r w:rsidRPr="00945BD2">
              <w:rPr>
                <w:lang w:val="es-ES"/>
              </w:rPr>
              <w:t>Extensiones de Creación de Informes de Microsoft Dynamics CRM 2013</w:t>
            </w:r>
          </w:p>
          <w:p w:rsidR="00663B83" w:rsidRPr="00945BD2" w:rsidRDefault="00663B83" w:rsidP="00531887">
            <w:pPr>
              <w:pStyle w:val="PURBullet-Indented"/>
              <w:rPr>
                <w:lang w:val="es-ES"/>
              </w:rPr>
            </w:pPr>
            <w:r w:rsidRPr="00945BD2">
              <w:rPr>
                <w:lang w:val="es-ES"/>
              </w:rPr>
              <w:t>Analizador de Procedimientos Recomendados de Microsoft Dynamics CRM 2013</w:t>
            </w:r>
          </w:p>
          <w:p w:rsidR="00663B83" w:rsidRPr="00550D14" w:rsidRDefault="00663B83" w:rsidP="003C634F">
            <w:pPr>
              <w:pStyle w:val="PURBullet-Indented"/>
              <w:rPr>
                <w:lang w:val="pt-BR"/>
              </w:rPr>
            </w:pPr>
            <w:r w:rsidRPr="00550D14">
              <w:rPr>
                <w:lang w:val="pt-BR"/>
              </w:rPr>
              <w:t>Interfaz de Usuario Multilingüe (MUI) de Microsoft Dynamics CRM 2013</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B82C66">
            <w:pPr>
              <w:pStyle w:val="PURTableHeaderBlue"/>
              <w:rPr>
                <w:lang w:val="es-ES"/>
              </w:rPr>
            </w:pPr>
            <w:r w:rsidRPr="00945BD2">
              <w:rPr>
                <w:lang w:val="es-ES"/>
              </w:rPr>
              <w:t>Microsoft Dynamics GP 2013</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550D14" w:rsidRDefault="00663B83" w:rsidP="00531887">
            <w:pPr>
              <w:pStyle w:val="PURBullet-Indented"/>
              <w:rPr>
                <w:lang w:val="pt-BR"/>
              </w:rPr>
            </w:pPr>
            <w:r w:rsidRPr="00550D14">
              <w:rPr>
                <w:lang w:val="pt-BR"/>
              </w:rPr>
              <w:t>Software de Cliente Enriquecido de Windows para Microsoft Dynamics GP 2013.</w:t>
            </w:r>
          </w:p>
          <w:p w:rsidR="00663B83" w:rsidRPr="00945BD2" w:rsidRDefault="00663B83" w:rsidP="00531887">
            <w:pPr>
              <w:pStyle w:val="PURBullet-Indented"/>
              <w:rPr>
                <w:lang w:val="es-ES"/>
              </w:rPr>
            </w:pPr>
            <w:r w:rsidRPr="00945BD2">
              <w:rPr>
                <w:lang w:val="es-ES"/>
              </w:rPr>
              <w:t>Software de Cliente Management Reporter Designer para Microsoft Dynamics GP 2013</w:t>
            </w:r>
          </w:p>
          <w:p w:rsidR="00663B83" w:rsidRPr="00945BD2" w:rsidRDefault="00B82C66" w:rsidP="00531887">
            <w:pPr>
              <w:pStyle w:val="PURBullet-Indented"/>
              <w:rPr>
                <w:lang w:val="es-ES"/>
              </w:rPr>
            </w:pPr>
            <w:r w:rsidRPr="00945BD2">
              <w:rPr>
                <w:lang w:val="es-ES"/>
              </w:rPr>
              <w:t xml:space="preserve">Cliente Web de Microsoft Dynamics GP 2013 </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B82C66">
            <w:pPr>
              <w:pStyle w:val="PURTableHeaderBlue"/>
              <w:rPr>
                <w:lang w:val="es-ES"/>
              </w:rPr>
            </w:pPr>
            <w:r w:rsidRPr="00945BD2">
              <w:rPr>
                <w:lang w:val="es-ES"/>
              </w:rPr>
              <w:t>Microsoft Dynamics NAV 2013 R2</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550D14" w:rsidRDefault="00663B83" w:rsidP="00531887">
            <w:pPr>
              <w:pStyle w:val="PURBullet-Indented"/>
            </w:pPr>
            <w:r w:rsidRPr="00550D14">
              <w:t>Microsoft Dynamics NAV 2013 R2Windows Rich Client Software.</w:t>
            </w:r>
          </w:p>
          <w:p w:rsidR="00663B83" w:rsidRPr="00945BD2" w:rsidRDefault="00B82C66" w:rsidP="00531887">
            <w:pPr>
              <w:pStyle w:val="PURBullet-Indented"/>
              <w:rPr>
                <w:lang w:val="es-ES"/>
              </w:rPr>
            </w:pPr>
            <w:r w:rsidRPr="00945BD2">
              <w:rPr>
                <w:lang w:val="es-ES"/>
              </w:rPr>
              <w:t>Microsoft Dynamics NAV 2013 R2 Web Client</w:t>
            </w:r>
          </w:p>
          <w:p w:rsidR="00B82C66" w:rsidRPr="00945BD2" w:rsidRDefault="00B82C66" w:rsidP="00B82C66">
            <w:pPr>
              <w:pStyle w:val="PURBullet-Indented"/>
              <w:rPr>
                <w:lang w:val="es-ES"/>
              </w:rPr>
            </w:pPr>
            <w:r w:rsidRPr="00945BD2">
              <w:rPr>
                <w:lang w:val="es-ES"/>
              </w:rPr>
              <w:t>Microsoft Dynamics NAV 2013 R2 SharePoint Client</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050078">
            <w:pPr>
              <w:pStyle w:val="PURTableHeaderBlue"/>
              <w:rPr>
                <w:lang w:val="es-ES"/>
              </w:rPr>
            </w:pPr>
            <w:r w:rsidRPr="00945BD2">
              <w:rPr>
                <w:lang w:val="es-ES"/>
              </w:rPr>
              <w:t>Microsoft Dynamics SL 2011</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550D14" w:rsidRDefault="00663B83" w:rsidP="00531887">
            <w:pPr>
              <w:pStyle w:val="PURBullet-Indented"/>
            </w:pPr>
            <w:r w:rsidRPr="00550D14">
              <w:t>Software de cliente para Microsoft Dynamics SL 2011 Windows Rich.</w:t>
            </w:r>
          </w:p>
          <w:p w:rsidR="00663B83" w:rsidRPr="00945BD2" w:rsidRDefault="00663B83" w:rsidP="00531887">
            <w:pPr>
              <w:pStyle w:val="PURBullet-Indented"/>
              <w:rPr>
                <w:lang w:val="es-ES"/>
              </w:rPr>
            </w:pPr>
            <w:r w:rsidRPr="00945BD2">
              <w:rPr>
                <w:lang w:val="es-ES"/>
              </w:rPr>
              <w:t>Software de cliente Management Reporter Designer para Microsoft SL 2011</w:t>
            </w:r>
          </w:p>
          <w:p w:rsidR="00663B83" w:rsidRPr="00945BD2" w:rsidRDefault="00663B83" w:rsidP="00531887">
            <w:pPr>
              <w:pStyle w:val="PURBullet-Indented"/>
              <w:rPr>
                <w:lang w:val="es-ES"/>
              </w:rPr>
            </w:pPr>
            <w:r w:rsidRPr="00945BD2">
              <w:rPr>
                <w:lang w:val="es-ES"/>
              </w:rPr>
              <w:t>Microsoft Dynamics SL 2011 Connector para Dynamics CRM 2011</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F44E81">
            <w:pPr>
              <w:pStyle w:val="PURTableHeaderBlue"/>
              <w:rPr>
                <w:lang w:val="es-ES"/>
              </w:rPr>
            </w:pPr>
            <w:r w:rsidRPr="00945BD2">
              <w:rPr>
                <w:lang w:val="es-ES"/>
              </w:rPr>
              <w:t>Project Server 2013</w:t>
            </w:r>
          </w:p>
        </w:tc>
      </w:tr>
      <w:tr w:rsidR="00663B83" w:rsidRPr="0002351D" w:rsidTr="00050078">
        <w:tc>
          <w:tcPr>
            <w:tcW w:w="10800" w:type="dxa"/>
            <w:gridSpan w:val="2"/>
            <w:shd w:val="clear" w:color="auto" w:fill="FFFFFF"/>
            <w:tcMar>
              <w:top w:w="43" w:type="dxa"/>
              <w:left w:w="115" w:type="dxa"/>
              <w:bottom w:w="43" w:type="dxa"/>
              <w:right w:w="115" w:type="dxa"/>
            </w:tcMar>
          </w:tcPr>
          <w:p w:rsidR="00663B83" w:rsidRPr="00945BD2" w:rsidRDefault="00663B83" w:rsidP="00531887">
            <w:pPr>
              <w:pStyle w:val="PURBullet-Indented"/>
              <w:rPr>
                <w:lang w:val="es-ES"/>
              </w:rPr>
            </w:pPr>
            <w:r w:rsidRPr="00945BD2">
              <w:rPr>
                <w:lang w:val="es-ES"/>
              </w:rPr>
              <w:t>Kit de desarrollo de software (SDK)</w:t>
            </w:r>
          </w:p>
        </w:tc>
      </w:tr>
      <w:tr w:rsidR="00663B83" w:rsidRPr="00945BD2" w:rsidTr="00050078">
        <w:tc>
          <w:tcPr>
            <w:tcW w:w="10800" w:type="dxa"/>
            <w:gridSpan w:val="2"/>
            <w:shd w:val="clear" w:color="auto" w:fill="FFFFFF"/>
            <w:tcMar>
              <w:top w:w="43" w:type="dxa"/>
              <w:left w:w="115" w:type="dxa"/>
              <w:bottom w:w="43" w:type="dxa"/>
              <w:right w:w="115" w:type="dxa"/>
            </w:tcMar>
          </w:tcPr>
          <w:p w:rsidR="00663B83" w:rsidRPr="00945BD2" w:rsidRDefault="00663B83" w:rsidP="00F44E81">
            <w:pPr>
              <w:pStyle w:val="PURTableHeaderBlue"/>
              <w:rPr>
                <w:lang w:val="es-ES"/>
              </w:rPr>
            </w:pPr>
            <w:r w:rsidRPr="00945BD2">
              <w:rPr>
                <w:lang w:val="es-ES"/>
              </w:rPr>
              <w:t>SharePoint Server 2013</w:t>
            </w:r>
          </w:p>
        </w:tc>
      </w:tr>
      <w:tr w:rsidR="00663B83" w:rsidRPr="0002351D" w:rsidTr="00050078">
        <w:tc>
          <w:tcPr>
            <w:tcW w:w="10800" w:type="dxa"/>
            <w:gridSpan w:val="2"/>
            <w:shd w:val="clear" w:color="auto" w:fill="FFFFFF"/>
            <w:tcMar>
              <w:top w:w="43" w:type="dxa"/>
              <w:left w:w="115" w:type="dxa"/>
              <w:bottom w:w="43" w:type="dxa"/>
              <w:right w:w="115" w:type="dxa"/>
            </w:tcMar>
          </w:tcPr>
          <w:p w:rsidR="005079C2" w:rsidRPr="00945BD2" w:rsidRDefault="00663B83" w:rsidP="00531887">
            <w:pPr>
              <w:pStyle w:val="PURBullet-Indented"/>
              <w:rPr>
                <w:lang w:val="es-ES"/>
              </w:rPr>
            </w:pPr>
            <w:r w:rsidRPr="00945BD2">
              <w:rPr>
                <w:lang w:val="es-ES"/>
              </w:rPr>
              <w:t>Kit de desarrollo de software (SDK)</w:t>
            </w:r>
          </w:p>
        </w:tc>
      </w:tr>
      <w:tr w:rsidR="005079C2" w:rsidRPr="00945BD2" w:rsidTr="00050078">
        <w:tc>
          <w:tcPr>
            <w:tcW w:w="10800" w:type="dxa"/>
            <w:gridSpan w:val="2"/>
            <w:shd w:val="clear" w:color="auto" w:fill="FFFFFF"/>
            <w:tcMar>
              <w:top w:w="43" w:type="dxa"/>
              <w:left w:w="115" w:type="dxa"/>
              <w:bottom w:w="43" w:type="dxa"/>
              <w:right w:w="115" w:type="dxa"/>
            </w:tcMar>
          </w:tcPr>
          <w:p w:rsidR="005079C2" w:rsidRPr="00945BD2" w:rsidRDefault="005079C2" w:rsidP="00F44E81">
            <w:pPr>
              <w:pStyle w:val="PURTableHeaderBlue"/>
              <w:rPr>
                <w:lang w:val="es-ES"/>
              </w:rPr>
            </w:pPr>
            <w:r w:rsidRPr="00945BD2">
              <w:rPr>
                <w:lang w:val="es-ES"/>
              </w:rPr>
              <w:t>SharePoint 2013 Hosting</w:t>
            </w:r>
          </w:p>
        </w:tc>
      </w:tr>
      <w:tr w:rsidR="005079C2" w:rsidRPr="0002351D" w:rsidTr="00050078">
        <w:tc>
          <w:tcPr>
            <w:tcW w:w="10800" w:type="dxa"/>
            <w:gridSpan w:val="2"/>
            <w:shd w:val="clear" w:color="auto" w:fill="FFFFFF"/>
            <w:tcMar>
              <w:top w:w="43" w:type="dxa"/>
              <w:left w:w="115" w:type="dxa"/>
              <w:bottom w:w="43" w:type="dxa"/>
              <w:right w:w="115" w:type="dxa"/>
            </w:tcMar>
          </w:tcPr>
          <w:p w:rsidR="005079C2" w:rsidRPr="00945BD2" w:rsidRDefault="005079C2" w:rsidP="00C44B38">
            <w:pPr>
              <w:pStyle w:val="PURBullet-Indented"/>
              <w:rPr>
                <w:lang w:val="es-ES"/>
              </w:rPr>
            </w:pPr>
            <w:r w:rsidRPr="00945BD2">
              <w:rPr>
                <w:lang w:val="es-ES"/>
              </w:rPr>
              <w:t>Kit de desarrollo de software (SDK)</w:t>
            </w:r>
          </w:p>
        </w:tc>
      </w:tr>
      <w:tr w:rsidR="000F2535" w:rsidRPr="00945BD2" w:rsidTr="000F2535">
        <w:tc>
          <w:tcPr>
            <w:tcW w:w="10800" w:type="dxa"/>
            <w:gridSpan w:val="2"/>
            <w:shd w:val="clear" w:color="auto" w:fill="FFFFFF"/>
            <w:tcMar>
              <w:top w:w="43" w:type="dxa"/>
              <w:left w:w="115" w:type="dxa"/>
              <w:bottom w:w="43" w:type="dxa"/>
              <w:right w:w="115" w:type="dxa"/>
            </w:tcMar>
          </w:tcPr>
          <w:p w:rsidR="000F2535" w:rsidRPr="00550D14" w:rsidRDefault="000F2535" w:rsidP="000F2535">
            <w:pPr>
              <w:pStyle w:val="PURTableHeaderBlue"/>
            </w:pPr>
            <w:r w:rsidRPr="00550D14">
              <w:t>SQL Server 2012 Standard, Enterprise, Web y Business Intelligence</w:t>
            </w:r>
          </w:p>
        </w:tc>
      </w:tr>
      <w:tr w:rsidR="000F2535" w:rsidRPr="0002351D" w:rsidTr="000F2535">
        <w:tc>
          <w:tcPr>
            <w:tcW w:w="5400" w:type="dxa"/>
            <w:shd w:val="clear" w:color="auto" w:fill="FFFFFF"/>
            <w:tcMar>
              <w:top w:w="43" w:type="dxa"/>
              <w:left w:w="115" w:type="dxa"/>
              <w:bottom w:w="43" w:type="dxa"/>
              <w:right w:w="115" w:type="dxa"/>
            </w:tcMar>
          </w:tcPr>
          <w:p w:rsidR="007E5B60" w:rsidRPr="00945BD2" w:rsidRDefault="007E5B60" w:rsidP="00531887">
            <w:pPr>
              <w:pStyle w:val="PURBullet-Indented"/>
              <w:rPr>
                <w:lang w:val="es-ES"/>
              </w:rPr>
            </w:pPr>
            <w:r w:rsidRPr="00945BD2">
              <w:rPr>
                <w:lang w:val="es-ES"/>
              </w:rPr>
              <w:t>Business Intelligence Development Studio</w:t>
            </w:r>
          </w:p>
          <w:p w:rsidR="007E5B60" w:rsidRPr="00945BD2" w:rsidRDefault="007E5B60" w:rsidP="00531887">
            <w:pPr>
              <w:pStyle w:val="PURBullet-Indented"/>
              <w:rPr>
                <w:lang w:val="es-ES"/>
              </w:rPr>
            </w:pPr>
            <w:r w:rsidRPr="00945BD2">
              <w:rPr>
                <w:lang w:val="es-ES"/>
              </w:rPr>
              <w:lastRenderedPageBreak/>
              <w:t>Compatibilidad con versiones anteriores de las herramientas de cliente</w:t>
            </w:r>
          </w:p>
          <w:p w:rsidR="007E5B60" w:rsidRPr="00945BD2" w:rsidRDefault="007E5B60" w:rsidP="00531887">
            <w:pPr>
              <w:pStyle w:val="PURBullet-Indented"/>
              <w:rPr>
                <w:lang w:val="es-ES"/>
              </w:rPr>
            </w:pPr>
            <w:r w:rsidRPr="00945BD2">
              <w:rPr>
                <w:lang w:val="es-ES"/>
              </w:rPr>
              <w:t>Conectividad con las herramientas de cliente</w:t>
            </w:r>
          </w:p>
          <w:p w:rsidR="007E5B60" w:rsidRPr="00945BD2" w:rsidRDefault="003D33E5" w:rsidP="00531887">
            <w:pPr>
              <w:pStyle w:val="PURBullet-Indented"/>
              <w:rPr>
                <w:lang w:val="es-ES"/>
              </w:rPr>
            </w:pPr>
            <w:r w:rsidRPr="00945BD2">
              <w:rPr>
                <w:lang w:val="es-ES"/>
              </w:rPr>
              <w:t>SDK de herramientas de cliente</w:t>
            </w:r>
          </w:p>
          <w:p w:rsidR="007E5B60" w:rsidRPr="00945BD2" w:rsidRDefault="007E5B60" w:rsidP="00531887">
            <w:pPr>
              <w:pStyle w:val="PURBullet-Indented"/>
              <w:rPr>
                <w:lang w:val="es-ES"/>
              </w:rPr>
            </w:pPr>
            <w:r w:rsidRPr="00945BD2">
              <w:rPr>
                <w:lang w:val="es-ES"/>
              </w:rPr>
              <w:t>Data Quality Client</w:t>
            </w:r>
          </w:p>
          <w:p w:rsidR="000F2535" w:rsidRPr="00945BD2" w:rsidRDefault="007E5B60" w:rsidP="001D69C8">
            <w:pPr>
              <w:pStyle w:val="PURBullet-Indented"/>
              <w:rPr>
                <w:lang w:val="es-ES"/>
              </w:rPr>
            </w:pPr>
            <w:r w:rsidRPr="00945BD2">
              <w:rPr>
                <w:lang w:val="es-ES"/>
              </w:rPr>
              <w:t>Distributed Replay Client</w:t>
            </w:r>
          </w:p>
        </w:tc>
        <w:tc>
          <w:tcPr>
            <w:tcW w:w="5400" w:type="dxa"/>
            <w:shd w:val="clear" w:color="auto" w:fill="FFFFFF"/>
          </w:tcPr>
          <w:p w:rsidR="007E5B60" w:rsidRPr="00945BD2" w:rsidRDefault="007E5B60" w:rsidP="00531887">
            <w:pPr>
              <w:pStyle w:val="PURBullet-Indented"/>
              <w:rPr>
                <w:lang w:val="es-ES"/>
              </w:rPr>
            </w:pPr>
            <w:r w:rsidRPr="00945BD2">
              <w:rPr>
                <w:lang w:val="es-ES"/>
              </w:rPr>
              <w:lastRenderedPageBreak/>
              <w:t>Herramientas de Administración básicas</w:t>
            </w:r>
          </w:p>
          <w:p w:rsidR="007E5B60" w:rsidRPr="00945BD2" w:rsidRDefault="007E5B60" w:rsidP="00531887">
            <w:pPr>
              <w:pStyle w:val="PURBullet-Indented"/>
              <w:rPr>
                <w:lang w:val="es-ES"/>
              </w:rPr>
            </w:pPr>
            <w:r w:rsidRPr="00945BD2">
              <w:rPr>
                <w:lang w:val="es-ES"/>
              </w:rPr>
              <w:lastRenderedPageBreak/>
              <w:t>Herramientas de administración - Completa</w:t>
            </w:r>
          </w:p>
          <w:p w:rsidR="007E5B60" w:rsidRPr="00945BD2" w:rsidRDefault="007E5B60" w:rsidP="00531887">
            <w:pPr>
              <w:pStyle w:val="PURBullet-Indented"/>
              <w:rPr>
                <w:lang w:val="es-ES"/>
              </w:rPr>
            </w:pPr>
            <w:r w:rsidRPr="00945BD2">
              <w:rPr>
                <w:lang w:val="es-ES"/>
              </w:rPr>
              <w:t>Complemento de servicios de información para productos de SharePoint</w:t>
            </w:r>
          </w:p>
          <w:p w:rsidR="007E5B60" w:rsidRPr="00945BD2" w:rsidRDefault="003D33E5" w:rsidP="00531887">
            <w:pPr>
              <w:pStyle w:val="PURBullet-Indented"/>
              <w:rPr>
                <w:lang w:val="es-ES"/>
              </w:rPr>
            </w:pPr>
            <w:r w:rsidRPr="00945BD2">
              <w:rPr>
                <w:lang w:val="es-ES"/>
              </w:rPr>
              <w:t>Sync Framework</w:t>
            </w:r>
          </w:p>
          <w:p w:rsidR="007E5B60" w:rsidRPr="00945BD2" w:rsidRDefault="007E5B60" w:rsidP="00531887">
            <w:pPr>
              <w:pStyle w:val="PURBullet-Indented"/>
              <w:rPr>
                <w:lang w:val="es-ES"/>
              </w:rPr>
            </w:pPr>
            <w:r w:rsidRPr="00945BD2">
              <w:rPr>
                <w:lang w:val="es-ES"/>
              </w:rPr>
              <w:t>SDK de conectividad de cliente SQL</w:t>
            </w:r>
          </w:p>
          <w:p w:rsidR="007331A1" w:rsidRPr="00945BD2" w:rsidRDefault="007E5B60" w:rsidP="007331A1">
            <w:pPr>
              <w:pStyle w:val="PURBullet-Indented"/>
              <w:rPr>
                <w:lang w:val="es-ES"/>
              </w:rPr>
            </w:pPr>
            <w:r w:rsidRPr="00945BD2">
              <w:rPr>
                <w:lang w:val="es-ES"/>
              </w:rPr>
              <w:t>Libros en pantalla de SQL Server 2012</w:t>
            </w:r>
          </w:p>
        </w:tc>
      </w:tr>
      <w:tr w:rsidR="007331A1" w:rsidRPr="0002351D" w:rsidTr="00C245A7">
        <w:tc>
          <w:tcPr>
            <w:tcW w:w="10800" w:type="dxa"/>
            <w:gridSpan w:val="2"/>
            <w:shd w:val="clear" w:color="auto" w:fill="FFFFFF"/>
            <w:tcMar>
              <w:top w:w="43" w:type="dxa"/>
              <w:left w:w="115" w:type="dxa"/>
              <w:bottom w:w="43" w:type="dxa"/>
              <w:right w:w="115" w:type="dxa"/>
            </w:tcMar>
          </w:tcPr>
          <w:p w:rsidR="007331A1" w:rsidRPr="00550D14" w:rsidRDefault="007331A1" w:rsidP="00C245A7">
            <w:pPr>
              <w:pStyle w:val="PURTableHeaderBlue"/>
              <w:rPr>
                <w:lang w:val="fr-FR"/>
              </w:rPr>
            </w:pPr>
            <w:r w:rsidRPr="00550D14">
              <w:rPr>
                <w:lang w:val="fr-FR"/>
              </w:rPr>
              <w:lastRenderedPageBreak/>
              <w:t>System Center 2012 R2 Client Management Suite</w:t>
            </w:r>
          </w:p>
        </w:tc>
      </w:tr>
      <w:tr w:rsidR="007331A1" w:rsidRPr="00945BD2" w:rsidTr="00C245A7">
        <w:tc>
          <w:tcPr>
            <w:tcW w:w="5400" w:type="dxa"/>
            <w:shd w:val="clear" w:color="auto" w:fill="FFFFFF"/>
            <w:tcMar>
              <w:top w:w="43" w:type="dxa"/>
              <w:left w:w="115" w:type="dxa"/>
              <w:bottom w:w="43" w:type="dxa"/>
              <w:right w:w="115" w:type="dxa"/>
            </w:tcMar>
          </w:tcPr>
          <w:p w:rsidR="007331A1" w:rsidRPr="00945BD2" w:rsidRDefault="007331A1" w:rsidP="007331A1">
            <w:pPr>
              <w:pStyle w:val="PURBullet"/>
              <w:rPr>
                <w:lang w:val="es-ES"/>
              </w:rPr>
            </w:pPr>
            <w:r w:rsidRPr="00945BD2">
              <w:rPr>
                <w:lang w:val="es-ES"/>
              </w:rPr>
              <w:t>Cliente de Configuration Manager</w:t>
            </w:r>
          </w:p>
          <w:p w:rsidR="007331A1" w:rsidRPr="00945BD2" w:rsidRDefault="007331A1" w:rsidP="007331A1">
            <w:pPr>
              <w:pStyle w:val="PURBullet"/>
              <w:rPr>
                <w:lang w:val="es-ES"/>
              </w:rPr>
            </w:pPr>
            <w:r w:rsidRPr="00945BD2">
              <w:rPr>
                <w:lang w:val="es-ES"/>
              </w:rPr>
              <w:t xml:space="preserve">Punto de administración de dispositivos </w:t>
            </w:r>
          </w:p>
          <w:p w:rsidR="007331A1" w:rsidRPr="00945BD2" w:rsidRDefault="007331A1" w:rsidP="00635156">
            <w:pPr>
              <w:pStyle w:val="PURBullet"/>
              <w:rPr>
                <w:lang w:val="es-ES"/>
              </w:rPr>
            </w:pPr>
            <w:r w:rsidRPr="00945BD2">
              <w:rPr>
                <w:lang w:val="es-ES"/>
              </w:rPr>
              <w:t>Herramienta de publicación de actualizaciones para</w:t>
            </w:r>
            <w:r w:rsidR="00635156">
              <w:rPr>
                <w:lang w:val="es-ES"/>
              </w:rPr>
              <w:t> </w:t>
            </w:r>
            <w:r w:rsidRPr="00945BD2">
              <w:rPr>
                <w:lang w:val="es-ES"/>
              </w:rPr>
              <w:t>clientes</w:t>
            </w:r>
          </w:p>
          <w:p w:rsidR="007331A1" w:rsidRPr="00945BD2" w:rsidRDefault="007331A1" w:rsidP="007331A1">
            <w:pPr>
              <w:pStyle w:val="PURBullet"/>
              <w:rPr>
                <w:lang w:val="es-ES"/>
              </w:rPr>
            </w:pPr>
            <w:r w:rsidRPr="00945BD2">
              <w:rPr>
                <w:lang w:val="es-ES"/>
              </w:rPr>
              <w:t>Punto de distribución</w:t>
            </w:r>
          </w:p>
          <w:p w:rsidR="007331A1" w:rsidRPr="00945BD2" w:rsidRDefault="007331A1" w:rsidP="007331A1">
            <w:pPr>
              <w:pStyle w:val="PURBullet"/>
              <w:rPr>
                <w:lang w:val="es-ES"/>
              </w:rPr>
            </w:pPr>
            <w:r w:rsidRPr="00945BD2">
              <w:rPr>
                <w:lang w:val="es-ES"/>
              </w:rPr>
              <w:t>Punto de estado de reserva</w:t>
            </w:r>
          </w:p>
          <w:p w:rsidR="007331A1" w:rsidRPr="00945BD2" w:rsidRDefault="007331A1" w:rsidP="007331A1">
            <w:pPr>
              <w:pStyle w:val="PURBullet"/>
              <w:rPr>
                <w:lang w:val="es-ES"/>
              </w:rPr>
            </w:pPr>
            <w:r w:rsidRPr="00945BD2">
              <w:rPr>
                <w:lang w:val="es-ES"/>
              </w:rPr>
              <w:t>Herramienta de inventario para actualizaciones de Microsoft</w:t>
            </w:r>
          </w:p>
          <w:p w:rsidR="007331A1" w:rsidRPr="00945BD2" w:rsidRDefault="007331A1" w:rsidP="007331A1">
            <w:pPr>
              <w:pStyle w:val="PURBullet"/>
              <w:rPr>
                <w:lang w:val="es-ES"/>
              </w:rPr>
            </w:pPr>
            <w:r w:rsidRPr="00945BD2">
              <w:rPr>
                <w:lang w:val="es-ES"/>
              </w:rPr>
              <w:t>Punto de servicio PXE</w:t>
            </w:r>
          </w:p>
          <w:p w:rsidR="007331A1" w:rsidRPr="00945BD2" w:rsidRDefault="007331A1" w:rsidP="007331A1">
            <w:pPr>
              <w:pStyle w:val="PURBullet"/>
              <w:rPr>
                <w:lang w:val="es-ES"/>
              </w:rPr>
            </w:pPr>
            <w:r w:rsidRPr="00945BD2">
              <w:rPr>
                <w:lang w:val="es-ES"/>
              </w:rPr>
              <w:t>Software de servicio de recopilación de auditorías</w:t>
            </w:r>
          </w:p>
          <w:p w:rsidR="007331A1" w:rsidRPr="00945BD2" w:rsidRDefault="007331A1" w:rsidP="007331A1">
            <w:pPr>
              <w:pStyle w:val="PURBullet"/>
              <w:rPr>
                <w:lang w:val="es-ES"/>
              </w:rPr>
            </w:pPr>
            <w:r w:rsidRPr="00945BD2">
              <w:rPr>
                <w:lang w:val="es-ES"/>
              </w:rPr>
              <w:t>Power Shell</w:t>
            </w:r>
          </w:p>
          <w:p w:rsidR="007331A1" w:rsidRPr="00945BD2" w:rsidRDefault="007331A1" w:rsidP="007331A1">
            <w:pPr>
              <w:pStyle w:val="PURBullet"/>
              <w:rPr>
                <w:lang w:val="es-ES"/>
              </w:rPr>
            </w:pPr>
            <w:r w:rsidRPr="00945BD2">
              <w:rPr>
                <w:lang w:val="es-ES"/>
              </w:rPr>
              <w:t>Business Intelligence Development Studio</w:t>
            </w:r>
          </w:p>
          <w:p w:rsidR="007331A1" w:rsidRPr="00945BD2" w:rsidRDefault="007331A1" w:rsidP="007331A1">
            <w:pPr>
              <w:pStyle w:val="PURBullet"/>
              <w:rPr>
                <w:lang w:val="es-ES"/>
              </w:rPr>
            </w:pPr>
            <w:r w:rsidRPr="00945BD2">
              <w:rPr>
                <w:lang w:val="es-ES"/>
              </w:rPr>
              <w:t>Componentes heredados</w:t>
            </w:r>
          </w:p>
          <w:p w:rsidR="007331A1" w:rsidRPr="00945BD2" w:rsidRDefault="007331A1" w:rsidP="007331A1">
            <w:pPr>
              <w:pStyle w:val="PURBullet"/>
              <w:rPr>
                <w:lang w:val="es-ES"/>
              </w:rPr>
            </w:pPr>
            <w:r w:rsidRPr="00945BD2">
              <w:rPr>
                <w:lang w:val="es-ES"/>
              </w:rPr>
              <w:t>Componentes de cliente de servicios de notificación</w:t>
            </w:r>
          </w:p>
          <w:p w:rsidR="007331A1" w:rsidRPr="00945BD2" w:rsidRDefault="007331A1" w:rsidP="007331A1">
            <w:pPr>
              <w:pStyle w:val="PURBullet"/>
              <w:rPr>
                <w:lang w:val="es-ES"/>
              </w:rPr>
            </w:pPr>
            <w:r w:rsidRPr="00945BD2">
              <w:rPr>
                <w:lang w:val="es-ES"/>
              </w:rPr>
              <w:t>Herramientas compartidas de servicios de información</w:t>
            </w:r>
          </w:p>
          <w:p w:rsidR="007331A1" w:rsidRPr="00945BD2" w:rsidRDefault="007331A1" w:rsidP="007331A1">
            <w:pPr>
              <w:pStyle w:val="PURBullet"/>
              <w:rPr>
                <w:lang w:val="es-ES"/>
              </w:rPr>
            </w:pPr>
            <w:r w:rsidRPr="00945BD2">
              <w:rPr>
                <w:lang w:val="es-ES"/>
              </w:rPr>
              <w:t>Kit de desarrollo de software</w:t>
            </w:r>
          </w:p>
          <w:p w:rsidR="007331A1" w:rsidRPr="00945BD2" w:rsidRDefault="007331A1" w:rsidP="007331A1">
            <w:pPr>
              <w:pStyle w:val="PURBullet"/>
              <w:rPr>
                <w:lang w:val="es-ES"/>
              </w:rPr>
            </w:pPr>
            <w:r w:rsidRPr="00945BD2">
              <w:rPr>
                <w:lang w:val="es-ES"/>
              </w:rPr>
              <w:t>Libros en pantalla de SQL Server 2008</w:t>
            </w:r>
          </w:p>
          <w:p w:rsidR="007331A1" w:rsidRPr="00945BD2" w:rsidRDefault="007331A1" w:rsidP="007331A1">
            <w:pPr>
              <w:pStyle w:val="PURBullet"/>
              <w:rPr>
                <w:lang w:val="es-ES"/>
              </w:rPr>
            </w:pPr>
            <w:r w:rsidRPr="00945BD2">
              <w:rPr>
                <w:lang w:val="es-ES"/>
              </w:rPr>
              <w:t>Servidor de administración del almacenamiento de datos</w:t>
            </w:r>
          </w:p>
          <w:p w:rsidR="007331A1" w:rsidRPr="00945BD2" w:rsidRDefault="007331A1" w:rsidP="007331A1">
            <w:pPr>
              <w:pStyle w:val="PURBullet"/>
              <w:rPr>
                <w:lang w:val="es-ES"/>
              </w:rPr>
            </w:pPr>
            <w:r w:rsidRPr="00945BD2">
              <w:rPr>
                <w:lang w:val="es-ES"/>
              </w:rPr>
              <w:t>Consola de Service Manager</w:t>
            </w:r>
          </w:p>
          <w:p w:rsidR="007331A1" w:rsidRPr="00945BD2" w:rsidRDefault="007331A1" w:rsidP="007331A1">
            <w:pPr>
              <w:pStyle w:val="PURBullet"/>
              <w:rPr>
                <w:lang w:val="es-ES"/>
              </w:rPr>
            </w:pPr>
            <w:r w:rsidRPr="00945BD2">
              <w:rPr>
                <w:lang w:val="es-ES"/>
              </w:rPr>
              <w:t>AVIcode Incident Snapshot Utility</w:t>
            </w:r>
          </w:p>
          <w:p w:rsidR="007331A1" w:rsidRPr="00945BD2" w:rsidRDefault="007331A1" w:rsidP="007331A1">
            <w:pPr>
              <w:pStyle w:val="PURBullet"/>
              <w:rPr>
                <w:lang w:val="es-ES"/>
              </w:rPr>
            </w:pPr>
            <w:r w:rsidRPr="00945BD2">
              <w:rPr>
                <w:lang w:val="es-ES"/>
              </w:rPr>
              <w:t>AVIcode Intercept Agent</w:t>
            </w:r>
          </w:p>
          <w:p w:rsidR="007331A1" w:rsidRPr="00945BD2" w:rsidRDefault="007331A1" w:rsidP="007331A1">
            <w:pPr>
              <w:pStyle w:val="PURBullet"/>
              <w:rPr>
                <w:lang w:val="es-ES"/>
              </w:rPr>
            </w:pPr>
            <w:r w:rsidRPr="00945BD2">
              <w:rPr>
                <w:lang w:val="es-ES"/>
              </w:rPr>
              <w:t>Complemento de Visual Studio para AVIcode Intercept</w:t>
            </w:r>
          </w:p>
          <w:p w:rsidR="007331A1" w:rsidRPr="00945BD2" w:rsidRDefault="007331A1" w:rsidP="007331A1">
            <w:pPr>
              <w:pStyle w:val="PURBullet"/>
              <w:rPr>
                <w:lang w:val="es-ES"/>
              </w:rPr>
            </w:pPr>
            <w:r w:rsidRPr="00945BD2">
              <w:rPr>
                <w:lang w:val="es-ES"/>
              </w:rPr>
              <w:t>Cartucho de aplicación de SharePoint para AVIcode</w:t>
            </w:r>
          </w:p>
          <w:p w:rsidR="007331A1" w:rsidRPr="00945BD2" w:rsidRDefault="007331A1" w:rsidP="007331A1">
            <w:pPr>
              <w:pStyle w:val="PURBullet"/>
              <w:rPr>
                <w:lang w:val="es-ES"/>
              </w:rPr>
            </w:pPr>
            <w:r w:rsidRPr="00945BD2">
              <w:rPr>
                <w:lang w:val="es-ES"/>
              </w:rPr>
              <w:t>AVIcode Advisor 5.7</w:t>
            </w:r>
          </w:p>
          <w:p w:rsidR="007331A1" w:rsidRPr="00945BD2" w:rsidRDefault="007331A1" w:rsidP="007331A1">
            <w:pPr>
              <w:pStyle w:val="PURBullet"/>
              <w:rPr>
                <w:lang w:val="es-ES"/>
              </w:rPr>
            </w:pPr>
            <w:r w:rsidRPr="00945BD2">
              <w:rPr>
                <w:lang w:val="es-ES"/>
              </w:rPr>
              <w:t>Módulo de administración para Operations Manager 2007 de AVIcode Intercept uX</w:t>
            </w:r>
          </w:p>
          <w:p w:rsidR="007331A1" w:rsidRPr="00945BD2" w:rsidRDefault="007331A1" w:rsidP="007331A1">
            <w:pPr>
              <w:pStyle w:val="PURBullet"/>
              <w:rPr>
                <w:lang w:val="es-ES"/>
              </w:rPr>
            </w:pPr>
            <w:r w:rsidRPr="00945BD2">
              <w:rPr>
                <w:lang w:val="es-ES"/>
              </w:rPr>
              <w:t>Módulo de administración para Operations Manager 2007 de Aplicación de SharePoint para AVIcode</w:t>
            </w:r>
          </w:p>
          <w:p w:rsidR="007331A1" w:rsidRPr="00945BD2" w:rsidRDefault="007331A1" w:rsidP="007331A1">
            <w:pPr>
              <w:pStyle w:val="PURBullet"/>
              <w:rPr>
                <w:lang w:val="es-ES"/>
              </w:rPr>
            </w:pPr>
            <w:r w:rsidRPr="00945BD2">
              <w:rPr>
                <w:lang w:val="es-ES"/>
              </w:rPr>
              <w:t>Kit de integración rápida</w:t>
            </w:r>
          </w:p>
          <w:p w:rsidR="007331A1" w:rsidRPr="00945BD2" w:rsidRDefault="007331A1" w:rsidP="007331A1">
            <w:pPr>
              <w:pStyle w:val="PURBullet"/>
              <w:rPr>
                <w:lang w:val="es-ES"/>
              </w:rPr>
            </w:pPr>
            <w:r w:rsidRPr="00945BD2">
              <w:rPr>
                <w:lang w:val="es-ES"/>
              </w:rPr>
              <w:t>Opalis Integration Server 6.2.2 SP1</w:t>
            </w:r>
          </w:p>
          <w:p w:rsidR="007331A1" w:rsidRPr="00945BD2" w:rsidRDefault="007331A1" w:rsidP="007331A1">
            <w:pPr>
              <w:pStyle w:val="PURBullet"/>
              <w:rPr>
                <w:lang w:val="es-ES"/>
              </w:rPr>
            </w:pPr>
            <w:r w:rsidRPr="00945BD2">
              <w:rPr>
                <w:lang w:val="es-ES"/>
              </w:rPr>
              <w:t>Línea de comandos remota de Data Protection Manager</w:t>
            </w:r>
          </w:p>
        </w:tc>
        <w:tc>
          <w:tcPr>
            <w:tcW w:w="5400" w:type="dxa"/>
            <w:shd w:val="clear" w:color="auto" w:fill="FFFFFF"/>
          </w:tcPr>
          <w:p w:rsidR="007331A1" w:rsidRPr="00945BD2" w:rsidRDefault="007331A1" w:rsidP="007331A1">
            <w:pPr>
              <w:pStyle w:val="PURBullet"/>
              <w:rPr>
                <w:lang w:val="es-ES"/>
              </w:rPr>
            </w:pPr>
            <w:r w:rsidRPr="00945BD2">
              <w:rPr>
                <w:lang w:val="es-ES"/>
              </w:rPr>
              <w:t xml:space="preserve">Punto de administración </w:t>
            </w:r>
          </w:p>
          <w:p w:rsidR="007331A1" w:rsidRPr="00945BD2" w:rsidRDefault="007331A1" w:rsidP="007331A1">
            <w:pPr>
              <w:pStyle w:val="PURBullet"/>
              <w:rPr>
                <w:lang w:val="es-ES"/>
              </w:rPr>
            </w:pPr>
            <w:r w:rsidRPr="00945BD2">
              <w:rPr>
                <w:lang w:val="es-ES"/>
              </w:rPr>
              <w:t xml:space="preserve">Punto de información </w:t>
            </w:r>
          </w:p>
          <w:p w:rsidR="007331A1" w:rsidRPr="00945BD2" w:rsidRDefault="007331A1" w:rsidP="007331A1">
            <w:pPr>
              <w:pStyle w:val="PURBullet"/>
              <w:rPr>
                <w:lang w:val="es-ES"/>
              </w:rPr>
            </w:pPr>
            <w:r w:rsidRPr="00945BD2">
              <w:rPr>
                <w:lang w:val="es-ES"/>
              </w:rPr>
              <w:t>Servidor de sitio secundario</w:t>
            </w:r>
          </w:p>
          <w:p w:rsidR="007331A1" w:rsidRPr="00945BD2" w:rsidRDefault="007331A1" w:rsidP="007331A1">
            <w:pPr>
              <w:pStyle w:val="PURBullet"/>
              <w:rPr>
                <w:lang w:val="es-ES"/>
              </w:rPr>
            </w:pPr>
            <w:r w:rsidRPr="00945BD2">
              <w:rPr>
                <w:lang w:val="es-ES"/>
              </w:rPr>
              <w:t>Punto localizador de servidor</w:t>
            </w:r>
          </w:p>
          <w:p w:rsidR="007331A1" w:rsidRPr="00945BD2" w:rsidRDefault="007331A1" w:rsidP="007331A1">
            <w:pPr>
              <w:pStyle w:val="PURBullet"/>
              <w:rPr>
                <w:lang w:val="es-ES"/>
              </w:rPr>
            </w:pPr>
            <w:r w:rsidRPr="00945BD2">
              <w:rPr>
                <w:lang w:val="es-ES"/>
              </w:rPr>
              <w:t>Punto de actualización de software</w:t>
            </w:r>
          </w:p>
          <w:p w:rsidR="007331A1" w:rsidRPr="00945BD2" w:rsidRDefault="007331A1" w:rsidP="007331A1">
            <w:pPr>
              <w:pStyle w:val="PURBullet"/>
              <w:rPr>
                <w:lang w:val="es-ES"/>
              </w:rPr>
            </w:pPr>
            <w:r w:rsidRPr="00945BD2">
              <w:rPr>
                <w:lang w:val="es-ES"/>
              </w:rPr>
              <w:t>Punto de migración de estado</w:t>
            </w:r>
          </w:p>
          <w:p w:rsidR="007331A1" w:rsidRPr="00945BD2" w:rsidRDefault="007331A1" w:rsidP="007331A1">
            <w:pPr>
              <w:pStyle w:val="PURBullet"/>
              <w:rPr>
                <w:lang w:val="es-ES"/>
              </w:rPr>
            </w:pPr>
            <w:r w:rsidRPr="00945BD2">
              <w:rPr>
                <w:lang w:val="es-ES"/>
              </w:rPr>
              <w:t>Punto validador de mantenimiento del sistema</w:t>
            </w:r>
          </w:p>
          <w:p w:rsidR="007331A1" w:rsidRPr="00945BD2" w:rsidRDefault="007331A1" w:rsidP="007331A1">
            <w:pPr>
              <w:pStyle w:val="PURBullet"/>
              <w:rPr>
                <w:lang w:val="es-ES"/>
              </w:rPr>
            </w:pPr>
            <w:r w:rsidRPr="00945BD2">
              <w:rPr>
                <w:lang w:val="es-ES"/>
              </w:rPr>
              <w:t>Punto de servicio fuera de banda</w:t>
            </w:r>
          </w:p>
          <w:p w:rsidR="007331A1" w:rsidRPr="00945BD2" w:rsidRDefault="007331A1" w:rsidP="007331A1">
            <w:pPr>
              <w:pStyle w:val="PURBullet"/>
              <w:rPr>
                <w:lang w:val="es-ES"/>
              </w:rPr>
            </w:pPr>
            <w:r w:rsidRPr="00945BD2">
              <w:rPr>
                <w:lang w:val="es-ES"/>
              </w:rPr>
              <w:t>Connector Framework</w:t>
            </w:r>
          </w:p>
          <w:p w:rsidR="007331A1" w:rsidRPr="00945BD2" w:rsidRDefault="007331A1" w:rsidP="007331A1">
            <w:pPr>
              <w:pStyle w:val="PURBullet"/>
              <w:rPr>
                <w:lang w:val="es-ES"/>
              </w:rPr>
            </w:pPr>
            <w:r w:rsidRPr="00945BD2">
              <w:rPr>
                <w:lang w:val="es-ES"/>
              </w:rPr>
              <w:t>Herramientas compartidas de servicios de análisis</w:t>
            </w:r>
          </w:p>
          <w:p w:rsidR="007331A1" w:rsidRPr="00945BD2" w:rsidRDefault="007331A1" w:rsidP="007331A1">
            <w:pPr>
              <w:pStyle w:val="PURBullet"/>
              <w:rPr>
                <w:lang w:val="es-ES"/>
              </w:rPr>
            </w:pPr>
            <w:r w:rsidRPr="00945BD2">
              <w:rPr>
                <w:lang w:val="es-ES"/>
              </w:rPr>
              <w:t>Componentes de conectividad</w:t>
            </w:r>
          </w:p>
          <w:p w:rsidR="007331A1" w:rsidRPr="00945BD2" w:rsidRDefault="007331A1" w:rsidP="007331A1">
            <w:pPr>
              <w:pStyle w:val="PURBullet"/>
              <w:rPr>
                <w:lang w:val="es-ES"/>
              </w:rPr>
            </w:pPr>
            <w:r w:rsidRPr="00945BD2">
              <w:rPr>
                <w:lang w:val="es-ES"/>
              </w:rPr>
              <w:t>Herramientas de administración</w:t>
            </w:r>
          </w:p>
          <w:p w:rsidR="007331A1" w:rsidRPr="00945BD2" w:rsidRDefault="007331A1" w:rsidP="007331A1">
            <w:pPr>
              <w:pStyle w:val="PURBullet"/>
              <w:rPr>
                <w:lang w:val="es-ES"/>
              </w:rPr>
            </w:pPr>
            <w:r w:rsidRPr="00945BD2">
              <w:rPr>
                <w:lang w:val="es-ES"/>
              </w:rPr>
              <w:t>Administrador de informes de servicios de información</w:t>
            </w:r>
          </w:p>
          <w:p w:rsidR="007331A1" w:rsidRPr="00945BD2" w:rsidRDefault="007331A1" w:rsidP="007331A1">
            <w:pPr>
              <w:pStyle w:val="PURBullet"/>
              <w:rPr>
                <w:lang w:val="es-ES"/>
              </w:rPr>
            </w:pPr>
            <w:r w:rsidRPr="00945BD2">
              <w:rPr>
                <w:lang w:val="es-ES"/>
              </w:rPr>
              <w:t>Herramientas compartidas de SQL Server 2008</w:t>
            </w:r>
          </w:p>
          <w:p w:rsidR="007331A1" w:rsidRPr="00945BD2" w:rsidRDefault="007331A1" w:rsidP="007331A1">
            <w:pPr>
              <w:pStyle w:val="PURBullet"/>
              <w:rPr>
                <w:lang w:val="es-ES"/>
              </w:rPr>
            </w:pPr>
            <w:r w:rsidRPr="00945BD2">
              <w:rPr>
                <w:lang w:val="es-ES"/>
              </w:rPr>
              <w:t>Características de cliente de SQLXML</w:t>
            </w:r>
          </w:p>
          <w:p w:rsidR="007331A1" w:rsidRPr="00945BD2" w:rsidRDefault="007331A1" w:rsidP="007331A1">
            <w:pPr>
              <w:pStyle w:val="PURBullet"/>
              <w:rPr>
                <w:lang w:val="es-ES"/>
              </w:rPr>
            </w:pPr>
            <w:r w:rsidRPr="00945BD2">
              <w:rPr>
                <w:lang w:val="es-ES"/>
              </w:rPr>
              <w:t>SQL Server Mobile Server Tools</w:t>
            </w:r>
          </w:p>
          <w:p w:rsidR="007331A1" w:rsidRPr="00945BD2" w:rsidRDefault="007331A1" w:rsidP="007331A1">
            <w:pPr>
              <w:pStyle w:val="PURBullet"/>
              <w:rPr>
                <w:lang w:val="es-ES"/>
              </w:rPr>
            </w:pPr>
            <w:r w:rsidRPr="00945BD2">
              <w:rPr>
                <w:lang w:val="es-ES"/>
              </w:rPr>
              <w:t>Base de datos del almacén de datos</w:t>
            </w:r>
          </w:p>
          <w:p w:rsidR="007331A1" w:rsidRPr="00945BD2" w:rsidRDefault="007331A1" w:rsidP="007331A1">
            <w:pPr>
              <w:pStyle w:val="PURBullet"/>
              <w:rPr>
                <w:lang w:val="es-ES"/>
              </w:rPr>
            </w:pPr>
            <w:r w:rsidRPr="00945BD2">
              <w:rPr>
                <w:lang w:val="es-ES"/>
              </w:rPr>
              <w:t>Portal de autoservicio</w:t>
            </w:r>
          </w:p>
          <w:p w:rsidR="007331A1" w:rsidRPr="00945BD2" w:rsidRDefault="007331A1" w:rsidP="007331A1">
            <w:pPr>
              <w:pStyle w:val="PURBullet"/>
              <w:rPr>
                <w:lang w:val="es-ES"/>
              </w:rPr>
            </w:pPr>
            <w:r w:rsidRPr="00945BD2">
              <w:rPr>
                <w:lang w:val="es-ES"/>
              </w:rPr>
              <w:t>AVIcode Incident Upload Utility</w:t>
            </w:r>
          </w:p>
          <w:p w:rsidR="007331A1" w:rsidRPr="00945BD2" w:rsidRDefault="007331A1" w:rsidP="007331A1">
            <w:pPr>
              <w:pStyle w:val="PURBullet"/>
              <w:rPr>
                <w:lang w:val="es-ES"/>
              </w:rPr>
            </w:pPr>
            <w:r w:rsidRPr="00945BD2">
              <w:rPr>
                <w:lang w:val="es-ES"/>
              </w:rPr>
              <w:t>SE-Viewer de AVIcode Intercept</w:t>
            </w:r>
          </w:p>
          <w:p w:rsidR="007331A1" w:rsidRPr="00945BD2" w:rsidRDefault="007331A1" w:rsidP="007331A1">
            <w:pPr>
              <w:pStyle w:val="PURBullet"/>
              <w:rPr>
                <w:lang w:val="es-ES"/>
              </w:rPr>
            </w:pPr>
            <w:r w:rsidRPr="00945BD2">
              <w:rPr>
                <w:lang w:val="es-ES"/>
              </w:rPr>
              <w:t>Cartucho de aplicación de BizTalk para AVIcode</w:t>
            </w:r>
          </w:p>
          <w:p w:rsidR="007331A1" w:rsidRPr="00945BD2" w:rsidRDefault="007331A1" w:rsidP="007331A1">
            <w:pPr>
              <w:pStyle w:val="PURBullet"/>
              <w:rPr>
                <w:lang w:val="es-ES"/>
              </w:rPr>
            </w:pPr>
            <w:r w:rsidRPr="00945BD2">
              <w:rPr>
                <w:lang w:val="es-ES"/>
              </w:rPr>
              <w:t>Cartucho de servicios de información de AVIcode</w:t>
            </w:r>
          </w:p>
          <w:p w:rsidR="007331A1" w:rsidRPr="00550D14" w:rsidRDefault="007331A1" w:rsidP="007331A1">
            <w:pPr>
              <w:pStyle w:val="PURBullet"/>
              <w:rPr>
                <w:lang w:val="fr-FR"/>
              </w:rPr>
            </w:pPr>
            <w:r w:rsidRPr="00550D14">
              <w:rPr>
                <w:lang w:val="fr-FR"/>
              </w:rPr>
              <w:t>AVIcode .NET Enterprise Management Pack 5.7 para Operations Manager 2007</w:t>
            </w:r>
          </w:p>
          <w:p w:rsidR="007331A1" w:rsidRPr="00945BD2" w:rsidRDefault="007331A1" w:rsidP="007331A1">
            <w:pPr>
              <w:pStyle w:val="PURBullet"/>
              <w:rPr>
                <w:lang w:val="es-ES"/>
              </w:rPr>
            </w:pPr>
            <w:r w:rsidRPr="00945BD2">
              <w:rPr>
                <w:lang w:val="es-ES"/>
              </w:rPr>
              <w:t>Módulo de administración para Operations Manager 2007 de Aplicación de BizTalk para AVIcode</w:t>
            </w:r>
          </w:p>
          <w:p w:rsidR="007331A1" w:rsidRPr="00945BD2" w:rsidRDefault="007331A1" w:rsidP="007331A1">
            <w:pPr>
              <w:pStyle w:val="PURBullet"/>
              <w:rPr>
                <w:lang w:val="es-ES"/>
              </w:rPr>
            </w:pPr>
            <w:r w:rsidRPr="00945BD2">
              <w:rPr>
                <w:lang w:val="es-ES"/>
              </w:rPr>
              <w:t>Módulo de administración de servicios de información para Operations Manager 2007 para AVIcode Opalis Integration Server</w:t>
            </w:r>
          </w:p>
          <w:p w:rsidR="007331A1" w:rsidRPr="00945BD2" w:rsidRDefault="007331A1" w:rsidP="007331A1">
            <w:pPr>
              <w:pStyle w:val="PURBullet"/>
              <w:rPr>
                <w:lang w:val="es-ES"/>
              </w:rPr>
            </w:pPr>
            <w:r w:rsidRPr="00945BD2">
              <w:rPr>
                <w:lang w:val="es-ES"/>
              </w:rPr>
              <w:t>Opalis Operator Console Installer</w:t>
            </w:r>
          </w:p>
          <w:p w:rsidR="007331A1" w:rsidRPr="00945BD2" w:rsidRDefault="007331A1" w:rsidP="007331A1">
            <w:pPr>
              <w:pStyle w:val="PURBullet"/>
              <w:rPr>
                <w:lang w:val="es-ES"/>
              </w:rPr>
            </w:pPr>
            <w:r w:rsidRPr="00945BD2">
              <w:rPr>
                <w:lang w:val="es-ES"/>
              </w:rPr>
              <w:t>Agente de Data Protection Manager 2010</w:t>
            </w:r>
          </w:p>
        </w:tc>
      </w:tr>
      <w:tr w:rsidR="007331A1" w:rsidRPr="00945BD2" w:rsidTr="00C245A7">
        <w:tc>
          <w:tcPr>
            <w:tcW w:w="10800" w:type="dxa"/>
            <w:gridSpan w:val="2"/>
            <w:shd w:val="clear" w:color="auto" w:fill="FFFFFF"/>
            <w:tcMar>
              <w:top w:w="43" w:type="dxa"/>
              <w:left w:w="115" w:type="dxa"/>
              <w:bottom w:w="43" w:type="dxa"/>
              <w:right w:w="115" w:type="dxa"/>
            </w:tcMar>
          </w:tcPr>
          <w:p w:rsidR="007331A1" w:rsidRPr="00550D14" w:rsidRDefault="007331A1" w:rsidP="00C245A7">
            <w:pPr>
              <w:pStyle w:val="PURTableHeaderBlue"/>
            </w:pPr>
            <w:r w:rsidRPr="00550D14">
              <w:t>System Center 2012 R2 Configuration Manager</w:t>
            </w:r>
          </w:p>
        </w:tc>
      </w:tr>
      <w:tr w:rsidR="007331A1" w:rsidRPr="00945BD2" w:rsidTr="00C245A7">
        <w:tc>
          <w:tcPr>
            <w:tcW w:w="5400" w:type="dxa"/>
            <w:shd w:val="clear" w:color="auto" w:fill="FFFFFF"/>
            <w:tcMar>
              <w:top w:w="43" w:type="dxa"/>
              <w:left w:w="115" w:type="dxa"/>
              <w:bottom w:w="43" w:type="dxa"/>
              <w:right w:w="115" w:type="dxa"/>
            </w:tcMar>
          </w:tcPr>
          <w:p w:rsidR="007331A1" w:rsidRPr="00945BD2" w:rsidRDefault="007331A1" w:rsidP="007331A1">
            <w:pPr>
              <w:pStyle w:val="PURBullet"/>
              <w:rPr>
                <w:lang w:val="es-ES"/>
              </w:rPr>
            </w:pPr>
            <w:r w:rsidRPr="00945BD2">
              <w:rPr>
                <w:lang w:val="es-ES"/>
              </w:rPr>
              <w:t>Cliente de Configuration Manager</w:t>
            </w:r>
          </w:p>
          <w:p w:rsidR="007331A1" w:rsidRPr="00945BD2" w:rsidRDefault="007331A1" w:rsidP="007331A1">
            <w:pPr>
              <w:pStyle w:val="PURBullet"/>
              <w:rPr>
                <w:lang w:val="es-ES"/>
              </w:rPr>
            </w:pPr>
            <w:r w:rsidRPr="00945BD2">
              <w:rPr>
                <w:lang w:val="es-ES"/>
              </w:rPr>
              <w:t>Punto de administración de dispositivos</w:t>
            </w:r>
          </w:p>
          <w:p w:rsidR="007331A1" w:rsidRPr="00945BD2" w:rsidRDefault="007331A1" w:rsidP="007331A1">
            <w:pPr>
              <w:pStyle w:val="PURBullet"/>
              <w:rPr>
                <w:lang w:val="es-ES"/>
              </w:rPr>
            </w:pPr>
            <w:r w:rsidRPr="00945BD2">
              <w:rPr>
                <w:lang w:val="es-ES"/>
              </w:rPr>
              <w:t>Herramienta de publicación de actualizaciones para clientes</w:t>
            </w:r>
          </w:p>
          <w:p w:rsidR="007331A1" w:rsidRPr="00945BD2" w:rsidRDefault="007331A1" w:rsidP="007331A1">
            <w:pPr>
              <w:pStyle w:val="PURBullet"/>
              <w:rPr>
                <w:lang w:val="es-ES"/>
              </w:rPr>
            </w:pPr>
            <w:r w:rsidRPr="00945BD2">
              <w:rPr>
                <w:lang w:val="es-ES"/>
              </w:rPr>
              <w:t>Punto de distribución</w:t>
            </w:r>
          </w:p>
          <w:p w:rsidR="007331A1" w:rsidRPr="00945BD2" w:rsidRDefault="007331A1" w:rsidP="007331A1">
            <w:pPr>
              <w:pStyle w:val="PURBullet"/>
              <w:rPr>
                <w:lang w:val="es-ES"/>
              </w:rPr>
            </w:pPr>
            <w:r w:rsidRPr="00945BD2">
              <w:rPr>
                <w:lang w:val="es-ES"/>
              </w:rPr>
              <w:t>Punto de estado de reserva</w:t>
            </w:r>
          </w:p>
          <w:p w:rsidR="007331A1" w:rsidRPr="00945BD2" w:rsidRDefault="007331A1" w:rsidP="00635156">
            <w:pPr>
              <w:pStyle w:val="PURBullet"/>
              <w:rPr>
                <w:lang w:val="es-ES"/>
              </w:rPr>
            </w:pPr>
            <w:r w:rsidRPr="00945BD2">
              <w:rPr>
                <w:lang w:val="es-ES"/>
              </w:rPr>
              <w:t>Herramienta de inventario para actualizaciones de</w:t>
            </w:r>
            <w:r w:rsidR="00635156">
              <w:rPr>
                <w:lang w:val="es-ES"/>
              </w:rPr>
              <w:t> </w:t>
            </w:r>
            <w:r w:rsidRPr="00945BD2">
              <w:rPr>
                <w:lang w:val="es-ES"/>
              </w:rPr>
              <w:t>Microsoft</w:t>
            </w:r>
          </w:p>
          <w:p w:rsidR="007331A1" w:rsidRPr="00945BD2" w:rsidRDefault="007331A1" w:rsidP="007331A1">
            <w:pPr>
              <w:pStyle w:val="PURBullet"/>
              <w:rPr>
                <w:lang w:val="es-ES"/>
              </w:rPr>
            </w:pPr>
            <w:r w:rsidRPr="00945BD2">
              <w:rPr>
                <w:lang w:val="es-ES"/>
              </w:rPr>
              <w:t>Punto de servicio PXE</w:t>
            </w:r>
          </w:p>
          <w:p w:rsidR="007331A1" w:rsidRPr="00945BD2" w:rsidRDefault="007331A1" w:rsidP="007331A1">
            <w:pPr>
              <w:pStyle w:val="PURBullet"/>
              <w:rPr>
                <w:lang w:val="es-ES"/>
              </w:rPr>
            </w:pPr>
            <w:r w:rsidRPr="00945BD2">
              <w:rPr>
                <w:lang w:val="es-ES"/>
              </w:rPr>
              <w:t>Punto de administración</w:t>
            </w:r>
          </w:p>
          <w:p w:rsidR="007331A1" w:rsidRPr="00945BD2" w:rsidRDefault="007331A1" w:rsidP="007331A1">
            <w:pPr>
              <w:pStyle w:val="PURBullet"/>
              <w:rPr>
                <w:lang w:val="es-ES"/>
              </w:rPr>
            </w:pPr>
            <w:r w:rsidRPr="00945BD2">
              <w:rPr>
                <w:lang w:val="es-ES"/>
              </w:rPr>
              <w:t>Agente de Virtual Machine Manager</w:t>
            </w:r>
          </w:p>
          <w:p w:rsidR="007331A1" w:rsidRPr="00945BD2" w:rsidRDefault="007331A1" w:rsidP="007331A1">
            <w:pPr>
              <w:pStyle w:val="PURBullet"/>
              <w:rPr>
                <w:lang w:val="es-ES"/>
              </w:rPr>
            </w:pPr>
            <w:r w:rsidRPr="00945BD2">
              <w:rPr>
                <w:lang w:val="es-ES"/>
              </w:rPr>
              <w:t>Consola de administrador</w:t>
            </w:r>
          </w:p>
          <w:p w:rsidR="007331A1" w:rsidRPr="00945BD2" w:rsidRDefault="007331A1" w:rsidP="007331A1">
            <w:pPr>
              <w:pStyle w:val="PURBullet"/>
              <w:rPr>
                <w:lang w:val="es-ES"/>
              </w:rPr>
            </w:pPr>
            <w:r w:rsidRPr="00945BD2">
              <w:rPr>
                <w:lang w:val="es-ES"/>
              </w:rPr>
              <w:lastRenderedPageBreak/>
              <w:t>Cliente de VMRC</w:t>
            </w:r>
          </w:p>
          <w:p w:rsidR="007331A1" w:rsidRPr="00945BD2" w:rsidRDefault="007331A1" w:rsidP="007331A1">
            <w:pPr>
              <w:pStyle w:val="PURBullet"/>
              <w:rPr>
                <w:lang w:val="es-ES"/>
              </w:rPr>
            </w:pPr>
            <w:r w:rsidRPr="00945BD2">
              <w:rPr>
                <w:lang w:val="es-ES"/>
              </w:rPr>
              <w:t>Software de servicio de recopilación de auditorías</w:t>
            </w:r>
          </w:p>
          <w:p w:rsidR="007331A1" w:rsidRPr="00945BD2" w:rsidRDefault="007331A1" w:rsidP="007331A1">
            <w:pPr>
              <w:pStyle w:val="PURBullet"/>
              <w:rPr>
                <w:lang w:val="es-ES"/>
              </w:rPr>
            </w:pPr>
            <w:r w:rsidRPr="00945BD2">
              <w:rPr>
                <w:lang w:val="es-ES"/>
              </w:rPr>
              <w:t>Power Shell</w:t>
            </w:r>
          </w:p>
          <w:p w:rsidR="007331A1" w:rsidRPr="00945BD2" w:rsidRDefault="007331A1" w:rsidP="007331A1">
            <w:pPr>
              <w:pStyle w:val="PURBullet"/>
              <w:rPr>
                <w:lang w:val="es-ES"/>
              </w:rPr>
            </w:pPr>
            <w:r w:rsidRPr="00945BD2">
              <w:rPr>
                <w:lang w:val="es-ES"/>
              </w:rPr>
              <w:t>Business Intelligence Development Studio</w:t>
            </w:r>
          </w:p>
          <w:p w:rsidR="007331A1" w:rsidRPr="00945BD2" w:rsidRDefault="007331A1" w:rsidP="007331A1">
            <w:pPr>
              <w:pStyle w:val="PURBullet"/>
              <w:rPr>
                <w:lang w:val="es-ES"/>
              </w:rPr>
            </w:pPr>
            <w:r w:rsidRPr="00945BD2">
              <w:rPr>
                <w:lang w:val="es-ES"/>
              </w:rPr>
              <w:t>Componentes heredados</w:t>
            </w:r>
          </w:p>
          <w:p w:rsidR="007331A1" w:rsidRPr="00945BD2" w:rsidRDefault="007331A1" w:rsidP="007331A1">
            <w:pPr>
              <w:pStyle w:val="PURBullet"/>
              <w:rPr>
                <w:lang w:val="es-ES"/>
              </w:rPr>
            </w:pPr>
            <w:r w:rsidRPr="00945BD2">
              <w:rPr>
                <w:lang w:val="es-ES"/>
              </w:rPr>
              <w:t>Componentes de cliente de servicios de notificación</w:t>
            </w:r>
          </w:p>
          <w:p w:rsidR="007331A1" w:rsidRPr="00945BD2" w:rsidRDefault="007331A1" w:rsidP="007331A1">
            <w:pPr>
              <w:pStyle w:val="PURBullet"/>
              <w:rPr>
                <w:lang w:val="es-ES"/>
              </w:rPr>
            </w:pPr>
            <w:r w:rsidRPr="00945BD2">
              <w:rPr>
                <w:lang w:val="es-ES"/>
              </w:rPr>
              <w:t>Herramientas compartidas de servicios de información</w:t>
            </w:r>
          </w:p>
          <w:p w:rsidR="007331A1" w:rsidRPr="00945BD2" w:rsidRDefault="007331A1" w:rsidP="007331A1">
            <w:pPr>
              <w:pStyle w:val="PURBullet"/>
              <w:rPr>
                <w:lang w:val="es-ES"/>
              </w:rPr>
            </w:pPr>
            <w:r w:rsidRPr="00945BD2">
              <w:rPr>
                <w:lang w:val="es-ES"/>
              </w:rPr>
              <w:t>Kit de desarrollo de software</w:t>
            </w:r>
          </w:p>
          <w:p w:rsidR="007331A1" w:rsidRPr="00945BD2" w:rsidRDefault="007331A1" w:rsidP="007331A1">
            <w:pPr>
              <w:pStyle w:val="PURBullet"/>
              <w:rPr>
                <w:lang w:val="es-ES"/>
              </w:rPr>
            </w:pPr>
            <w:r w:rsidRPr="00945BD2">
              <w:rPr>
                <w:lang w:val="es-ES"/>
              </w:rPr>
              <w:t>Libros en pantalla de SQL Server 2008</w:t>
            </w:r>
          </w:p>
        </w:tc>
        <w:tc>
          <w:tcPr>
            <w:tcW w:w="5400" w:type="dxa"/>
            <w:shd w:val="clear" w:color="auto" w:fill="FFFFFF"/>
          </w:tcPr>
          <w:p w:rsidR="007331A1" w:rsidRPr="00945BD2" w:rsidRDefault="007331A1" w:rsidP="007331A1">
            <w:pPr>
              <w:pStyle w:val="PURBullet"/>
              <w:rPr>
                <w:lang w:val="es-ES"/>
              </w:rPr>
            </w:pPr>
            <w:r w:rsidRPr="00945BD2">
              <w:rPr>
                <w:lang w:val="es-ES"/>
              </w:rPr>
              <w:lastRenderedPageBreak/>
              <w:t>Punto de información</w:t>
            </w:r>
          </w:p>
          <w:p w:rsidR="007331A1" w:rsidRPr="00945BD2" w:rsidRDefault="007331A1" w:rsidP="007331A1">
            <w:pPr>
              <w:pStyle w:val="PURBullet"/>
              <w:rPr>
                <w:lang w:val="es-ES"/>
              </w:rPr>
            </w:pPr>
            <w:r w:rsidRPr="00945BD2">
              <w:rPr>
                <w:lang w:val="es-ES"/>
              </w:rPr>
              <w:t>Servidor de sitio secundario</w:t>
            </w:r>
          </w:p>
          <w:p w:rsidR="007331A1" w:rsidRPr="00945BD2" w:rsidRDefault="007331A1" w:rsidP="007331A1">
            <w:pPr>
              <w:pStyle w:val="PURBullet"/>
              <w:rPr>
                <w:lang w:val="es-ES"/>
              </w:rPr>
            </w:pPr>
            <w:r w:rsidRPr="00945BD2">
              <w:rPr>
                <w:lang w:val="es-ES"/>
              </w:rPr>
              <w:t>Punto localizador de servidor</w:t>
            </w:r>
          </w:p>
          <w:p w:rsidR="007331A1" w:rsidRPr="00945BD2" w:rsidRDefault="007331A1" w:rsidP="007331A1">
            <w:pPr>
              <w:pStyle w:val="PURBullet"/>
              <w:rPr>
                <w:lang w:val="es-ES"/>
              </w:rPr>
            </w:pPr>
            <w:r w:rsidRPr="00945BD2">
              <w:rPr>
                <w:lang w:val="es-ES"/>
              </w:rPr>
              <w:t>Punto de actualización de software</w:t>
            </w:r>
          </w:p>
          <w:p w:rsidR="007331A1" w:rsidRPr="00945BD2" w:rsidRDefault="007331A1" w:rsidP="007331A1">
            <w:pPr>
              <w:pStyle w:val="PURBullet"/>
              <w:rPr>
                <w:lang w:val="es-ES"/>
              </w:rPr>
            </w:pPr>
            <w:r w:rsidRPr="00945BD2">
              <w:rPr>
                <w:lang w:val="es-ES"/>
              </w:rPr>
              <w:t>Punto de migración de estado</w:t>
            </w:r>
          </w:p>
          <w:p w:rsidR="007331A1" w:rsidRPr="00945BD2" w:rsidRDefault="007331A1" w:rsidP="007331A1">
            <w:pPr>
              <w:pStyle w:val="PURBullet"/>
              <w:rPr>
                <w:lang w:val="es-ES"/>
              </w:rPr>
            </w:pPr>
            <w:r w:rsidRPr="00945BD2">
              <w:rPr>
                <w:lang w:val="es-ES"/>
              </w:rPr>
              <w:t>Punto validador de mantenimiento del sistema</w:t>
            </w:r>
          </w:p>
          <w:p w:rsidR="007331A1" w:rsidRPr="00945BD2" w:rsidRDefault="007331A1" w:rsidP="007331A1">
            <w:pPr>
              <w:pStyle w:val="PURBullet"/>
              <w:rPr>
                <w:lang w:val="es-ES"/>
              </w:rPr>
            </w:pPr>
            <w:r w:rsidRPr="00945BD2">
              <w:rPr>
                <w:lang w:val="es-ES"/>
              </w:rPr>
              <w:t>Punto de servicio fuera de banda</w:t>
            </w:r>
          </w:p>
          <w:p w:rsidR="007331A1" w:rsidRPr="00945BD2" w:rsidRDefault="007331A1" w:rsidP="007331A1">
            <w:pPr>
              <w:pStyle w:val="PURBullet"/>
              <w:rPr>
                <w:lang w:val="es-ES"/>
              </w:rPr>
            </w:pPr>
            <w:r w:rsidRPr="00945BD2">
              <w:rPr>
                <w:lang w:val="es-ES"/>
              </w:rPr>
              <w:t>Agente de físico a virtual</w:t>
            </w:r>
          </w:p>
          <w:p w:rsidR="007331A1" w:rsidRPr="00945BD2" w:rsidRDefault="007331A1" w:rsidP="007331A1">
            <w:pPr>
              <w:pStyle w:val="PURBullet"/>
              <w:rPr>
                <w:lang w:val="es-ES"/>
              </w:rPr>
            </w:pPr>
            <w:r w:rsidRPr="00945BD2">
              <w:rPr>
                <w:lang w:val="es-ES"/>
              </w:rPr>
              <w:t>Portal de autoservicio de Virtual Machine Manager</w:t>
            </w:r>
          </w:p>
          <w:p w:rsidR="007331A1" w:rsidRPr="00945BD2" w:rsidRDefault="007331A1" w:rsidP="007331A1">
            <w:pPr>
              <w:pStyle w:val="PURBullet"/>
              <w:rPr>
                <w:lang w:val="es-ES"/>
              </w:rPr>
            </w:pPr>
            <w:r w:rsidRPr="00945BD2">
              <w:rPr>
                <w:lang w:val="es-ES"/>
              </w:rPr>
              <w:t>Virtualización de aplicaciones de servidor</w:t>
            </w:r>
          </w:p>
          <w:p w:rsidR="007331A1" w:rsidRPr="00945BD2" w:rsidRDefault="007331A1" w:rsidP="007331A1">
            <w:pPr>
              <w:pStyle w:val="PURBullet"/>
              <w:rPr>
                <w:lang w:val="es-ES"/>
              </w:rPr>
            </w:pPr>
            <w:r w:rsidRPr="00945BD2">
              <w:rPr>
                <w:lang w:val="es-ES"/>
              </w:rPr>
              <w:t>Connector Framework</w:t>
            </w:r>
          </w:p>
          <w:p w:rsidR="007331A1" w:rsidRPr="00945BD2" w:rsidRDefault="007331A1" w:rsidP="007331A1">
            <w:pPr>
              <w:pStyle w:val="PURBullet"/>
              <w:rPr>
                <w:lang w:val="es-ES"/>
              </w:rPr>
            </w:pPr>
            <w:r w:rsidRPr="00945BD2">
              <w:rPr>
                <w:lang w:val="es-ES"/>
              </w:rPr>
              <w:t>Herramientas compartidas de servicios de análisis</w:t>
            </w:r>
          </w:p>
          <w:p w:rsidR="007331A1" w:rsidRPr="00945BD2" w:rsidRDefault="007331A1" w:rsidP="007331A1">
            <w:pPr>
              <w:pStyle w:val="PURBullet"/>
              <w:rPr>
                <w:lang w:val="es-ES"/>
              </w:rPr>
            </w:pPr>
            <w:r w:rsidRPr="00945BD2">
              <w:rPr>
                <w:lang w:val="es-ES"/>
              </w:rPr>
              <w:lastRenderedPageBreak/>
              <w:t>Componentes de conectividad</w:t>
            </w:r>
          </w:p>
          <w:p w:rsidR="007331A1" w:rsidRPr="00945BD2" w:rsidRDefault="007331A1" w:rsidP="007331A1">
            <w:pPr>
              <w:pStyle w:val="PURBullet"/>
              <w:rPr>
                <w:lang w:val="es-ES"/>
              </w:rPr>
            </w:pPr>
            <w:r w:rsidRPr="00945BD2">
              <w:rPr>
                <w:lang w:val="es-ES"/>
              </w:rPr>
              <w:t>Herramientas de administración</w:t>
            </w:r>
          </w:p>
          <w:p w:rsidR="007331A1" w:rsidRPr="00945BD2" w:rsidRDefault="007331A1" w:rsidP="007331A1">
            <w:pPr>
              <w:pStyle w:val="PURBullet"/>
              <w:rPr>
                <w:lang w:val="es-ES"/>
              </w:rPr>
            </w:pPr>
            <w:r w:rsidRPr="00945BD2">
              <w:rPr>
                <w:lang w:val="es-ES"/>
              </w:rPr>
              <w:t>Administrador de informes de servicios de información</w:t>
            </w:r>
          </w:p>
          <w:p w:rsidR="007331A1" w:rsidRPr="00945BD2" w:rsidRDefault="007331A1" w:rsidP="007331A1">
            <w:pPr>
              <w:pStyle w:val="PURBullet"/>
              <w:rPr>
                <w:lang w:val="es-ES"/>
              </w:rPr>
            </w:pPr>
            <w:r w:rsidRPr="00945BD2">
              <w:rPr>
                <w:lang w:val="es-ES"/>
              </w:rPr>
              <w:t>Herramientas compartidas de SQL Server 2008</w:t>
            </w:r>
          </w:p>
          <w:p w:rsidR="007331A1" w:rsidRPr="00945BD2" w:rsidRDefault="007331A1" w:rsidP="007331A1">
            <w:pPr>
              <w:pStyle w:val="PURBullet"/>
              <w:rPr>
                <w:lang w:val="es-ES"/>
              </w:rPr>
            </w:pPr>
            <w:r w:rsidRPr="00945BD2">
              <w:rPr>
                <w:lang w:val="es-ES"/>
              </w:rPr>
              <w:t>Características de cliente de SQLXML</w:t>
            </w:r>
          </w:p>
          <w:p w:rsidR="007331A1" w:rsidRPr="00945BD2" w:rsidRDefault="007331A1" w:rsidP="007331A1">
            <w:pPr>
              <w:pStyle w:val="PURBullet"/>
              <w:rPr>
                <w:lang w:val="es-ES"/>
              </w:rPr>
            </w:pPr>
            <w:r w:rsidRPr="00945BD2">
              <w:rPr>
                <w:lang w:val="es-ES"/>
              </w:rPr>
              <w:t>SQL Server Mobile Server Tools</w:t>
            </w:r>
          </w:p>
          <w:p w:rsidR="007331A1" w:rsidRPr="00945BD2" w:rsidRDefault="007331A1" w:rsidP="007331A1">
            <w:pPr>
              <w:pStyle w:val="PURBody"/>
              <w:rPr>
                <w:lang w:val="es-ES"/>
              </w:rPr>
            </w:pPr>
          </w:p>
        </w:tc>
      </w:tr>
      <w:tr w:rsidR="00C37510" w:rsidRPr="00945BD2" w:rsidTr="00050078">
        <w:tc>
          <w:tcPr>
            <w:tcW w:w="10800" w:type="dxa"/>
            <w:gridSpan w:val="2"/>
            <w:shd w:val="clear" w:color="auto" w:fill="FFFFFF"/>
            <w:tcMar>
              <w:top w:w="43" w:type="dxa"/>
              <w:left w:w="115" w:type="dxa"/>
              <w:bottom w:w="43" w:type="dxa"/>
              <w:right w:w="115" w:type="dxa"/>
            </w:tcMar>
          </w:tcPr>
          <w:p w:rsidR="00C37510" w:rsidRPr="00945BD2" w:rsidRDefault="00C37510" w:rsidP="002A701A">
            <w:pPr>
              <w:pStyle w:val="PURTableHeaderBlue"/>
              <w:rPr>
                <w:lang w:val="es-ES"/>
              </w:rPr>
            </w:pPr>
            <w:r w:rsidRPr="00945BD2">
              <w:rPr>
                <w:lang w:val="es-ES"/>
              </w:rPr>
              <w:lastRenderedPageBreak/>
              <w:t>Visual Studio Team Foundation Server 2013 con tecnología SQL Server 2012</w:t>
            </w:r>
          </w:p>
        </w:tc>
      </w:tr>
      <w:tr w:rsidR="00050078" w:rsidRPr="00945BD2" w:rsidTr="00050078">
        <w:tc>
          <w:tcPr>
            <w:tcW w:w="5400" w:type="dxa"/>
            <w:shd w:val="clear" w:color="auto" w:fill="FFFFFF"/>
            <w:tcMar>
              <w:top w:w="43" w:type="dxa"/>
              <w:left w:w="115" w:type="dxa"/>
              <w:bottom w:w="43" w:type="dxa"/>
              <w:right w:w="115" w:type="dxa"/>
            </w:tcMar>
          </w:tcPr>
          <w:p w:rsidR="00050078" w:rsidRPr="00550D14" w:rsidRDefault="00050078" w:rsidP="00C44B38">
            <w:pPr>
              <w:pStyle w:val="PURBullet-Indented"/>
              <w:rPr>
                <w:lang w:val="pt-BR"/>
              </w:rPr>
            </w:pPr>
            <w:r w:rsidRPr="00550D14">
              <w:rPr>
                <w:lang w:val="pt-BR"/>
              </w:rPr>
              <w:t>Team Explorer para Visual Studio 2013</w:t>
            </w:r>
          </w:p>
          <w:p w:rsidR="00050078" w:rsidRPr="00945BD2" w:rsidRDefault="009C1993" w:rsidP="00C44B38">
            <w:pPr>
              <w:pStyle w:val="PURBullet-Indented"/>
              <w:rPr>
                <w:lang w:val="es-ES"/>
              </w:rPr>
            </w:pPr>
            <w:r w:rsidRPr="00945BD2">
              <w:rPr>
                <w:lang w:val="es-ES"/>
              </w:rPr>
              <w:t>Servicios de compilación de Visual Studio Team Foundation</w:t>
            </w:r>
          </w:p>
        </w:tc>
        <w:tc>
          <w:tcPr>
            <w:tcW w:w="5400" w:type="dxa"/>
            <w:shd w:val="clear" w:color="auto" w:fill="FFFFFF"/>
          </w:tcPr>
          <w:p w:rsidR="009C1993" w:rsidRPr="00945BD2" w:rsidRDefault="009C1993" w:rsidP="00C44B38">
            <w:pPr>
              <w:pStyle w:val="PURBullet-Indented"/>
              <w:rPr>
                <w:lang w:val="es-ES"/>
              </w:rPr>
            </w:pPr>
            <w:r w:rsidRPr="00945BD2">
              <w:rPr>
                <w:lang w:val="es-ES"/>
              </w:rPr>
              <w:t>Extensiones de SharePoint de Visual Studio Team Foundation Server</w:t>
            </w:r>
          </w:p>
          <w:p w:rsidR="00050078" w:rsidRPr="00945BD2" w:rsidRDefault="009C1993" w:rsidP="00C44B38">
            <w:pPr>
              <w:pStyle w:val="PURBullet-Indented"/>
              <w:rPr>
                <w:lang w:val="es-ES"/>
              </w:rPr>
            </w:pPr>
            <w:r w:rsidRPr="00945BD2">
              <w:rPr>
                <w:lang w:val="es-ES"/>
              </w:rPr>
              <w:t>Extensiones de Project Server de SharePoint de Visual Studio Team Foundation Server</w:t>
            </w:r>
          </w:p>
        </w:tc>
      </w:tr>
      <w:tr w:rsidR="00050078" w:rsidRPr="00945BD2" w:rsidTr="00050078">
        <w:tc>
          <w:tcPr>
            <w:tcW w:w="10800" w:type="dxa"/>
            <w:gridSpan w:val="2"/>
            <w:shd w:val="clear" w:color="auto" w:fill="FFFFFF"/>
            <w:tcMar>
              <w:top w:w="43" w:type="dxa"/>
              <w:left w:w="115" w:type="dxa"/>
              <w:bottom w:w="43" w:type="dxa"/>
              <w:right w:w="115" w:type="dxa"/>
            </w:tcMar>
          </w:tcPr>
          <w:p w:rsidR="00050078" w:rsidRPr="00550D14" w:rsidRDefault="00050078" w:rsidP="00CC4461">
            <w:pPr>
              <w:pStyle w:val="PURTableHeaderBlue"/>
            </w:pPr>
            <w:r w:rsidRPr="00550D14">
              <w:t>Windows Server 2012 R2 Standard, Datacenter y Cloud Platform Guest</w:t>
            </w:r>
          </w:p>
        </w:tc>
      </w:tr>
      <w:tr w:rsidR="00E9574D" w:rsidRPr="0002351D" w:rsidTr="00050078">
        <w:tc>
          <w:tcPr>
            <w:tcW w:w="5400" w:type="dxa"/>
            <w:shd w:val="clear" w:color="auto" w:fill="FFFFFF"/>
            <w:tcMar>
              <w:top w:w="43" w:type="dxa"/>
              <w:left w:w="115" w:type="dxa"/>
              <w:bottom w:w="43" w:type="dxa"/>
              <w:right w:w="115" w:type="dxa"/>
            </w:tcMar>
          </w:tcPr>
          <w:p w:rsidR="00E9574D" w:rsidRPr="00945BD2" w:rsidRDefault="00E9574D" w:rsidP="00E9574D">
            <w:pPr>
              <w:pStyle w:val="PURBullet"/>
              <w:rPr>
                <w:lang w:val="es-ES"/>
              </w:rPr>
            </w:pPr>
            <w:r w:rsidRPr="00945BD2">
              <w:rPr>
                <w:lang w:val="es-ES"/>
              </w:rPr>
              <w:t xml:space="preserve">Para obtener una lista de software adicional, vaya a: </w:t>
            </w:r>
            <w:hyperlink r:id="rId141" w:history="1">
              <w:r w:rsidRPr="00945BD2">
                <w:rPr>
                  <w:rStyle w:val="Hyperlink"/>
                  <w:lang w:val="es-ES"/>
                </w:rPr>
                <w:t>http://go.microsoft.com/fwlink/?LinkId=290987</w:t>
              </w:r>
            </w:hyperlink>
          </w:p>
          <w:p w:rsidR="00E9574D" w:rsidRPr="00945BD2" w:rsidRDefault="00E9574D" w:rsidP="00E9574D">
            <w:pPr>
              <w:pStyle w:val="PURBullet"/>
              <w:numPr>
                <w:ilvl w:val="0"/>
                <w:numId w:val="0"/>
              </w:numPr>
              <w:ind w:left="270"/>
              <w:rPr>
                <w:rFonts w:cs="Arial"/>
                <w:szCs w:val="18"/>
                <w:lang w:val="es-ES"/>
              </w:rPr>
            </w:pPr>
          </w:p>
        </w:tc>
        <w:tc>
          <w:tcPr>
            <w:tcW w:w="5400" w:type="dxa"/>
            <w:shd w:val="clear" w:color="auto" w:fill="FFFFFF"/>
            <w:tcMar>
              <w:top w:w="43" w:type="dxa"/>
              <w:left w:w="115" w:type="dxa"/>
              <w:bottom w:w="43" w:type="dxa"/>
              <w:right w:w="115" w:type="dxa"/>
            </w:tcMar>
          </w:tcPr>
          <w:p w:rsidR="00E9574D" w:rsidRPr="00945BD2" w:rsidRDefault="00E9574D" w:rsidP="00E9574D">
            <w:pPr>
              <w:pStyle w:val="PURBullet-Indented"/>
              <w:numPr>
                <w:ilvl w:val="0"/>
                <w:numId w:val="0"/>
              </w:numPr>
              <w:ind w:left="486" w:hanging="216"/>
              <w:rPr>
                <w:rFonts w:cs="Arial"/>
                <w:szCs w:val="18"/>
                <w:lang w:val="es-ES"/>
              </w:rPr>
            </w:pPr>
          </w:p>
        </w:tc>
      </w:tr>
      <w:tr w:rsidR="00804D4F" w:rsidRPr="00945BD2" w:rsidTr="00E9574D">
        <w:trPr>
          <w:trHeight w:val="262"/>
        </w:trPr>
        <w:tc>
          <w:tcPr>
            <w:tcW w:w="10800" w:type="dxa"/>
            <w:gridSpan w:val="2"/>
            <w:tcBorders>
              <w:bottom w:val="dotted" w:sz="4" w:space="0" w:color="98BEE1" w:themeColor="accent1" w:themeShade="E6"/>
            </w:tcBorders>
            <w:shd w:val="clear" w:color="auto" w:fill="FFFFFF"/>
            <w:tcMar>
              <w:top w:w="43" w:type="dxa"/>
              <w:left w:w="115" w:type="dxa"/>
              <w:bottom w:w="43" w:type="dxa"/>
              <w:right w:w="115" w:type="dxa"/>
            </w:tcMar>
          </w:tcPr>
          <w:p w:rsidR="00804D4F" w:rsidRPr="00945BD2" w:rsidRDefault="00804D4F" w:rsidP="00DE591B">
            <w:pPr>
              <w:pStyle w:val="PURTableHeaderBlue"/>
              <w:rPr>
                <w:lang w:val="es-ES"/>
              </w:rPr>
            </w:pPr>
            <w:r w:rsidRPr="00945BD2">
              <w:rPr>
                <w:lang w:val="es-ES"/>
              </w:rPr>
              <w:t>Windows Server 2012 R2 Essentials</w:t>
            </w:r>
          </w:p>
        </w:tc>
      </w:tr>
      <w:tr w:rsidR="00804D4F" w:rsidRPr="0002351D" w:rsidTr="000D5951">
        <w:tc>
          <w:tcPr>
            <w:tcW w:w="5400" w:type="dxa"/>
            <w:shd w:val="clear" w:color="auto" w:fill="FFFFFF"/>
            <w:tcMar>
              <w:top w:w="43" w:type="dxa"/>
              <w:left w:w="115" w:type="dxa"/>
              <w:bottom w:w="43" w:type="dxa"/>
              <w:right w:w="115" w:type="dxa"/>
            </w:tcMar>
          </w:tcPr>
          <w:p w:rsidR="00804D4F" w:rsidRPr="00945BD2" w:rsidRDefault="00804D4F" w:rsidP="000D5951">
            <w:pPr>
              <w:pStyle w:val="PURBullet-Indented"/>
              <w:rPr>
                <w:rFonts w:cs="Arial"/>
                <w:szCs w:val="18"/>
                <w:lang w:val="es-ES"/>
              </w:rPr>
            </w:pPr>
            <w:r w:rsidRPr="00945BD2">
              <w:rPr>
                <w:rFonts w:cs="Arial"/>
                <w:szCs w:val="18"/>
                <w:lang w:val="es-ES"/>
              </w:rPr>
              <w:t xml:space="preserve">Para obtener una lista de software adicionales, visite </w:t>
            </w:r>
            <w:r w:rsidRPr="00945BD2">
              <w:rPr>
                <w:color w:val="00467F"/>
                <w:u w:val="single"/>
                <w:lang w:val="es-ES"/>
              </w:rPr>
              <w:t>http://go.microsoft.com/fwlink/?LinkId=290989</w:t>
            </w:r>
          </w:p>
        </w:tc>
        <w:tc>
          <w:tcPr>
            <w:tcW w:w="5400" w:type="dxa"/>
            <w:shd w:val="clear" w:color="auto" w:fill="FFFFFF"/>
            <w:tcMar>
              <w:top w:w="43" w:type="dxa"/>
              <w:left w:w="115" w:type="dxa"/>
              <w:bottom w:w="43" w:type="dxa"/>
              <w:right w:w="115" w:type="dxa"/>
            </w:tcMar>
          </w:tcPr>
          <w:p w:rsidR="00804D4F" w:rsidRPr="00945BD2" w:rsidRDefault="00804D4F" w:rsidP="00E9574D">
            <w:pPr>
              <w:pStyle w:val="PURBullet-Indented"/>
              <w:numPr>
                <w:ilvl w:val="0"/>
                <w:numId w:val="0"/>
              </w:numPr>
              <w:ind w:left="486"/>
              <w:rPr>
                <w:rFonts w:cs="Arial"/>
                <w:szCs w:val="18"/>
                <w:lang w:val="es-ES"/>
              </w:rPr>
            </w:pPr>
          </w:p>
        </w:tc>
      </w:tr>
    </w:tbl>
    <w:p w:rsidR="00EF67CC" w:rsidRPr="00945BD2" w:rsidRDefault="00EF67CC" w:rsidP="00984DEA">
      <w:pPr>
        <w:pStyle w:val="PURBody"/>
        <w:rPr>
          <w:lang w:val="es-ES"/>
        </w:rPr>
        <w:sectPr w:rsidR="00EF67CC" w:rsidRPr="00945BD2" w:rsidSect="005F6570">
          <w:footerReference w:type="default" r:id="rId142"/>
          <w:pgSz w:w="12240" w:h="15840" w:code="1"/>
          <w:pgMar w:top="1166" w:right="720" w:bottom="720" w:left="720" w:header="432" w:footer="288" w:gutter="0"/>
          <w:cols w:space="360"/>
          <w:docGrid w:linePitch="360"/>
        </w:sectPr>
      </w:pPr>
    </w:p>
    <w:p w:rsidR="00DB4E8F" w:rsidRPr="00945BD2" w:rsidRDefault="004322F7" w:rsidP="00A748AB">
      <w:pPr>
        <w:pStyle w:val="PURBody"/>
        <w:jc w:val="right"/>
        <w:rPr>
          <w:lang w:val="es-ES"/>
        </w:rPr>
      </w:pPr>
      <w:hyperlink w:anchor="TOC" w:history="1">
        <w:r w:rsidR="002909FF" w:rsidRPr="00945BD2">
          <w:rPr>
            <w:rStyle w:val="Hyperlink"/>
            <w:rFonts w:ascii="Arial Narrow" w:hAnsi="Arial Narrow"/>
            <w:sz w:val="16"/>
            <w:lang w:val="es-ES"/>
          </w:rPr>
          <w:t>Tabla de contenido</w:t>
        </w:r>
      </w:hyperlink>
      <w:r w:rsidR="002909FF" w:rsidRPr="00945BD2">
        <w:rPr>
          <w:rFonts w:ascii="Arial Narrow" w:hAnsi="Arial Narrow"/>
          <w:sz w:val="16"/>
          <w:lang w:val="es-ES"/>
        </w:rPr>
        <w:t xml:space="preserve"> / </w:t>
      </w:r>
      <w:hyperlink w:anchor="UniversalTerms" w:history="1">
        <w:r w:rsidR="002909FF" w:rsidRPr="00945BD2">
          <w:rPr>
            <w:rStyle w:val="Hyperlink"/>
            <w:rFonts w:ascii="Arial Narrow" w:hAnsi="Arial Narrow"/>
            <w:sz w:val="16"/>
            <w:lang w:val="es-ES"/>
          </w:rPr>
          <w:t>Términos de Licencia Universales</w:t>
        </w:r>
      </w:hyperlink>
    </w:p>
    <w:bookmarkEnd w:id="708"/>
    <w:p w:rsidR="00AE3B6A" w:rsidRPr="00945BD2" w:rsidRDefault="00AE3B6A" w:rsidP="00984DEA">
      <w:pPr>
        <w:pStyle w:val="PURBody"/>
        <w:rPr>
          <w:lang w:val="es-ES"/>
        </w:rPr>
      </w:pPr>
      <w:r w:rsidRPr="00945BD2">
        <w:rPr>
          <w:lang w:val="es-ES"/>
        </w:rPr>
        <w:br w:type="page"/>
      </w:r>
    </w:p>
    <w:p w:rsidR="001C183A" w:rsidRPr="00945BD2" w:rsidRDefault="00F81B89" w:rsidP="00AE3B6A">
      <w:pPr>
        <w:pStyle w:val="PURSectionHeading"/>
        <w:rPr>
          <w:lang w:val="es-ES"/>
        </w:rPr>
      </w:pPr>
      <w:bookmarkStart w:id="709" w:name="_Toc299519183"/>
      <w:bookmarkStart w:id="710" w:name="_Toc299525047"/>
      <w:bookmarkStart w:id="711" w:name="_Toc299531615"/>
      <w:bookmarkStart w:id="712" w:name="_Toc299531939"/>
      <w:bookmarkStart w:id="713" w:name="_Toc299957222"/>
      <w:bookmarkStart w:id="714" w:name="_Toc346536895"/>
      <w:bookmarkStart w:id="715" w:name="_Toc339280359"/>
      <w:bookmarkStart w:id="716" w:name="_Toc363552832"/>
      <w:bookmarkStart w:id="717" w:name="_Toc372118340"/>
      <w:bookmarkStart w:id="718" w:name="Appendix2"/>
      <w:r w:rsidRPr="00F81B89">
        <w:rPr>
          <w:lang w:val="es-ES"/>
        </w:rPr>
        <w:lastRenderedPageBreak/>
        <w:t>Anexo</w:t>
      </w:r>
      <w:r w:rsidR="00043C1F" w:rsidRPr="00945BD2">
        <w:rPr>
          <w:lang w:val="es-ES"/>
        </w:rPr>
        <w:t xml:space="preserve"> 2: Avisos</w:t>
      </w:r>
      <w:bookmarkEnd w:id="709"/>
      <w:bookmarkEnd w:id="710"/>
      <w:bookmarkEnd w:id="711"/>
      <w:bookmarkEnd w:id="712"/>
      <w:bookmarkEnd w:id="713"/>
      <w:bookmarkEnd w:id="714"/>
      <w:bookmarkEnd w:id="715"/>
      <w:bookmarkEnd w:id="716"/>
      <w:bookmarkEnd w:id="717"/>
    </w:p>
    <w:p w:rsidR="00231FAC" w:rsidRPr="00945BD2" w:rsidRDefault="00231FAC" w:rsidP="00231FAC">
      <w:pPr>
        <w:pStyle w:val="PURHeading1"/>
        <w:rPr>
          <w:lang w:val="es-ES"/>
        </w:rPr>
      </w:pPr>
      <w:bookmarkStart w:id="719" w:name="_Toc299957223"/>
      <w:r w:rsidRPr="00945BD2">
        <w:rPr>
          <w:lang w:val="es-ES"/>
        </w:rPr>
        <w:t>Bing Maps</w:t>
      </w:r>
    </w:p>
    <w:p w:rsidR="00231FAC" w:rsidRPr="00945BD2" w:rsidRDefault="00231FAC" w:rsidP="00635156">
      <w:pPr>
        <w:pStyle w:val="PURBody-Indented"/>
        <w:rPr>
          <w:lang w:val="es-ES"/>
        </w:rPr>
      </w:pPr>
      <w:r w:rsidRPr="00945BD2">
        <w:rPr>
          <w:lang w:val="es-ES"/>
        </w:rPr>
        <w:t>El software incluye el uso de Mapas de Bing. Todo contenido proporcionado a través de Mapas de Bing, incluidos códigos geográficos, solo puede utilizarse dentro del producto a través del cual se proporciona el contenido. Su uso de Mapas de Bing se</w:t>
      </w:r>
      <w:r w:rsidR="00635156">
        <w:rPr>
          <w:lang w:val="es-ES"/>
        </w:rPr>
        <w:t> </w:t>
      </w:r>
      <w:r w:rsidRPr="00945BD2">
        <w:rPr>
          <w:lang w:val="es-ES"/>
        </w:rPr>
        <w:t xml:space="preserve">rige por los Términos de Uso de Usuario Final de Mapas de Bing disponible en </w:t>
      </w:r>
      <w:hyperlink r:id="rId143" w:history="1">
        <w:r w:rsidRPr="00945BD2">
          <w:rPr>
            <w:rStyle w:val="Hyperlink"/>
            <w:lang w:val="es-ES"/>
          </w:rPr>
          <w:t>http://go.microsoft.com/?linkid=9710837</w:t>
        </w:r>
      </w:hyperlink>
      <w:r w:rsidRPr="00945BD2">
        <w:rPr>
          <w:lang w:val="es-ES"/>
        </w:rPr>
        <w:t xml:space="preserve"> y la Declaración de Privacidad de Mapas de Bing disponible en </w:t>
      </w:r>
      <w:hyperlink r:id="rId144" w:history="1">
        <w:r w:rsidRPr="00945BD2">
          <w:rPr>
            <w:rStyle w:val="Hyperlink"/>
            <w:lang w:val="es-ES"/>
          </w:rPr>
          <w:t>http://go.microsoft.com/fwlink/?LinkID=248686</w:t>
        </w:r>
      </w:hyperlink>
      <w:r w:rsidRPr="00945BD2">
        <w:rPr>
          <w:lang w:val="es-ES"/>
        </w:rPr>
        <w:t>.</w:t>
      </w:r>
    </w:p>
    <w:p w:rsidR="002A701A" w:rsidRPr="00945BD2" w:rsidRDefault="00377F92" w:rsidP="002A701A">
      <w:pPr>
        <w:pStyle w:val="PURHeading1"/>
        <w:rPr>
          <w:lang w:val="es-ES"/>
        </w:rPr>
      </w:pPr>
      <w:r w:rsidRPr="00945BD2">
        <w:rPr>
          <w:lang w:val="es-ES"/>
        </w:rPr>
        <w:t>Location Framework</w:t>
      </w:r>
    </w:p>
    <w:p w:rsidR="002A701A" w:rsidRPr="00945BD2" w:rsidRDefault="002A701A" w:rsidP="00377F92">
      <w:pPr>
        <w:pStyle w:val="PURBullet-Indented"/>
        <w:numPr>
          <w:ilvl w:val="0"/>
          <w:numId w:val="0"/>
        </w:numPr>
        <w:spacing w:line="240" w:lineRule="auto"/>
        <w:ind w:left="288"/>
        <w:rPr>
          <w:lang w:val="es-ES"/>
        </w:rPr>
      </w:pPr>
      <w:r w:rsidRPr="00945BD2">
        <w:rPr>
          <w:bCs/>
          <w:lang w:val="es-ES"/>
        </w:rPr>
        <w:t>El software puede contener un componente de location framework que permite el soporte de los servicios de localización en los programas. Además de las otras limitaciones de este contrato, debe cumplir con todas las leyes y reglamentos locales aplicables cuando se utiliza el componente de location framework o el resto del software.</w:t>
      </w:r>
    </w:p>
    <w:p w:rsidR="002A701A" w:rsidRPr="00945BD2" w:rsidRDefault="002A701A" w:rsidP="002A701A">
      <w:pPr>
        <w:pStyle w:val="PURHeading1"/>
        <w:rPr>
          <w:lang w:val="es-ES"/>
        </w:rPr>
      </w:pPr>
      <w:r w:rsidRPr="00945BD2">
        <w:rPr>
          <w:lang w:val="es-ES"/>
        </w:rPr>
        <w:t>API de mapas</w:t>
      </w:r>
    </w:p>
    <w:p w:rsidR="002A701A" w:rsidRPr="00945BD2" w:rsidRDefault="002A701A" w:rsidP="00C7283E">
      <w:pPr>
        <w:pStyle w:val="PURBullet-Indented"/>
        <w:numPr>
          <w:ilvl w:val="0"/>
          <w:numId w:val="0"/>
        </w:numPr>
        <w:spacing w:line="240" w:lineRule="auto"/>
        <w:ind w:left="288"/>
        <w:rPr>
          <w:lang w:val="es-ES"/>
        </w:rPr>
      </w:pPr>
      <w:r w:rsidRPr="00945BD2">
        <w:rPr>
          <w:bCs/>
          <w:lang w:val="es-ES"/>
        </w:rPr>
        <w:t xml:space="preserve">El software puede incluir interfaces de programación de aplicaciones que proporcionan mapas y otras funciones de mapa relacionadas, además de servicios no prestados por Bing (las </w:t>
      </w:r>
      <w:r w:rsidR="00C7283E" w:rsidRPr="00945BD2">
        <w:rPr>
          <w:bCs/>
          <w:lang w:val="es-ES"/>
        </w:rPr>
        <w:t>“</w:t>
      </w:r>
      <w:r w:rsidRPr="00945BD2">
        <w:rPr>
          <w:bCs/>
          <w:lang w:val="es-ES"/>
        </w:rPr>
        <w:t>API de mapas adicionales</w:t>
      </w:r>
      <w:r w:rsidR="00C7283E" w:rsidRPr="00945BD2">
        <w:rPr>
          <w:bCs/>
          <w:lang w:val="es-ES"/>
        </w:rPr>
        <w:t>”</w:t>
      </w:r>
      <w:r w:rsidRPr="00945BD2">
        <w:rPr>
          <w:bCs/>
          <w:lang w:val="es-ES"/>
        </w:rPr>
        <w:t>). Estas API de mapas adicionales están sujetas a términos y condiciones adicionales y puede requerir el pago de honorarios a Microsoft y/o a terceros proveedores basados en el uso o el volumen de uso de dichas API. Estos términos y condiciones se proporcionarán cuando obtenga las claves de licencia necesarias para utilizar dichas API de mapas adicionales o al revisar o recibir documentación relacionada con el uso de las API de mapas adicionales.</w:t>
      </w:r>
    </w:p>
    <w:p w:rsidR="002A701A" w:rsidRPr="00945BD2" w:rsidRDefault="002A701A" w:rsidP="002A701A">
      <w:pPr>
        <w:pStyle w:val="PURHeading1"/>
        <w:rPr>
          <w:lang w:val="es-ES"/>
        </w:rPr>
      </w:pPr>
      <w:r w:rsidRPr="00945BD2">
        <w:rPr>
          <w:lang w:val="es-ES"/>
        </w:rPr>
        <w:t>Cuentas de Microsoft en Visual Studio</w:t>
      </w:r>
    </w:p>
    <w:p w:rsidR="002A701A" w:rsidRPr="00945BD2" w:rsidRDefault="002A701A" w:rsidP="002A701A">
      <w:pPr>
        <w:pStyle w:val="PURBody-Indented"/>
        <w:rPr>
          <w:lang w:val="es-ES"/>
        </w:rPr>
      </w:pPr>
      <w:r w:rsidRPr="00945BD2">
        <w:rPr>
          <w:lang w:val="es-ES"/>
        </w:rPr>
        <w:t xml:space="preserve">Si está ejecutando el software en Windows 8, Windows 7 con asistente de inicio de sesión, o cualquier otra versión de Windows compatible con una cuenta de Microsoft directamente en el software e inició sesión en una cuenta de Microsoft en estas versiones de Windows, es posible que automáticamente inicie sesión en el software y tenga acceso a los servicios de VisualStudio.com mediante el software con la misma cuenta de Microsoft. Esto le permite acceder a los servicios en el software y le da la libertad de descubrir la configuración del software sin que se le solicite volver a escribir sus credenciales de la cuenta de Microsoft cada vez que inicie el software. Para obtener más información sobre cómo iniciar sesión en el software y los servicios disponibles en este documento con una cuenta de Microsoft, consulte la declaración de privacidad en: </w:t>
      </w:r>
      <w:hyperlink r:id="rId145" w:history="1">
        <w:r w:rsidRPr="00945BD2">
          <w:rPr>
            <w:rStyle w:val="Hyperlink"/>
            <w:lang w:val="es-ES"/>
          </w:rPr>
          <w:t>http://go.microsoft.com/fwlink/?LinkId=286720</w:t>
        </w:r>
      </w:hyperlink>
      <w:r w:rsidRPr="00945BD2">
        <w:rPr>
          <w:lang w:val="es-ES"/>
        </w:rPr>
        <w:t>.</w:t>
      </w:r>
    </w:p>
    <w:p w:rsidR="007A0107" w:rsidRPr="00945BD2" w:rsidRDefault="007A0107" w:rsidP="007A0107">
      <w:pPr>
        <w:pStyle w:val="PURHeading1"/>
        <w:rPr>
          <w:lang w:val="es-ES"/>
        </w:rPr>
      </w:pPr>
      <w:r w:rsidRPr="00945BD2">
        <w:rPr>
          <w:lang w:val="es-ES"/>
        </w:rPr>
        <w:t>Notificación de actualizaciones automáticas para versiones anteriores de SQL Server</w:t>
      </w:r>
    </w:p>
    <w:p w:rsidR="00231FAC" w:rsidRPr="00945BD2" w:rsidRDefault="007A0107" w:rsidP="00635156">
      <w:pPr>
        <w:ind w:left="270"/>
        <w:rPr>
          <w:lang w:val="es-ES"/>
        </w:rPr>
      </w:pPr>
      <w:r w:rsidRPr="00945BD2">
        <w:rPr>
          <w:rFonts w:eastAsia="Arial" w:cs="Times New Roman"/>
          <w:color w:val="404040"/>
          <w:sz w:val="18"/>
          <w:szCs w:val="18"/>
          <w:lang w:val="es-ES"/>
        </w:rPr>
        <w:t>Si este software está instalado en servidores o dispositivos que ejecutan cualquier edición admitida de SQL Server anterior a</w:t>
      </w:r>
      <w:r w:rsidR="00635156">
        <w:rPr>
          <w:rFonts w:eastAsia="Arial" w:cs="Times New Roman"/>
          <w:color w:val="404040"/>
          <w:sz w:val="18"/>
          <w:szCs w:val="18"/>
          <w:lang w:val="es-ES"/>
        </w:rPr>
        <w:t> </w:t>
      </w:r>
      <w:r w:rsidRPr="00945BD2">
        <w:rPr>
          <w:rFonts w:eastAsia="Arial" w:cs="Times New Roman"/>
          <w:color w:val="404040"/>
          <w:sz w:val="18"/>
          <w:szCs w:val="18"/>
          <w:lang w:val="es-ES"/>
        </w:rPr>
        <w:t>SQL</w:t>
      </w:r>
      <w:r w:rsidR="00635156">
        <w:rPr>
          <w:rFonts w:eastAsia="Arial" w:cs="Times New Roman"/>
          <w:color w:val="404040"/>
          <w:sz w:val="18"/>
          <w:szCs w:val="18"/>
          <w:lang w:val="es-ES"/>
        </w:rPr>
        <w:t> </w:t>
      </w:r>
      <w:r w:rsidRPr="00945BD2">
        <w:rPr>
          <w:rFonts w:eastAsia="Arial" w:cs="Times New Roman"/>
          <w:color w:val="404040"/>
          <w:sz w:val="18"/>
          <w:szCs w:val="18"/>
          <w:lang w:val="es-ES"/>
        </w:rPr>
        <w:t>Server 2012 (o componentes de cualquiera de ellos), se actualizará automáticamente y reemplazará algunos archivos o</w:t>
      </w:r>
      <w:r w:rsidR="00635156">
        <w:rPr>
          <w:rFonts w:eastAsia="Arial" w:cs="Times New Roman"/>
          <w:color w:val="404040"/>
          <w:sz w:val="18"/>
          <w:szCs w:val="18"/>
          <w:lang w:val="es-ES"/>
        </w:rPr>
        <w:t> </w:t>
      </w:r>
      <w:r w:rsidRPr="00945BD2">
        <w:rPr>
          <w:rFonts w:eastAsia="Arial" w:cs="Times New Roman"/>
          <w:color w:val="404040"/>
          <w:sz w:val="18"/>
          <w:szCs w:val="18"/>
          <w:lang w:val="es-ES"/>
        </w:rPr>
        <w:t>características de dichas ediciones con archivos de este software. Esta característica no se puede desactivar. La eliminación de</w:t>
      </w:r>
      <w:r w:rsidR="00635156">
        <w:rPr>
          <w:rFonts w:eastAsia="Arial" w:cs="Times New Roman"/>
          <w:color w:val="404040"/>
          <w:sz w:val="18"/>
          <w:szCs w:val="18"/>
          <w:lang w:val="es-ES"/>
        </w:rPr>
        <w:t> </w:t>
      </w:r>
      <w:r w:rsidRPr="00945BD2">
        <w:rPr>
          <w:rFonts w:eastAsia="Arial" w:cs="Times New Roman"/>
          <w:color w:val="404040"/>
          <w:sz w:val="18"/>
          <w:szCs w:val="18"/>
          <w:lang w:val="es-ES"/>
        </w:rPr>
        <w:t>estos archivos puede provocar errores en el software y es posible que los archivos originales no se puedan recuperar. Al instalar este software en un servidor o dispositivo que ejecuta esas ediciones, usted acepta estas actualizaciones en todas esas ediciones y copias de SQL Server (incluidos los componentes de cualquiera de ellas) que se ejecutan en ese servidor o dispositivo.</w:t>
      </w:r>
    </w:p>
    <w:p w:rsidR="00B0332A" w:rsidRPr="00945BD2" w:rsidRDefault="00B0332A" w:rsidP="00DB4E8F">
      <w:pPr>
        <w:pStyle w:val="PURHeading1"/>
        <w:rPr>
          <w:lang w:val="es-ES"/>
        </w:rPr>
      </w:pPr>
      <w:r w:rsidRPr="00945BD2">
        <w:rPr>
          <w:lang w:val="es-ES"/>
        </w:rPr>
        <w:t>Notificación de Transferencia de Datos</w:t>
      </w:r>
    </w:p>
    <w:p w:rsidR="00B0332A" w:rsidRPr="00945BD2" w:rsidRDefault="00B0332A" w:rsidP="00B0332A">
      <w:pPr>
        <w:ind w:left="270"/>
        <w:rPr>
          <w:lang w:val="es-ES"/>
        </w:rPr>
      </w:pPr>
      <w:r w:rsidRPr="00945BD2">
        <w:rPr>
          <w:rFonts w:eastAsia="Arial" w:cs="Times New Roman"/>
          <w:color w:val="404040"/>
          <w:sz w:val="18"/>
          <w:szCs w:val="18"/>
          <w:lang w:val="es-ES"/>
        </w:rPr>
        <w:t>El producto contiene una o más características del software que se conectan a través de Internet a los sistemas informáticos de Microsoft o del proveedor de servicios. Estas características están identificadas en el documento Notificaciones de Transferencia de Datos en</w:t>
      </w:r>
      <w:r w:rsidRPr="00945BD2">
        <w:rPr>
          <w:rFonts w:eastAsia="Arial" w:cs="Arial"/>
          <w:sz w:val="18"/>
          <w:szCs w:val="18"/>
          <w:lang w:val="es-ES"/>
        </w:rPr>
        <w:t xml:space="preserve"> </w:t>
      </w:r>
      <w:hyperlink r:id="rId146" w:history="1">
        <w:r w:rsidRPr="00945BD2">
          <w:rPr>
            <w:rFonts w:eastAsia="Arial" w:cs="Times New Roman"/>
            <w:color w:val="00467F"/>
            <w:sz w:val="18"/>
            <w:szCs w:val="18"/>
            <w:u w:val="single"/>
            <w:lang w:val="es-ES"/>
          </w:rPr>
          <w:t>http://microsoft.com/licensing/contracts</w:t>
        </w:r>
      </w:hyperlink>
      <w:r w:rsidRPr="00945BD2">
        <w:rPr>
          <w:rFonts w:eastAsia="Arial" w:cs="Arial"/>
          <w:sz w:val="18"/>
          <w:szCs w:val="18"/>
          <w:lang w:val="es-ES"/>
        </w:rPr>
        <w:t xml:space="preserve">. </w:t>
      </w:r>
      <w:r w:rsidRPr="00945BD2">
        <w:rPr>
          <w:rFonts w:eastAsia="Arial" w:cs="Times New Roman"/>
          <w:color w:val="404040"/>
          <w:sz w:val="18"/>
          <w:szCs w:val="18"/>
          <w:lang w:val="es-ES"/>
        </w:rPr>
        <w:t>Microsoft suministra servicios con productos a través de estas características. No siempre recibirá una notificación independiente cuando se conecte una característica. En algunos casos, podrá optar por desactivar una característica o por no utilizarla.</w:t>
      </w:r>
    </w:p>
    <w:p w:rsidR="00B0332A" w:rsidRPr="00945BD2" w:rsidRDefault="00B0332A" w:rsidP="00B0332A">
      <w:pPr>
        <w:keepNext/>
        <w:keepLines/>
        <w:spacing w:line="240" w:lineRule="exact"/>
        <w:rPr>
          <w:lang w:val="es-ES"/>
        </w:rPr>
      </w:pPr>
      <w:r w:rsidRPr="00945BD2">
        <w:rPr>
          <w:rFonts w:ascii="Arial Black" w:eastAsia="Arial" w:hAnsi="Arial Black" w:cs="Times New Roman"/>
          <w:color w:val="404040" w:themeColor="text1" w:themeTint="BF"/>
          <w:lang w:val="es-ES"/>
        </w:rPr>
        <w:t>Información sobre su equipo</w:t>
      </w:r>
    </w:p>
    <w:p w:rsidR="00B0332A" w:rsidRPr="00945BD2" w:rsidRDefault="00B0332A" w:rsidP="00635156">
      <w:pPr>
        <w:ind w:left="270"/>
        <w:rPr>
          <w:lang w:val="es-ES"/>
        </w:rPr>
      </w:pPr>
      <w:r w:rsidRPr="00945BD2">
        <w:rPr>
          <w:rFonts w:eastAsia="Arial" w:cs="Times New Roman"/>
          <w:color w:val="404040"/>
          <w:sz w:val="18"/>
          <w:szCs w:val="18"/>
          <w:lang w:val="es-ES"/>
        </w:rPr>
        <w:t>Las características utilizan protocolos de Internet, que envían a los sistemas pertinentes información sobre su equipo, como la dirección de protocolo de Internet, el tipo de sistema operativo, el tipo de explorador, el nombre y la versión del software en uso, y</w:t>
      </w:r>
      <w:r w:rsidR="00635156">
        <w:rPr>
          <w:rFonts w:eastAsia="Arial" w:cs="Times New Roman"/>
          <w:color w:val="404040"/>
          <w:sz w:val="18"/>
          <w:szCs w:val="18"/>
          <w:lang w:val="es-ES"/>
        </w:rPr>
        <w:t> </w:t>
      </w:r>
      <w:r w:rsidRPr="00945BD2">
        <w:rPr>
          <w:rFonts w:eastAsia="Arial" w:cs="Times New Roman"/>
          <w:color w:val="404040"/>
          <w:sz w:val="18"/>
          <w:szCs w:val="18"/>
          <w:lang w:val="es-ES"/>
        </w:rPr>
        <w:t>el código de idioma del dispositivo en que instaló el software.</w:t>
      </w:r>
    </w:p>
    <w:p w:rsidR="00B0332A" w:rsidRPr="00945BD2" w:rsidRDefault="00B0332A" w:rsidP="00B0332A">
      <w:pPr>
        <w:keepNext/>
        <w:keepLines/>
        <w:spacing w:line="240" w:lineRule="exact"/>
        <w:rPr>
          <w:lang w:val="es-ES"/>
        </w:rPr>
      </w:pPr>
      <w:r w:rsidRPr="00945BD2">
        <w:rPr>
          <w:rFonts w:ascii="Arial Black" w:eastAsia="Arial" w:hAnsi="Arial Black" w:cs="Times New Roman"/>
          <w:color w:val="404040" w:themeColor="text1" w:themeTint="BF"/>
          <w:lang w:val="es-ES"/>
        </w:rPr>
        <w:lastRenderedPageBreak/>
        <w:t>Uso de la información</w:t>
      </w:r>
    </w:p>
    <w:p w:rsidR="00B0332A" w:rsidRPr="00945BD2" w:rsidRDefault="00B0332A" w:rsidP="00B0332A">
      <w:pPr>
        <w:ind w:left="270"/>
        <w:rPr>
          <w:lang w:val="es-ES"/>
        </w:rPr>
      </w:pPr>
      <w:r w:rsidRPr="00945BD2">
        <w:rPr>
          <w:rFonts w:eastAsia="Arial" w:cs="Times New Roman"/>
          <w:color w:val="404040"/>
          <w:sz w:val="18"/>
          <w:szCs w:val="18"/>
          <w:lang w:val="es-ES"/>
        </w:rPr>
        <w:t>Microsoft no utilizará esta información para revelar su identidad personal ni para ponerse en contacto con usted. Microsoft utiliza esta información sólo para poner los servicios a su disposición cuando use el software. Microsoft podrá utilizar la información del equipo, la información del acelerador, la información de las sugerencias de búsqueda, los informes de error, los informes de código malintencionado y los informes de filtrado URL para mejorar su software y servicios. Asimismo, podremos compartirla con otras personas, como proveedores de software y hardware, los cuales podrán utilizar la información para mejorar la forma en que se ejecutan sus productos con software de Microsoft.</w:t>
      </w:r>
    </w:p>
    <w:p w:rsidR="00B0332A" w:rsidRPr="00945BD2" w:rsidRDefault="00B0332A" w:rsidP="00B0332A">
      <w:pPr>
        <w:keepNext/>
        <w:keepLines/>
        <w:spacing w:line="240" w:lineRule="exact"/>
        <w:rPr>
          <w:lang w:val="es-ES"/>
        </w:rPr>
      </w:pPr>
      <w:r w:rsidRPr="00945BD2">
        <w:rPr>
          <w:rFonts w:ascii="Arial Black" w:eastAsia="Arial" w:hAnsi="Arial Black" w:cs="Times New Roman"/>
          <w:color w:val="404040" w:themeColor="text1" w:themeTint="BF"/>
          <w:lang w:val="es-ES"/>
        </w:rPr>
        <w:t>Consentimiento para Transferencia de Datos</w:t>
      </w:r>
    </w:p>
    <w:p w:rsidR="00B0332A" w:rsidRPr="00945BD2" w:rsidRDefault="00B0332A" w:rsidP="00B0332A">
      <w:pPr>
        <w:ind w:left="270"/>
        <w:rPr>
          <w:lang w:val="es-ES"/>
        </w:rPr>
      </w:pPr>
      <w:r w:rsidRPr="00945BD2">
        <w:rPr>
          <w:rFonts w:eastAsia="Arial" w:cs="Times New Roman"/>
          <w:color w:val="404040"/>
          <w:sz w:val="18"/>
          <w:szCs w:val="18"/>
          <w:lang w:val="es-ES"/>
        </w:rPr>
        <w:t>Al usar estas características del software, usted acepta la transmisión de información sobre su equipo, como la dirección de protocolo de Internet, el tipo de sistema operativo, el tipo de explorador, el nombre y la versión del software en uso, y el código de idioma del dispositivo en que ejecuta el software.</w:t>
      </w:r>
    </w:p>
    <w:p w:rsidR="00B0332A" w:rsidRPr="00945BD2" w:rsidRDefault="00B0332A" w:rsidP="00DB4E8F">
      <w:pPr>
        <w:pStyle w:val="PURHeading1"/>
        <w:rPr>
          <w:lang w:val="es-ES"/>
        </w:rPr>
      </w:pPr>
      <w:r w:rsidRPr="00945BD2">
        <w:rPr>
          <w:lang w:val="es-ES"/>
        </w:rPr>
        <w:t>Notificación sobre el H.264/AVC Visual Standard, el VC-1 Video Standard, el MPEG-4 Visual Standard y el MPEG-2 Video Standard</w:t>
      </w:r>
    </w:p>
    <w:p w:rsidR="00B0332A" w:rsidRPr="00945BD2" w:rsidRDefault="00B0332A" w:rsidP="00B0332A">
      <w:pPr>
        <w:ind w:left="270"/>
        <w:rPr>
          <w:lang w:val="es-ES"/>
        </w:rPr>
      </w:pPr>
      <w:r w:rsidRPr="00945BD2">
        <w:rPr>
          <w:rFonts w:eastAsia="Arial" w:cs="Arial"/>
          <w:color w:val="404040"/>
          <w:sz w:val="18"/>
          <w:szCs w:val="18"/>
          <w:lang w:val="es-ES"/>
        </w:rPr>
        <w:t>Este software puede incluir tecnología de compresión visual H.264/AVC, VC-1, MPEG-4 Part 2 y MPEG-2. MPEG LA, L.L.C. exige la inclusión del siguiente aviso:</w:t>
      </w:r>
    </w:p>
    <w:p w:rsidR="00B0332A" w:rsidRPr="00945BD2" w:rsidRDefault="00B0332A" w:rsidP="00C7283E">
      <w:pPr>
        <w:ind w:left="270"/>
        <w:rPr>
          <w:lang w:val="es-ES"/>
        </w:rPr>
      </w:pPr>
      <w:r w:rsidRPr="00945BD2">
        <w:rPr>
          <w:rFonts w:eastAsia="Arial" w:cs="Arial"/>
          <w:color w:val="404040"/>
          <w:sz w:val="18"/>
          <w:szCs w:val="18"/>
          <w:lang w:val="es-ES"/>
        </w:rPr>
        <w:t>LA LICENCIA DE ESTE PRODUCTO SE CONCEDE BAJO LAS LICENCIAS DE LA CARTERA DE PATENTES DE AVC, VC-1, VISUAL MPEG-4 PART 2 Y VÍDEO MPEG-2 PARA USO PERSONAL Y NO COMERCIAL POR PARTE DE UN CONSUMIDOR PARA (i) CODIFICAR VÍDEO CONFORME A LO ANTERIOR (</w:t>
      </w:r>
      <w:r w:rsidR="00C7283E" w:rsidRPr="00945BD2">
        <w:rPr>
          <w:rFonts w:eastAsia="Arial" w:cs="Arial"/>
          <w:color w:val="404040"/>
          <w:sz w:val="18"/>
          <w:szCs w:val="18"/>
          <w:lang w:val="es-ES"/>
        </w:rPr>
        <w:t>“</w:t>
      </w:r>
      <w:r w:rsidRPr="00945BD2">
        <w:rPr>
          <w:rFonts w:eastAsia="Arial" w:cs="Arial"/>
          <w:color w:val="404040"/>
          <w:sz w:val="18"/>
          <w:szCs w:val="18"/>
          <w:lang w:val="es-ES"/>
        </w:rPr>
        <w:t xml:space="preserve">ESTÁNDARES DE VÍDEO”) O (ii) DESCODIFICAR VÍDEO AVC, VC-1, MPEG-4 PART 2 O MPEG 2 QUE HAYA SIDO CODIFICADO POR UN CONSUMIDOR EJERCIENDO UNA ACTIVIDAD PERSONAL NO COMERCIAL Y/U OBTENIDO DE UN PROVEEDOR DE VÍDEO CON LICENCIA PARA PROPORCIONAR DICHO VÍDEO. NO SE OTORGA NINGUNA OTRA LICENCIA PARA NINGÚN OTRO USO, NI SE DEBE PRESUPONER LA CONCESIÓN DE ÉSTA. PUEDE OBTENER INFORMACIÓN ADICIONAL DE MPEG LA, L.L.C. CONSULTE: </w:t>
      </w:r>
      <w:hyperlink r:id="rId147" w:history="1">
        <w:r w:rsidRPr="00945BD2">
          <w:rPr>
            <w:rStyle w:val="Hyperlink"/>
            <w:rFonts w:eastAsia="Arial" w:cs="Arial"/>
            <w:sz w:val="18"/>
            <w:szCs w:val="18"/>
            <w:lang w:val="es-ES"/>
          </w:rPr>
          <w:t>http://www.mpegla.com/index1.cfm</w:t>
        </w:r>
      </w:hyperlink>
      <w:r w:rsidRPr="00945BD2">
        <w:rPr>
          <w:rFonts w:eastAsia="Arial" w:cs="Arial"/>
          <w:color w:val="404040"/>
          <w:sz w:val="18"/>
          <w:szCs w:val="18"/>
          <w:lang w:val="es-ES"/>
        </w:rPr>
        <w:t>.</w:t>
      </w:r>
    </w:p>
    <w:p w:rsidR="00B0332A" w:rsidRPr="00945BD2" w:rsidRDefault="00B0332A" w:rsidP="00B0332A">
      <w:pPr>
        <w:ind w:left="270"/>
        <w:rPr>
          <w:lang w:val="es-ES"/>
        </w:rPr>
      </w:pPr>
      <w:r w:rsidRPr="00945BD2">
        <w:rPr>
          <w:rFonts w:eastAsia="Arial" w:cs="Arial"/>
          <w:color w:val="404040"/>
          <w:sz w:val="18"/>
          <w:szCs w:val="18"/>
          <w:lang w:val="es-ES"/>
        </w:rPr>
        <w:t>Para efectos de aclaración, esta notificación no limita o prohíbe el uso del software para usos normales del negocio que son privados a dicho negocio los cuales no incluyen (i) redistribución del software a terceros, o (ii) creación de contenido con las tecnologías de compatibilidad de VIDEO ESTÁNDAR para distribución a terceros.</w:t>
      </w:r>
    </w:p>
    <w:p w:rsidR="00B0332A" w:rsidRPr="00945BD2" w:rsidRDefault="00B0332A" w:rsidP="00DB4E8F">
      <w:pPr>
        <w:pStyle w:val="PURHeading1"/>
        <w:rPr>
          <w:lang w:val="es-ES"/>
        </w:rPr>
      </w:pPr>
      <w:r w:rsidRPr="00945BD2">
        <w:rPr>
          <w:lang w:val="es-ES"/>
        </w:rPr>
        <w:t>Software Potencialmente no Deseado</w:t>
      </w:r>
    </w:p>
    <w:p w:rsidR="00B0332A" w:rsidRPr="00945BD2" w:rsidRDefault="00B0332A" w:rsidP="00635156">
      <w:pPr>
        <w:ind w:left="270"/>
        <w:rPr>
          <w:lang w:val="es-ES"/>
        </w:rPr>
      </w:pPr>
      <w:r w:rsidRPr="00945BD2">
        <w:rPr>
          <w:color w:val="404040" w:themeColor="text1" w:themeTint="BF"/>
          <w:sz w:val="18"/>
          <w:lang w:val="es-ES"/>
        </w:rPr>
        <w:t xml:space="preserve">Cuando esté activado, Windows Defender buscará en su equipo “spyware”, “adware” (software publicitario) y otro software potencialmente no deseado. Si encuentra software potencialmente no deseado, el software le preguntará si desea omitirlo, deshabilitarlo (poner en cuarentena) o eliminarlo. Si no se modifica la configuración predeterminada, tras el análisis se eliminará automáticamente cualquier software potencialmente no deseado cuyo riesgo se considere </w:t>
      </w:r>
      <w:r w:rsidR="00C7283E" w:rsidRPr="00945BD2">
        <w:rPr>
          <w:color w:val="404040" w:themeColor="text1" w:themeTint="BF"/>
          <w:sz w:val="18"/>
          <w:lang w:val="es-ES"/>
        </w:rPr>
        <w:t>“</w:t>
      </w:r>
      <w:r w:rsidRPr="00945BD2">
        <w:rPr>
          <w:color w:val="404040" w:themeColor="text1" w:themeTint="BF"/>
          <w:sz w:val="18"/>
          <w:lang w:val="es-ES"/>
        </w:rPr>
        <w:t>alto</w:t>
      </w:r>
      <w:r w:rsidR="00C7283E" w:rsidRPr="00945BD2">
        <w:rPr>
          <w:color w:val="404040" w:themeColor="text1" w:themeTint="BF"/>
          <w:sz w:val="18"/>
          <w:lang w:val="es-ES"/>
        </w:rPr>
        <w:t>”</w:t>
      </w:r>
      <w:r w:rsidRPr="00945BD2">
        <w:rPr>
          <w:color w:val="404040" w:themeColor="text1" w:themeTint="BF"/>
          <w:sz w:val="18"/>
          <w:lang w:val="es-ES"/>
        </w:rPr>
        <w:t xml:space="preserve"> o </w:t>
      </w:r>
      <w:r w:rsidR="00C7283E" w:rsidRPr="00945BD2">
        <w:rPr>
          <w:color w:val="404040" w:themeColor="text1" w:themeTint="BF"/>
          <w:sz w:val="18"/>
          <w:lang w:val="es-ES"/>
        </w:rPr>
        <w:t>“</w:t>
      </w:r>
      <w:r w:rsidRPr="00945BD2">
        <w:rPr>
          <w:color w:val="404040" w:themeColor="text1" w:themeTint="BF"/>
          <w:sz w:val="18"/>
          <w:lang w:val="es-ES"/>
        </w:rPr>
        <w:t>grave</w:t>
      </w:r>
      <w:r w:rsidR="00C7283E" w:rsidRPr="00945BD2">
        <w:rPr>
          <w:color w:val="404040" w:themeColor="text1" w:themeTint="BF"/>
          <w:sz w:val="18"/>
          <w:lang w:val="es-ES"/>
        </w:rPr>
        <w:t>”</w:t>
      </w:r>
      <w:r w:rsidRPr="00945BD2">
        <w:rPr>
          <w:color w:val="404040" w:themeColor="text1" w:themeTint="BF"/>
          <w:sz w:val="18"/>
          <w:lang w:val="es-ES"/>
        </w:rPr>
        <w:t>. Eliminar o deshabilitar el</w:t>
      </w:r>
      <w:r w:rsidR="00635156">
        <w:rPr>
          <w:color w:val="404040" w:themeColor="text1" w:themeTint="BF"/>
          <w:sz w:val="18"/>
          <w:lang w:val="es-ES"/>
        </w:rPr>
        <w:t> </w:t>
      </w:r>
      <w:r w:rsidRPr="00945BD2">
        <w:rPr>
          <w:color w:val="404040" w:themeColor="text1" w:themeTint="BF"/>
          <w:sz w:val="18"/>
          <w:lang w:val="es-ES"/>
        </w:rPr>
        <w:t>software potencialmente no deseado puede provocar que otro software en su equipo deje de funcionar o que infrinja una licencia para usar otro software en su equipo.</w:t>
      </w:r>
    </w:p>
    <w:p w:rsidR="00B0332A" w:rsidRPr="00945BD2" w:rsidRDefault="00B0332A" w:rsidP="00635156">
      <w:pPr>
        <w:ind w:left="270"/>
        <w:rPr>
          <w:lang w:val="es-ES"/>
        </w:rPr>
      </w:pPr>
      <w:r w:rsidRPr="00945BD2">
        <w:rPr>
          <w:color w:val="404040" w:themeColor="text1" w:themeTint="BF"/>
          <w:sz w:val="18"/>
          <w:lang w:val="es-ES"/>
        </w:rPr>
        <w:t>Al utilizar este software, es posible que también quite o deshabilite otros software que no sean software potencialmente no</w:t>
      </w:r>
      <w:r w:rsidR="00635156">
        <w:rPr>
          <w:color w:val="404040" w:themeColor="text1" w:themeTint="BF"/>
          <w:sz w:val="18"/>
          <w:lang w:val="es-ES"/>
        </w:rPr>
        <w:t> </w:t>
      </w:r>
      <w:r w:rsidRPr="00945BD2">
        <w:rPr>
          <w:color w:val="404040" w:themeColor="text1" w:themeTint="BF"/>
          <w:sz w:val="18"/>
          <w:lang w:val="es-ES"/>
        </w:rPr>
        <w:t>deseados.</w:t>
      </w:r>
    </w:p>
    <w:p w:rsidR="00B0332A" w:rsidRPr="00945BD2" w:rsidRDefault="00B0332A" w:rsidP="00B0332A">
      <w:pPr>
        <w:keepNext/>
        <w:keepLines/>
        <w:pBdr>
          <w:bottom w:val="single" w:sz="8" w:space="1" w:color="00467F" w:themeColor="text2"/>
        </w:pBdr>
        <w:spacing w:before="240" w:after="240" w:line="240" w:lineRule="exact"/>
        <w:rPr>
          <w:lang w:val="es-ES"/>
        </w:rPr>
      </w:pPr>
      <w:r w:rsidRPr="00945BD2">
        <w:rPr>
          <w:rFonts w:eastAsia="Arial" w:cs="Times New Roman"/>
          <w:smallCaps/>
          <w:color w:val="00467F" w:themeColor="text2"/>
          <w:sz w:val="24"/>
          <w:szCs w:val="24"/>
          <w:lang w:val="es-ES"/>
        </w:rPr>
        <w:t>Aviso de Grabación</w:t>
      </w:r>
    </w:p>
    <w:p w:rsidR="00B0332A" w:rsidRPr="00945BD2" w:rsidRDefault="00B0332A" w:rsidP="00B0332A">
      <w:pPr>
        <w:ind w:left="270"/>
        <w:rPr>
          <w:lang w:val="es-ES"/>
        </w:rPr>
      </w:pPr>
      <w:r w:rsidRPr="00945BD2">
        <w:rPr>
          <w:color w:val="404040" w:themeColor="text1" w:themeTint="BF"/>
          <w:sz w:val="18"/>
          <w:lang w:val="es-ES"/>
        </w:rPr>
        <w:t>Las leyes de algunas jurisdicciones exigen notificar a las personas o solicitar su consentimiento antes de interceptar, supervisar y/o grabar sus comunicaciones y/o restringir la recopilación, almacenamiento y uso de información de identificación personal. Acepta cumplir toda la legislación aplicable y obtener todos los consentimientos necesarios y hacer todas las revelaciones necesarias antes de utilizar el servicio online o la función o las funciones de grabación.</w:t>
      </w:r>
    </w:p>
    <w:p w:rsidR="00EB5933" w:rsidRPr="00945BD2" w:rsidRDefault="00EB5933" w:rsidP="00EB5933">
      <w:pPr>
        <w:pStyle w:val="PURHeading1"/>
        <w:rPr>
          <w:lang w:val="es-ES"/>
        </w:rPr>
      </w:pPr>
      <w:r w:rsidRPr="00945BD2">
        <w:rPr>
          <w:lang w:val="es-ES"/>
        </w:rPr>
        <w:t>Yammer</w:t>
      </w:r>
    </w:p>
    <w:p w:rsidR="00EB5933" w:rsidRPr="00945BD2" w:rsidRDefault="00EB5933" w:rsidP="00635156">
      <w:pPr>
        <w:pStyle w:val="PURBody-Indented"/>
        <w:rPr>
          <w:lang w:val="es-ES"/>
        </w:rPr>
      </w:pPr>
      <w:r w:rsidRPr="00945BD2">
        <w:rPr>
          <w:lang w:val="es-ES"/>
        </w:rPr>
        <w:t>El software que conecta Microsoft Dynamics CRM con Yammer permitirá que ciertos datos se compartan entre los dos servicios. A</w:t>
      </w:r>
      <w:r w:rsidR="00635156">
        <w:rPr>
          <w:lang w:val="es-ES"/>
        </w:rPr>
        <w:t> </w:t>
      </w:r>
      <w:r w:rsidRPr="00945BD2">
        <w:rPr>
          <w:lang w:val="es-ES"/>
        </w:rPr>
        <w:t>pedido suyo o de sus usuarios finales, se transmitirán los siguientes datos a Yammer a través de Microsoft Dynamics CRM: (i)</w:t>
      </w:r>
      <w:r w:rsidR="00635156">
        <w:rPr>
          <w:lang w:val="es-ES"/>
        </w:rPr>
        <w:t> </w:t>
      </w:r>
      <w:r w:rsidRPr="00945BD2">
        <w:rPr>
          <w:lang w:val="es-ES"/>
        </w:rPr>
        <w:t xml:space="preserve">entradas; (ii) vínculos a registros de CRM; (iii) información incluida en el campo descripción de los registros de CRM y (iv) cualquier otra actividad o contenido que usted o sus usuarios finales compartan con Yammer. Los Términos de Uso de Yammer están disponibles en </w:t>
      </w:r>
      <w:hyperlink r:id="rId148">
        <w:r w:rsidRPr="00945BD2">
          <w:rPr>
            <w:color w:val="00467F"/>
            <w:u w:val="single"/>
            <w:lang w:val="es-ES"/>
          </w:rPr>
          <w:t>https://www.yammer.com/about/terms/</w:t>
        </w:r>
      </w:hyperlink>
      <w:r w:rsidRPr="00945BD2">
        <w:rPr>
          <w:lang w:val="es-ES"/>
        </w:rPr>
        <w:t xml:space="preserve">. Su Declaración de Privacidad está disponible en: </w:t>
      </w:r>
      <w:hyperlink r:id="rId149">
        <w:r w:rsidRPr="00945BD2">
          <w:rPr>
            <w:color w:val="00467F"/>
            <w:u w:val="single"/>
            <w:lang w:val="es-ES"/>
          </w:rPr>
          <w:t>https://www.yammer.com/about/privacy/</w:t>
        </w:r>
      </w:hyperlink>
      <w:r w:rsidRPr="00945BD2">
        <w:rPr>
          <w:lang w:val="es-ES"/>
        </w:rPr>
        <w:t xml:space="preserve"> y se aplica a los datos de clientes que se envían a Yammer.</w:t>
      </w:r>
    </w:p>
    <w:bookmarkEnd w:id="719"/>
    <w:p w:rsidR="00DB4E8F" w:rsidRPr="00945BD2" w:rsidRDefault="002909FF" w:rsidP="00DB4E8F">
      <w:pPr>
        <w:pStyle w:val="PURBody"/>
        <w:jc w:val="right"/>
        <w:rPr>
          <w:lang w:val="es-ES"/>
        </w:rPr>
      </w:pPr>
      <w:r w:rsidRPr="00945BD2">
        <w:fldChar w:fldCharType="begin"/>
      </w:r>
      <w:r w:rsidRPr="00945BD2">
        <w:rPr>
          <w:lang w:val="es-ES"/>
        </w:rPr>
        <w:instrText xml:space="preserve"> HYPERLINK \l "TOC" </w:instrText>
      </w:r>
      <w:r w:rsidRPr="00945BD2">
        <w:fldChar w:fldCharType="separate"/>
      </w:r>
      <w:r w:rsidRPr="00945BD2">
        <w:rPr>
          <w:rStyle w:val="Hyperlink"/>
          <w:rFonts w:ascii="Arial Narrow" w:hAnsi="Arial Narrow"/>
          <w:sz w:val="16"/>
          <w:lang w:val="es-ES"/>
        </w:rPr>
        <w:t>Tabla de contenido</w:t>
      </w:r>
      <w:r w:rsidRPr="00945BD2">
        <w:rPr>
          <w:rStyle w:val="Hyperlink"/>
          <w:rFonts w:ascii="Arial Narrow" w:hAnsi="Arial Narrow"/>
          <w:sz w:val="16"/>
          <w:lang w:val="es-ES"/>
        </w:rPr>
        <w:fldChar w:fldCharType="end"/>
      </w:r>
      <w:r w:rsidRPr="00945BD2">
        <w:rPr>
          <w:rFonts w:ascii="Arial Narrow" w:hAnsi="Arial Narrow"/>
          <w:sz w:val="16"/>
          <w:lang w:val="es-ES"/>
        </w:rPr>
        <w:t xml:space="preserve"> / </w:t>
      </w:r>
      <w:hyperlink w:anchor="UniversalTerms" w:history="1">
        <w:r w:rsidRPr="00945BD2">
          <w:rPr>
            <w:rStyle w:val="Hyperlink"/>
            <w:rFonts w:ascii="Arial Narrow" w:hAnsi="Arial Narrow"/>
            <w:sz w:val="16"/>
            <w:lang w:val="es-ES"/>
          </w:rPr>
          <w:t>Términos de Licencia Universales</w:t>
        </w:r>
      </w:hyperlink>
    </w:p>
    <w:bookmarkEnd w:id="718"/>
    <w:p w:rsidR="005C3F2E" w:rsidRPr="00945BD2" w:rsidRDefault="005C3F2E" w:rsidP="00635156">
      <w:pPr>
        <w:keepNext/>
        <w:keepLines/>
        <w:spacing w:line="240" w:lineRule="exact"/>
        <w:rPr>
          <w:lang w:val="es-ES"/>
        </w:rPr>
        <w:sectPr w:rsidR="005C3F2E" w:rsidRPr="00945BD2" w:rsidSect="005F6570">
          <w:footerReference w:type="default" r:id="rId150"/>
          <w:type w:val="continuous"/>
          <w:pgSz w:w="12240" w:h="15840" w:code="1"/>
          <w:pgMar w:top="1166" w:right="720" w:bottom="720" w:left="720" w:header="432" w:footer="288" w:gutter="0"/>
          <w:cols w:space="360"/>
          <w:docGrid w:linePitch="360"/>
        </w:sectPr>
      </w:pPr>
    </w:p>
    <w:p w:rsidR="00AE3B6A" w:rsidRPr="00945BD2" w:rsidRDefault="00AE3B6A" w:rsidP="00AE3B6A">
      <w:pPr>
        <w:pStyle w:val="PURSectionHeading"/>
        <w:rPr>
          <w:lang w:val="es-ES"/>
        </w:rPr>
      </w:pPr>
      <w:bookmarkStart w:id="720" w:name="_Toc299519184"/>
      <w:bookmarkStart w:id="721" w:name="_Toc299525048"/>
      <w:bookmarkStart w:id="722" w:name="_Toc299531616"/>
      <w:bookmarkStart w:id="723" w:name="_Toc299531940"/>
      <w:bookmarkStart w:id="724" w:name="_Toc299957231"/>
      <w:bookmarkStart w:id="725" w:name="_Toc346536896"/>
      <w:bookmarkStart w:id="726" w:name="_Toc339280360"/>
      <w:bookmarkStart w:id="727" w:name="_Toc363552833"/>
      <w:bookmarkStart w:id="728" w:name="_Toc372118341"/>
      <w:bookmarkStart w:id="729" w:name="Index"/>
      <w:bookmarkEnd w:id="6"/>
      <w:r w:rsidRPr="00945BD2">
        <w:rPr>
          <w:lang w:val="es-ES"/>
        </w:rPr>
        <w:lastRenderedPageBreak/>
        <w:t>Índice de Producto</w:t>
      </w:r>
      <w:bookmarkEnd w:id="720"/>
      <w:bookmarkEnd w:id="721"/>
      <w:bookmarkEnd w:id="722"/>
      <w:bookmarkEnd w:id="723"/>
      <w:bookmarkEnd w:id="724"/>
      <w:bookmarkEnd w:id="725"/>
      <w:bookmarkEnd w:id="726"/>
      <w:bookmarkEnd w:id="727"/>
      <w:bookmarkEnd w:id="728"/>
    </w:p>
    <w:p w:rsidR="00911FAE" w:rsidRDefault="008E1101" w:rsidP="00AE3B6A">
      <w:pPr>
        <w:pStyle w:val="PURSectionHeading"/>
        <w:rPr>
          <w:noProof/>
          <w:lang w:val="es-ES"/>
        </w:rPr>
        <w:sectPr w:rsidR="00911FAE" w:rsidSect="00911FAE">
          <w:footerReference w:type="default" r:id="rId151"/>
          <w:type w:val="continuous"/>
          <w:pgSz w:w="12240" w:h="15840" w:code="1"/>
          <w:pgMar w:top="1166" w:right="720" w:bottom="720" w:left="720" w:header="432" w:footer="288" w:gutter="0"/>
          <w:cols w:num="2" w:space="360"/>
          <w:docGrid w:linePitch="360"/>
        </w:sectPr>
      </w:pPr>
      <w:r w:rsidRPr="00945BD2">
        <w:rPr>
          <w:lang w:val="es-ES"/>
        </w:rPr>
        <w:fldChar w:fldCharType="begin"/>
      </w:r>
      <w:r w:rsidR="00AE3B6A" w:rsidRPr="00945BD2">
        <w:rPr>
          <w:lang w:val="es-ES"/>
        </w:rPr>
        <w:instrText xml:space="preserve"> INDEX \c "2" \z "1033" </w:instrText>
      </w:r>
      <w:r w:rsidRPr="00945BD2">
        <w:rPr>
          <w:lang w:val="es-ES"/>
        </w:rPr>
        <w:fldChar w:fldCharType="separate"/>
      </w:r>
    </w:p>
    <w:p w:rsidR="00911FAE" w:rsidRDefault="00911FAE">
      <w:pPr>
        <w:pStyle w:val="Index1"/>
        <w:tabs>
          <w:tab w:val="right" w:leader="dot" w:pos="5030"/>
        </w:tabs>
        <w:rPr>
          <w:noProof/>
        </w:rPr>
      </w:pPr>
      <w:r w:rsidRPr="00CF6D6D">
        <w:rPr>
          <w:noProof/>
          <w:lang w:val="es-ES"/>
        </w:rPr>
        <w:lastRenderedPageBreak/>
        <w:t>BizTalk RFID 2010</w:t>
      </w:r>
      <w:r>
        <w:rPr>
          <w:noProof/>
        </w:rPr>
        <w:t>, 13</w:t>
      </w:r>
    </w:p>
    <w:p w:rsidR="00911FAE" w:rsidRDefault="00911FAE">
      <w:pPr>
        <w:pStyle w:val="Index1"/>
        <w:tabs>
          <w:tab w:val="right" w:leader="dot" w:pos="5030"/>
        </w:tabs>
        <w:rPr>
          <w:noProof/>
        </w:rPr>
      </w:pPr>
      <w:r w:rsidRPr="00CF6D6D">
        <w:rPr>
          <w:noProof/>
          <w:lang w:val="es-ES"/>
        </w:rPr>
        <w:t>BizTalk Server 2010 Branch Edition</w:t>
      </w:r>
      <w:r>
        <w:rPr>
          <w:noProof/>
        </w:rPr>
        <w:t>, 13</w:t>
      </w:r>
    </w:p>
    <w:p w:rsidR="00911FAE" w:rsidRDefault="00911FAE">
      <w:pPr>
        <w:pStyle w:val="Index1"/>
        <w:tabs>
          <w:tab w:val="right" w:leader="dot" w:pos="5030"/>
        </w:tabs>
        <w:rPr>
          <w:noProof/>
        </w:rPr>
      </w:pPr>
      <w:r w:rsidRPr="00CF6D6D">
        <w:rPr>
          <w:noProof/>
          <w:lang w:val="es-ES"/>
        </w:rPr>
        <w:t>BizTalk Server 2010 Enterprise Edition</w:t>
      </w:r>
      <w:r>
        <w:rPr>
          <w:noProof/>
        </w:rPr>
        <w:t>, 14</w:t>
      </w:r>
    </w:p>
    <w:p w:rsidR="00911FAE" w:rsidRDefault="00911FAE">
      <w:pPr>
        <w:pStyle w:val="Index1"/>
        <w:tabs>
          <w:tab w:val="right" w:leader="dot" w:pos="5030"/>
        </w:tabs>
        <w:rPr>
          <w:noProof/>
        </w:rPr>
      </w:pPr>
      <w:r w:rsidRPr="00CF6D6D">
        <w:rPr>
          <w:noProof/>
          <w:lang w:val="es-ES"/>
        </w:rPr>
        <w:t>BizTalk Server 2010 Standard Edition</w:t>
      </w:r>
      <w:r>
        <w:rPr>
          <w:noProof/>
        </w:rPr>
        <w:t>, 14</w:t>
      </w:r>
    </w:p>
    <w:p w:rsidR="00911FAE" w:rsidRDefault="00911FAE">
      <w:pPr>
        <w:pStyle w:val="Index1"/>
        <w:tabs>
          <w:tab w:val="right" w:leader="dot" w:pos="5030"/>
        </w:tabs>
        <w:rPr>
          <w:noProof/>
        </w:rPr>
      </w:pPr>
      <w:r w:rsidRPr="00CF6D6D">
        <w:rPr>
          <w:noProof/>
          <w:lang w:val="es-ES"/>
        </w:rPr>
        <w:t>BizTalk Server 2013 Branch</w:t>
      </w:r>
      <w:r>
        <w:rPr>
          <w:noProof/>
        </w:rPr>
        <w:t>, 28</w:t>
      </w:r>
    </w:p>
    <w:p w:rsidR="00911FAE" w:rsidRDefault="00911FAE">
      <w:pPr>
        <w:pStyle w:val="Index1"/>
        <w:tabs>
          <w:tab w:val="right" w:leader="dot" w:pos="5030"/>
        </w:tabs>
        <w:rPr>
          <w:noProof/>
        </w:rPr>
      </w:pPr>
      <w:r w:rsidRPr="00CF6D6D">
        <w:rPr>
          <w:noProof/>
          <w:lang w:val="es-ES"/>
        </w:rPr>
        <w:t>BizTalk Server 2013 Enterprise</w:t>
      </w:r>
      <w:r>
        <w:rPr>
          <w:noProof/>
        </w:rPr>
        <w:t>, 28</w:t>
      </w:r>
    </w:p>
    <w:p w:rsidR="00911FAE" w:rsidRDefault="00911FAE">
      <w:pPr>
        <w:pStyle w:val="Index1"/>
        <w:tabs>
          <w:tab w:val="right" w:leader="dot" w:pos="5030"/>
        </w:tabs>
        <w:rPr>
          <w:noProof/>
        </w:rPr>
      </w:pPr>
      <w:r w:rsidRPr="00CF6D6D">
        <w:rPr>
          <w:noProof/>
          <w:lang w:val="es-ES"/>
        </w:rPr>
        <w:t>BizTalk Server 2013 Standard</w:t>
      </w:r>
      <w:r>
        <w:rPr>
          <w:noProof/>
        </w:rPr>
        <w:t>, 28</w:t>
      </w:r>
    </w:p>
    <w:p w:rsidR="00911FAE" w:rsidRDefault="00911FAE">
      <w:pPr>
        <w:pStyle w:val="Index1"/>
        <w:tabs>
          <w:tab w:val="right" w:leader="dot" w:pos="5030"/>
        </w:tabs>
        <w:rPr>
          <w:noProof/>
        </w:rPr>
      </w:pPr>
      <w:r w:rsidRPr="00CF6D6D">
        <w:rPr>
          <w:noProof/>
          <w:lang w:val="fr-FR"/>
        </w:rPr>
        <w:t>Business Intelligence de SQL Server 2012</w:t>
      </w:r>
      <w:r>
        <w:rPr>
          <w:noProof/>
        </w:rPr>
        <w:t>, 50</w:t>
      </w:r>
    </w:p>
    <w:p w:rsidR="00911FAE" w:rsidRDefault="00911FAE">
      <w:pPr>
        <w:pStyle w:val="Index1"/>
        <w:tabs>
          <w:tab w:val="right" w:leader="dot" w:pos="5030"/>
        </w:tabs>
        <w:rPr>
          <w:noProof/>
        </w:rPr>
      </w:pPr>
      <w:r w:rsidRPr="00CF6D6D">
        <w:rPr>
          <w:noProof/>
          <w:lang w:val="es-ES"/>
        </w:rPr>
        <w:t>Cloud Platform Guest</w:t>
      </w:r>
      <w:r>
        <w:rPr>
          <w:noProof/>
        </w:rPr>
        <w:t>, 63</w:t>
      </w:r>
    </w:p>
    <w:p w:rsidR="00911FAE" w:rsidRDefault="00911FAE">
      <w:pPr>
        <w:pStyle w:val="Index1"/>
        <w:tabs>
          <w:tab w:val="right" w:leader="dot" w:pos="5030"/>
        </w:tabs>
        <w:rPr>
          <w:noProof/>
        </w:rPr>
      </w:pPr>
      <w:r w:rsidRPr="00CF6D6D">
        <w:rPr>
          <w:noProof/>
          <w:lang w:val="es-ES"/>
        </w:rPr>
        <w:t>Cloud Platform Suite</w:t>
      </w:r>
      <w:r>
        <w:rPr>
          <w:noProof/>
        </w:rPr>
        <w:t>, 62</w:t>
      </w:r>
    </w:p>
    <w:p w:rsidR="00911FAE" w:rsidRDefault="00911FAE">
      <w:pPr>
        <w:pStyle w:val="Index1"/>
        <w:tabs>
          <w:tab w:val="right" w:leader="dot" w:pos="5030"/>
        </w:tabs>
        <w:rPr>
          <w:noProof/>
        </w:rPr>
      </w:pPr>
      <w:r w:rsidRPr="00CF6D6D">
        <w:rPr>
          <w:noProof/>
          <w:lang w:val="fr-FR"/>
        </w:rPr>
        <w:t>Core Infrastructure Server Suite Datacenter</w:t>
      </w:r>
      <w:r>
        <w:rPr>
          <w:noProof/>
        </w:rPr>
        <w:t>, 15</w:t>
      </w:r>
    </w:p>
    <w:p w:rsidR="00911FAE" w:rsidRDefault="00911FAE">
      <w:pPr>
        <w:pStyle w:val="Index1"/>
        <w:tabs>
          <w:tab w:val="right" w:leader="dot" w:pos="5030"/>
        </w:tabs>
        <w:rPr>
          <w:noProof/>
        </w:rPr>
      </w:pPr>
      <w:r w:rsidRPr="00CF6D6D">
        <w:rPr>
          <w:noProof/>
          <w:lang w:val="fr-FR"/>
        </w:rPr>
        <w:t>Core Infrastructure Server Suite Standard</w:t>
      </w:r>
      <w:r>
        <w:rPr>
          <w:noProof/>
        </w:rPr>
        <w:t>, 15</w:t>
      </w:r>
    </w:p>
    <w:p w:rsidR="00911FAE" w:rsidRDefault="00911FAE">
      <w:pPr>
        <w:pStyle w:val="Index1"/>
        <w:tabs>
          <w:tab w:val="right" w:leader="dot" w:pos="5030"/>
        </w:tabs>
        <w:rPr>
          <w:noProof/>
        </w:rPr>
      </w:pPr>
      <w:r w:rsidRPr="00CF6D6D">
        <w:rPr>
          <w:noProof/>
          <w:lang w:val="es-ES"/>
        </w:rPr>
        <w:t>Exchange Server 2013, ediciones Standard y Enterprise</w:t>
      </w:r>
      <w:r>
        <w:rPr>
          <w:noProof/>
        </w:rPr>
        <w:t>, 35</w:t>
      </w:r>
    </w:p>
    <w:p w:rsidR="00911FAE" w:rsidRDefault="00911FAE">
      <w:pPr>
        <w:pStyle w:val="Index1"/>
        <w:tabs>
          <w:tab w:val="right" w:leader="dot" w:pos="5030"/>
        </w:tabs>
        <w:rPr>
          <w:noProof/>
        </w:rPr>
      </w:pPr>
      <w:r w:rsidRPr="00CF6D6D">
        <w:rPr>
          <w:noProof/>
          <w:lang w:val="es-ES"/>
        </w:rPr>
        <w:t>Forefront Unified Access Gateway 2010</w:t>
      </w:r>
      <w:r>
        <w:rPr>
          <w:noProof/>
        </w:rPr>
        <w:t>, 37</w:t>
      </w:r>
    </w:p>
    <w:p w:rsidR="00911FAE" w:rsidRDefault="00911FAE">
      <w:pPr>
        <w:pStyle w:val="Index1"/>
        <w:tabs>
          <w:tab w:val="right" w:leader="dot" w:pos="5030"/>
        </w:tabs>
        <w:rPr>
          <w:noProof/>
        </w:rPr>
      </w:pPr>
      <w:r w:rsidRPr="00CF6D6D">
        <w:rPr>
          <w:noProof/>
          <w:lang w:val="es-ES"/>
        </w:rPr>
        <w:t>Lync Server 2013</w:t>
      </w:r>
      <w:r>
        <w:rPr>
          <w:noProof/>
        </w:rPr>
        <w:t>, 37</w:t>
      </w:r>
    </w:p>
    <w:p w:rsidR="00911FAE" w:rsidRDefault="00911FAE">
      <w:pPr>
        <w:pStyle w:val="Index1"/>
        <w:tabs>
          <w:tab w:val="right" w:leader="dot" w:pos="5030"/>
        </w:tabs>
        <w:rPr>
          <w:noProof/>
        </w:rPr>
      </w:pPr>
      <w:r>
        <w:rPr>
          <w:noProof/>
        </w:rPr>
        <w:t>Microsoft Application Virtualization Hosting para Desktops, 39</w:t>
      </w:r>
    </w:p>
    <w:p w:rsidR="00911FAE" w:rsidRDefault="00911FAE">
      <w:pPr>
        <w:pStyle w:val="Index1"/>
        <w:tabs>
          <w:tab w:val="right" w:leader="dot" w:pos="5030"/>
        </w:tabs>
        <w:rPr>
          <w:noProof/>
        </w:rPr>
      </w:pPr>
      <w:r w:rsidRPr="00CF6D6D">
        <w:rPr>
          <w:noProof/>
          <w:lang w:val="es-ES"/>
        </w:rPr>
        <w:t xml:space="preserve">Microsoft Application Virtualization para Servicios de </w:t>
      </w:r>
      <w:r w:rsidR="00360900">
        <w:rPr>
          <w:noProof/>
          <w:lang w:val="es-ES"/>
        </w:rPr>
        <w:br/>
      </w:r>
      <w:r w:rsidRPr="00CF6D6D">
        <w:rPr>
          <w:noProof/>
          <w:lang w:val="es-ES"/>
        </w:rPr>
        <w:t>Escritorio remoto.</w:t>
      </w:r>
      <w:r>
        <w:rPr>
          <w:noProof/>
        </w:rPr>
        <w:t>, 40</w:t>
      </w:r>
    </w:p>
    <w:p w:rsidR="00911FAE" w:rsidRDefault="00911FAE">
      <w:pPr>
        <w:pStyle w:val="Index1"/>
        <w:tabs>
          <w:tab w:val="right" w:leader="dot" w:pos="5030"/>
        </w:tabs>
        <w:rPr>
          <w:noProof/>
        </w:rPr>
      </w:pPr>
      <w:r w:rsidRPr="00CF6D6D">
        <w:rPr>
          <w:noProof/>
          <w:lang w:val="es-ES"/>
        </w:rPr>
        <w:t>Microsoft Dynamics AX 2012 R2</w:t>
      </w:r>
      <w:r>
        <w:rPr>
          <w:noProof/>
        </w:rPr>
        <w:t>, 40</w:t>
      </w:r>
    </w:p>
    <w:p w:rsidR="00911FAE" w:rsidRDefault="00911FAE">
      <w:pPr>
        <w:pStyle w:val="Index1"/>
        <w:tabs>
          <w:tab w:val="right" w:leader="dot" w:pos="5030"/>
        </w:tabs>
        <w:rPr>
          <w:noProof/>
        </w:rPr>
      </w:pPr>
      <w:r w:rsidRPr="00CF6D6D">
        <w:rPr>
          <w:noProof/>
          <w:lang w:val="es-ES"/>
        </w:rPr>
        <w:t>Microsoft Dynamics C5 2012</w:t>
      </w:r>
      <w:r>
        <w:rPr>
          <w:noProof/>
        </w:rPr>
        <w:t>, 17, 42</w:t>
      </w:r>
    </w:p>
    <w:p w:rsidR="00911FAE" w:rsidRDefault="00911FAE">
      <w:pPr>
        <w:pStyle w:val="Index1"/>
        <w:tabs>
          <w:tab w:val="right" w:leader="dot" w:pos="5030"/>
        </w:tabs>
        <w:rPr>
          <w:noProof/>
        </w:rPr>
      </w:pPr>
      <w:r w:rsidRPr="00CF6D6D">
        <w:rPr>
          <w:noProof/>
          <w:lang w:val="es-ES"/>
        </w:rPr>
        <w:t>Microsoft Dynamics CRM 2013 Service Provider</w:t>
      </w:r>
      <w:r>
        <w:rPr>
          <w:noProof/>
        </w:rPr>
        <w:t>, 42</w:t>
      </w:r>
    </w:p>
    <w:p w:rsidR="00911FAE" w:rsidRDefault="00911FAE">
      <w:pPr>
        <w:pStyle w:val="Index1"/>
        <w:tabs>
          <w:tab w:val="right" w:leader="dot" w:pos="5030"/>
        </w:tabs>
        <w:rPr>
          <w:noProof/>
        </w:rPr>
      </w:pPr>
      <w:r w:rsidRPr="00CF6D6D">
        <w:rPr>
          <w:noProof/>
          <w:lang w:val="es-ES"/>
        </w:rPr>
        <w:t>Microsoft Dynamics GP 2013</w:t>
      </w:r>
      <w:r>
        <w:rPr>
          <w:noProof/>
        </w:rPr>
        <w:t>, 17, 43</w:t>
      </w:r>
    </w:p>
    <w:p w:rsidR="00911FAE" w:rsidRDefault="00911FAE">
      <w:pPr>
        <w:pStyle w:val="Index1"/>
        <w:tabs>
          <w:tab w:val="right" w:leader="dot" w:pos="5030"/>
        </w:tabs>
        <w:rPr>
          <w:noProof/>
        </w:rPr>
      </w:pPr>
      <w:r w:rsidRPr="00CF6D6D">
        <w:rPr>
          <w:noProof/>
          <w:lang w:val="es-ES"/>
        </w:rPr>
        <w:t>Microsoft Dynamics NAV 2013 R2</w:t>
      </w:r>
      <w:r>
        <w:rPr>
          <w:noProof/>
        </w:rPr>
        <w:t>, 18, 44</w:t>
      </w:r>
    </w:p>
    <w:p w:rsidR="00911FAE" w:rsidRDefault="00911FAE">
      <w:pPr>
        <w:pStyle w:val="Index1"/>
        <w:tabs>
          <w:tab w:val="right" w:leader="dot" w:pos="5030"/>
        </w:tabs>
        <w:rPr>
          <w:noProof/>
        </w:rPr>
      </w:pPr>
      <w:r w:rsidRPr="00CF6D6D">
        <w:rPr>
          <w:noProof/>
          <w:lang w:val="es-ES"/>
        </w:rPr>
        <w:t>Microsoft Dynamics SL 2011</w:t>
      </w:r>
      <w:r>
        <w:rPr>
          <w:noProof/>
        </w:rPr>
        <w:t>, 18, 45</w:t>
      </w:r>
    </w:p>
    <w:p w:rsidR="00911FAE" w:rsidRDefault="00911FAE">
      <w:pPr>
        <w:pStyle w:val="Index1"/>
        <w:tabs>
          <w:tab w:val="right" w:leader="dot" w:pos="5030"/>
        </w:tabs>
        <w:rPr>
          <w:noProof/>
        </w:rPr>
      </w:pPr>
      <w:r>
        <w:rPr>
          <w:noProof/>
        </w:rPr>
        <w:t xml:space="preserve">Microsoft User Experience Virtualization </w:t>
      </w:r>
      <w:r>
        <w:rPr>
          <w:noProof/>
        </w:rPr>
        <w:br/>
        <w:t>Hosting para Desktops v2.0, 46</w:t>
      </w:r>
    </w:p>
    <w:p w:rsidR="00911FAE" w:rsidRDefault="00911FAE">
      <w:pPr>
        <w:pStyle w:val="Index1"/>
        <w:tabs>
          <w:tab w:val="right" w:leader="dot" w:pos="5030"/>
        </w:tabs>
        <w:rPr>
          <w:noProof/>
        </w:rPr>
      </w:pPr>
      <w:r w:rsidRPr="00CF6D6D">
        <w:rPr>
          <w:noProof/>
          <w:lang w:val="es-ES"/>
        </w:rPr>
        <w:t>Office Multi Language Pack 2013</w:t>
      </w:r>
      <w:r>
        <w:rPr>
          <w:noProof/>
        </w:rPr>
        <w:t>, 47</w:t>
      </w:r>
    </w:p>
    <w:p w:rsidR="00911FAE" w:rsidRDefault="00911FAE">
      <w:pPr>
        <w:pStyle w:val="Index1"/>
        <w:tabs>
          <w:tab w:val="right" w:leader="dot" w:pos="5030"/>
        </w:tabs>
        <w:rPr>
          <w:noProof/>
        </w:rPr>
      </w:pPr>
      <w:r w:rsidRPr="00CF6D6D">
        <w:rPr>
          <w:noProof/>
          <w:lang w:val="es-ES"/>
        </w:rPr>
        <w:t>Office Professional Plus 2013</w:t>
      </w:r>
      <w:r>
        <w:rPr>
          <w:noProof/>
        </w:rPr>
        <w:t>, 47</w:t>
      </w:r>
    </w:p>
    <w:p w:rsidR="00911FAE" w:rsidRDefault="00911FAE">
      <w:pPr>
        <w:pStyle w:val="Index1"/>
        <w:tabs>
          <w:tab w:val="right" w:leader="dot" w:pos="5030"/>
        </w:tabs>
        <w:rPr>
          <w:noProof/>
        </w:rPr>
      </w:pPr>
      <w:r w:rsidRPr="00CF6D6D">
        <w:rPr>
          <w:noProof/>
          <w:lang w:val="es-ES"/>
        </w:rPr>
        <w:t>Office, edición Standard 2013</w:t>
      </w:r>
      <w:r>
        <w:rPr>
          <w:noProof/>
        </w:rPr>
        <w:t>, 47</w:t>
      </w:r>
    </w:p>
    <w:p w:rsidR="00911FAE" w:rsidRDefault="00911FAE">
      <w:pPr>
        <w:pStyle w:val="Index1"/>
        <w:tabs>
          <w:tab w:val="right" w:leader="dot" w:pos="5030"/>
        </w:tabs>
        <w:rPr>
          <w:noProof/>
        </w:rPr>
      </w:pPr>
      <w:r w:rsidRPr="00CF6D6D">
        <w:rPr>
          <w:noProof/>
          <w:lang w:val="es-ES"/>
        </w:rPr>
        <w:t>Productivity Suite</w:t>
      </w:r>
      <w:r>
        <w:rPr>
          <w:noProof/>
        </w:rPr>
        <w:t>, 48</w:t>
      </w:r>
    </w:p>
    <w:p w:rsidR="00911FAE" w:rsidRDefault="00911FAE">
      <w:pPr>
        <w:pStyle w:val="Index1"/>
        <w:tabs>
          <w:tab w:val="right" w:leader="dot" w:pos="5030"/>
        </w:tabs>
        <w:rPr>
          <w:noProof/>
        </w:rPr>
      </w:pPr>
      <w:r w:rsidRPr="00CF6D6D">
        <w:rPr>
          <w:noProof/>
          <w:lang w:val="es-ES"/>
        </w:rPr>
        <w:lastRenderedPageBreak/>
        <w:t>Project 2013 Professional</w:t>
      </w:r>
      <w:r>
        <w:rPr>
          <w:noProof/>
        </w:rPr>
        <w:t>, 48</w:t>
      </w:r>
    </w:p>
    <w:p w:rsidR="00911FAE" w:rsidRDefault="00911FAE">
      <w:pPr>
        <w:pStyle w:val="Index1"/>
        <w:tabs>
          <w:tab w:val="right" w:leader="dot" w:pos="5030"/>
        </w:tabs>
        <w:rPr>
          <w:noProof/>
        </w:rPr>
      </w:pPr>
      <w:r w:rsidRPr="00CF6D6D">
        <w:rPr>
          <w:noProof/>
          <w:lang w:val="es-ES"/>
        </w:rPr>
        <w:t>Project 2013 Standard</w:t>
      </w:r>
      <w:r>
        <w:rPr>
          <w:noProof/>
        </w:rPr>
        <w:t>, 49</w:t>
      </w:r>
    </w:p>
    <w:p w:rsidR="00911FAE" w:rsidRDefault="00911FAE">
      <w:pPr>
        <w:pStyle w:val="Index1"/>
        <w:tabs>
          <w:tab w:val="right" w:leader="dot" w:pos="5030"/>
        </w:tabs>
        <w:rPr>
          <w:noProof/>
        </w:rPr>
      </w:pPr>
      <w:r w:rsidRPr="00CF6D6D">
        <w:rPr>
          <w:noProof/>
          <w:lang w:val="es-ES"/>
        </w:rPr>
        <w:t>Project Server 2013</w:t>
      </w:r>
      <w:r>
        <w:rPr>
          <w:noProof/>
        </w:rPr>
        <w:t>, 49</w:t>
      </w:r>
    </w:p>
    <w:p w:rsidR="00911FAE" w:rsidRDefault="00911FAE">
      <w:pPr>
        <w:pStyle w:val="Index1"/>
        <w:tabs>
          <w:tab w:val="right" w:leader="dot" w:pos="5030"/>
        </w:tabs>
        <w:rPr>
          <w:noProof/>
        </w:rPr>
      </w:pPr>
      <w:r w:rsidRPr="00CF6D6D">
        <w:rPr>
          <w:noProof/>
          <w:lang w:val="es-ES"/>
        </w:rPr>
        <w:t>Provisioning System</w:t>
      </w:r>
      <w:r>
        <w:rPr>
          <w:noProof/>
        </w:rPr>
        <w:t>, 19</w:t>
      </w:r>
    </w:p>
    <w:p w:rsidR="00911FAE" w:rsidRDefault="00911FAE">
      <w:pPr>
        <w:pStyle w:val="Index1"/>
        <w:tabs>
          <w:tab w:val="right" w:leader="dot" w:pos="5030"/>
        </w:tabs>
        <w:rPr>
          <w:noProof/>
        </w:rPr>
      </w:pPr>
      <w:r w:rsidRPr="00CF6D6D">
        <w:rPr>
          <w:noProof/>
          <w:lang w:val="es-ES"/>
        </w:rPr>
        <w:t>R2 de Forefront Identity Manager 2010</w:t>
      </w:r>
      <w:r>
        <w:rPr>
          <w:noProof/>
        </w:rPr>
        <w:t>, 37</w:t>
      </w:r>
    </w:p>
    <w:p w:rsidR="00911FAE" w:rsidRDefault="00911FAE">
      <w:pPr>
        <w:pStyle w:val="Index1"/>
        <w:tabs>
          <w:tab w:val="right" w:leader="dot" w:pos="5030"/>
        </w:tabs>
        <w:rPr>
          <w:noProof/>
        </w:rPr>
      </w:pPr>
      <w:r w:rsidRPr="00CF6D6D">
        <w:rPr>
          <w:noProof/>
          <w:lang w:val="es-ES"/>
        </w:rPr>
        <w:t>Servicios de Administración de Derechos de Active Directory de Windows Server 2012 R2</w:t>
      </w:r>
      <w:r>
        <w:rPr>
          <w:noProof/>
        </w:rPr>
        <w:t>, 60</w:t>
      </w:r>
    </w:p>
    <w:p w:rsidR="00911FAE" w:rsidRDefault="00911FAE">
      <w:pPr>
        <w:pStyle w:val="Index1"/>
        <w:tabs>
          <w:tab w:val="right" w:leader="dot" w:pos="5030"/>
        </w:tabs>
        <w:rPr>
          <w:noProof/>
        </w:rPr>
      </w:pPr>
      <w:r w:rsidRPr="00CF6D6D">
        <w:rPr>
          <w:noProof/>
          <w:lang w:val="pt-BR"/>
        </w:rPr>
        <w:t>Servicios de Escritorio Remoto de Windows Server 2012 R2</w:t>
      </w:r>
      <w:r>
        <w:rPr>
          <w:noProof/>
        </w:rPr>
        <w:t>, 61</w:t>
      </w:r>
    </w:p>
    <w:p w:rsidR="00911FAE" w:rsidRDefault="00911FAE">
      <w:pPr>
        <w:pStyle w:val="Index1"/>
        <w:tabs>
          <w:tab w:val="right" w:leader="dot" w:pos="5030"/>
        </w:tabs>
        <w:rPr>
          <w:noProof/>
        </w:rPr>
      </w:pPr>
      <w:r w:rsidRPr="00CF6D6D">
        <w:rPr>
          <w:noProof/>
          <w:lang w:val="es-ES"/>
        </w:rPr>
        <w:t>SharePoint 2013 Hosting</w:t>
      </w:r>
      <w:r>
        <w:rPr>
          <w:noProof/>
        </w:rPr>
        <w:t>, 19</w:t>
      </w:r>
    </w:p>
    <w:p w:rsidR="00911FAE" w:rsidRDefault="00911FAE">
      <w:pPr>
        <w:pStyle w:val="Index1"/>
        <w:tabs>
          <w:tab w:val="right" w:leader="dot" w:pos="5030"/>
        </w:tabs>
        <w:rPr>
          <w:noProof/>
        </w:rPr>
      </w:pPr>
      <w:r w:rsidRPr="00CF6D6D">
        <w:rPr>
          <w:noProof/>
          <w:lang w:val="es-ES"/>
        </w:rPr>
        <w:t>SharePoint Server 2013</w:t>
      </w:r>
      <w:r>
        <w:rPr>
          <w:noProof/>
        </w:rPr>
        <w:t>, 49</w:t>
      </w:r>
    </w:p>
    <w:p w:rsidR="00911FAE" w:rsidRDefault="00911FAE">
      <w:pPr>
        <w:pStyle w:val="Index1"/>
        <w:tabs>
          <w:tab w:val="right" w:leader="dot" w:pos="5030"/>
        </w:tabs>
        <w:rPr>
          <w:noProof/>
        </w:rPr>
      </w:pPr>
      <w:r w:rsidRPr="00CF6D6D">
        <w:rPr>
          <w:noProof/>
          <w:lang w:val="es-ES"/>
        </w:rPr>
        <w:t>SQL Server 2012 Enterprise</w:t>
      </w:r>
      <w:r>
        <w:rPr>
          <w:noProof/>
        </w:rPr>
        <w:t>, 29</w:t>
      </w:r>
    </w:p>
    <w:p w:rsidR="00911FAE" w:rsidRDefault="00911FAE">
      <w:pPr>
        <w:pStyle w:val="Index1"/>
        <w:tabs>
          <w:tab w:val="right" w:leader="dot" w:pos="5030"/>
        </w:tabs>
        <w:rPr>
          <w:noProof/>
        </w:rPr>
      </w:pPr>
      <w:r w:rsidRPr="00CF6D6D">
        <w:rPr>
          <w:noProof/>
          <w:lang w:val="es-ES"/>
        </w:rPr>
        <w:t>SQL Server 2012 Standard</w:t>
      </w:r>
      <w:r>
        <w:rPr>
          <w:noProof/>
        </w:rPr>
        <w:t>, 29, 50</w:t>
      </w:r>
    </w:p>
    <w:p w:rsidR="00911FAE" w:rsidRDefault="00911FAE">
      <w:pPr>
        <w:pStyle w:val="Index1"/>
        <w:tabs>
          <w:tab w:val="right" w:leader="dot" w:pos="5030"/>
        </w:tabs>
        <w:rPr>
          <w:noProof/>
        </w:rPr>
      </w:pPr>
      <w:r w:rsidRPr="00CF6D6D">
        <w:rPr>
          <w:noProof/>
          <w:lang w:val="es-ES"/>
        </w:rPr>
        <w:t>SQL Server 2012 Web</w:t>
      </w:r>
      <w:r>
        <w:rPr>
          <w:noProof/>
        </w:rPr>
        <w:t>, 30</w:t>
      </w:r>
    </w:p>
    <w:p w:rsidR="00911FAE" w:rsidRDefault="00911FAE">
      <w:pPr>
        <w:pStyle w:val="Index1"/>
        <w:tabs>
          <w:tab w:val="right" w:leader="dot" w:pos="5030"/>
        </w:tabs>
        <w:rPr>
          <w:noProof/>
        </w:rPr>
      </w:pPr>
      <w:r w:rsidRPr="00CF6D6D">
        <w:rPr>
          <w:noProof/>
          <w:lang w:val="fr-FR"/>
        </w:rPr>
        <w:t>System Center 2012 R2 Client Management Suite</w:t>
      </w:r>
      <w:r>
        <w:rPr>
          <w:noProof/>
        </w:rPr>
        <w:t>, 51</w:t>
      </w:r>
    </w:p>
    <w:p w:rsidR="00911FAE" w:rsidRDefault="00911FAE">
      <w:pPr>
        <w:pStyle w:val="Index1"/>
        <w:tabs>
          <w:tab w:val="right" w:leader="dot" w:pos="5030"/>
        </w:tabs>
        <w:rPr>
          <w:noProof/>
        </w:rPr>
      </w:pPr>
      <w:r>
        <w:rPr>
          <w:noProof/>
        </w:rPr>
        <w:t>System Center 2012 R2 Configuration Manager, 51</w:t>
      </w:r>
    </w:p>
    <w:p w:rsidR="00911FAE" w:rsidRDefault="00911FAE">
      <w:pPr>
        <w:pStyle w:val="Index1"/>
        <w:tabs>
          <w:tab w:val="right" w:leader="dot" w:pos="5030"/>
        </w:tabs>
        <w:rPr>
          <w:noProof/>
        </w:rPr>
      </w:pPr>
      <w:r w:rsidRPr="00CF6D6D">
        <w:rPr>
          <w:noProof/>
          <w:lang w:val="es-ES"/>
        </w:rPr>
        <w:t>System Center 2012 R2 Datacenter</w:t>
      </w:r>
      <w:r>
        <w:rPr>
          <w:noProof/>
        </w:rPr>
        <w:t>, 20</w:t>
      </w:r>
    </w:p>
    <w:p w:rsidR="00911FAE" w:rsidRDefault="00911FAE">
      <w:pPr>
        <w:pStyle w:val="Index1"/>
        <w:tabs>
          <w:tab w:val="right" w:leader="dot" w:pos="5030"/>
        </w:tabs>
        <w:rPr>
          <w:noProof/>
        </w:rPr>
      </w:pPr>
      <w:r w:rsidRPr="00CF6D6D">
        <w:rPr>
          <w:noProof/>
          <w:lang w:val="es-ES"/>
        </w:rPr>
        <w:t>System Center 2012 R2 Standard</w:t>
      </w:r>
      <w:r>
        <w:rPr>
          <w:noProof/>
        </w:rPr>
        <w:t>, 21</w:t>
      </w:r>
    </w:p>
    <w:p w:rsidR="00911FAE" w:rsidRDefault="00911FAE">
      <w:pPr>
        <w:pStyle w:val="Index1"/>
        <w:tabs>
          <w:tab w:val="right" w:leader="dot" w:pos="5030"/>
        </w:tabs>
        <w:rPr>
          <w:noProof/>
        </w:rPr>
      </w:pPr>
      <w:r w:rsidRPr="00CF6D6D">
        <w:rPr>
          <w:noProof/>
          <w:lang w:val="es-ES"/>
        </w:rPr>
        <w:t>System Center Endpoint Protection</w:t>
      </w:r>
      <w:r>
        <w:rPr>
          <w:noProof/>
        </w:rPr>
        <w:t>, 68</w:t>
      </w:r>
    </w:p>
    <w:p w:rsidR="00911FAE" w:rsidRDefault="00911FAE">
      <w:pPr>
        <w:pStyle w:val="Index1"/>
        <w:tabs>
          <w:tab w:val="right" w:leader="dot" w:pos="5030"/>
        </w:tabs>
        <w:rPr>
          <w:noProof/>
        </w:rPr>
      </w:pPr>
      <w:r w:rsidRPr="00CF6D6D">
        <w:rPr>
          <w:noProof/>
          <w:lang w:val="es-ES"/>
        </w:rPr>
        <w:t>Visio 2013 Professional</w:t>
      </w:r>
      <w:r>
        <w:rPr>
          <w:noProof/>
        </w:rPr>
        <w:t>, 51</w:t>
      </w:r>
    </w:p>
    <w:p w:rsidR="00911FAE" w:rsidRDefault="00911FAE">
      <w:pPr>
        <w:pStyle w:val="Index1"/>
        <w:tabs>
          <w:tab w:val="right" w:leader="dot" w:pos="5030"/>
        </w:tabs>
        <w:rPr>
          <w:noProof/>
        </w:rPr>
      </w:pPr>
      <w:r w:rsidRPr="00CF6D6D">
        <w:rPr>
          <w:noProof/>
          <w:lang w:val="es-ES"/>
        </w:rPr>
        <w:t>Visio 2013 Standard</w:t>
      </w:r>
      <w:r>
        <w:rPr>
          <w:noProof/>
        </w:rPr>
        <w:t>, 52</w:t>
      </w:r>
    </w:p>
    <w:p w:rsidR="00911FAE" w:rsidRDefault="00911FAE">
      <w:pPr>
        <w:pStyle w:val="Index1"/>
        <w:tabs>
          <w:tab w:val="right" w:leader="dot" w:pos="5030"/>
        </w:tabs>
        <w:rPr>
          <w:noProof/>
        </w:rPr>
      </w:pPr>
      <w:r w:rsidRPr="00CF6D6D">
        <w:rPr>
          <w:noProof/>
          <w:lang w:val="es-ES"/>
        </w:rPr>
        <w:t>Visual Studio Premium 2013</w:t>
      </w:r>
      <w:r>
        <w:rPr>
          <w:noProof/>
        </w:rPr>
        <w:t>, 52</w:t>
      </w:r>
    </w:p>
    <w:p w:rsidR="00911FAE" w:rsidRDefault="00911FAE">
      <w:pPr>
        <w:pStyle w:val="Index1"/>
        <w:tabs>
          <w:tab w:val="right" w:leader="dot" w:pos="5030"/>
        </w:tabs>
        <w:rPr>
          <w:noProof/>
        </w:rPr>
      </w:pPr>
      <w:r w:rsidRPr="00CF6D6D">
        <w:rPr>
          <w:noProof/>
          <w:lang w:val="es-ES"/>
        </w:rPr>
        <w:t>Visual Studio Professional 2013</w:t>
      </w:r>
      <w:r>
        <w:rPr>
          <w:noProof/>
        </w:rPr>
        <w:t>, 54</w:t>
      </w:r>
    </w:p>
    <w:p w:rsidR="00911FAE" w:rsidRDefault="00911FAE">
      <w:pPr>
        <w:pStyle w:val="Index1"/>
        <w:tabs>
          <w:tab w:val="right" w:leader="dot" w:pos="5030"/>
        </w:tabs>
        <w:rPr>
          <w:noProof/>
        </w:rPr>
      </w:pPr>
      <w:r w:rsidRPr="00CF6D6D">
        <w:rPr>
          <w:noProof/>
          <w:lang w:val="es-ES"/>
        </w:rPr>
        <w:t xml:space="preserve">Visual Studio Team Foundation Server 2013 con </w:t>
      </w:r>
      <w:r>
        <w:rPr>
          <w:noProof/>
          <w:lang w:val="es-ES"/>
        </w:rPr>
        <w:br/>
      </w:r>
      <w:r w:rsidRPr="00CF6D6D">
        <w:rPr>
          <w:noProof/>
          <w:lang w:val="es-ES"/>
        </w:rPr>
        <w:t>tecnología SQL Server 2012</w:t>
      </w:r>
      <w:r>
        <w:rPr>
          <w:noProof/>
        </w:rPr>
        <w:t>, 57</w:t>
      </w:r>
    </w:p>
    <w:p w:rsidR="00911FAE" w:rsidRDefault="00911FAE">
      <w:pPr>
        <w:pStyle w:val="Index1"/>
        <w:tabs>
          <w:tab w:val="right" w:leader="dot" w:pos="5030"/>
        </w:tabs>
        <w:rPr>
          <w:noProof/>
        </w:rPr>
      </w:pPr>
      <w:r w:rsidRPr="00CF6D6D">
        <w:rPr>
          <w:noProof/>
          <w:lang w:val="es-ES"/>
        </w:rPr>
        <w:t>Visual Studio Test Professional 2013</w:t>
      </w:r>
      <w:r>
        <w:rPr>
          <w:noProof/>
        </w:rPr>
        <w:t>, 58</w:t>
      </w:r>
    </w:p>
    <w:p w:rsidR="00911FAE" w:rsidRDefault="00911FAE">
      <w:pPr>
        <w:pStyle w:val="Index1"/>
        <w:tabs>
          <w:tab w:val="right" w:leader="dot" w:pos="5030"/>
        </w:tabs>
        <w:rPr>
          <w:noProof/>
        </w:rPr>
      </w:pPr>
      <w:r w:rsidRPr="00CF6D6D">
        <w:rPr>
          <w:noProof/>
          <w:lang w:val="es-ES"/>
        </w:rPr>
        <w:t>Visual Studio Ultimate 2013</w:t>
      </w:r>
      <w:r>
        <w:rPr>
          <w:noProof/>
        </w:rPr>
        <w:t>, 56</w:t>
      </w:r>
    </w:p>
    <w:p w:rsidR="00911FAE" w:rsidRDefault="00911FAE">
      <w:pPr>
        <w:pStyle w:val="Index1"/>
        <w:tabs>
          <w:tab w:val="right" w:leader="dot" w:pos="5030"/>
        </w:tabs>
        <w:rPr>
          <w:noProof/>
        </w:rPr>
      </w:pPr>
      <w:r w:rsidRPr="00CF6D6D">
        <w:rPr>
          <w:noProof/>
          <w:lang w:val="es-ES"/>
        </w:rPr>
        <w:t>Windows Server 2012 R2 Datacenter</w:t>
      </w:r>
      <w:r>
        <w:rPr>
          <w:noProof/>
        </w:rPr>
        <w:t>, 22</w:t>
      </w:r>
    </w:p>
    <w:p w:rsidR="00911FAE" w:rsidRDefault="00911FAE">
      <w:pPr>
        <w:pStyle w:val="Index1"/>
        <w:tabs>
          <w:tab w:val="right" w:leader="dot" w:pos="5030"/>
        </w:tabs>
        <w:rPr>
          <w:noProof/>
        </w:rPr>
      </w:pPr>
      <w:r w:rsidRPr="00CF6D6D">
        <w:rPr>
          <w:noProof/>
          <w:lang w:val="es-ES"/>
        </w:rPr>
        <w:t>Windows Server 2012 R2 Essentials</w:t>
      </w:r>
      <w:r>
        <w:rPr>
          <w:noProof/>
        </w:rPr>
        <w:t>, 24</w:t>
      </w:r>
    </w:p>
    <w:p w:rsidR="00911FAE" w:rsidRDefault="00911FAE">
      <w:pPr>
        <w:pStyle w:val="Index1"/>
        <w:tabs>
          <w:tab w:val="right" w:leader="dot" w:pos="5030"/>
        </w:tabs>
        <w:rPr>
          <w:noProof/>
        </w:rPr>
      </w:pPr>
      <w:r w:rsidRPr="00CF6D6D">
        <w:rPr>
          <w:noProof/>
          <w:lang w:val="es-ES"/>
        </w:rPr>
        <w:t>Windows Server 2012 R2 Standard</w:t>
      </w:r>
      <w:r>
        <w:rPr>
          <w:noProof/>
        </w:rPr>
        <w:t>, 23</w:t>
      </w:r>
    </w:p>
    <w:p w:rsidR="00911FAE" w:rsidRDefault="00911FAE" w:rsidP="00AE3B6A">
      <w:pPr>
        <w:pStyle w:val="PURSectionHeading"/>
        <w:rPr>
          <w:noProof/>
          <w:lang w:val="es-ES"/>
        </w:rPr>
        <w:sectPr w:rsidR="00911FAE" w:rsidSect="00911FAE">
          <w:type w:val="continuous"/>
          <w:pgSz w:w="12240" w:h="15840" w:code="1"/>
          <w:pgMar w:top="1166" w:right="720" w:bottom="720" w:left="720" w:header="432" w:footer="288" w:gutter="0"/>
          <w:cols w:num="2" w:space="720"/>
          <w:docGrid w:linePitch="360"/>
        </w:sectPr>
      </w:pPr>
    </w:p>
    <w:p w:rsidR="00AE3B6A" w:rsidRPr="00550D14" w:rsidRDefault="008E1101" w:rsidP="00AE3B6A">
      <w:pPr>
        <w:pStyle w:val="PURSectionHeading"/>
      </w:pPr>
      <w:r w:rsidRPr="00945BD2">
        <w:rPr>
          <w:lang w:val="es-ES"/>
        </w:rPr>
        <w:lastRenderedPageBreak/>
        <w:fldChar w:fldCharType="end"/>
      </w:r>
      <w:bookmarkEnd w:id="729"/>
    </w:p>
    <w:p w:rsidR="002B37E0" w:rsidRPr="00550D14" w:rsidRDefault="002B37E0" w:rsidP="00580F2E">
      <w:pPr>
        <w:pStyle w:val="PURBody"/>
      </w:pPr>
    </w:p>
    <w:sectPr w:rsidR="002B37E0" w:rsidRPr="00550D14" w:rsidSect="00911FAE">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rsidR="004322F7" w:rsidRDefault="004322F7" w:rsidP="007C7D4D">
      <w:pPr>
        <w:spacing w:after="0"/>
      </w:pPr>
      <w:r>
        <w:separator/>
      </w:r>
    </w:p>
    <w:p w:rsidR="004322F7" w:rsidRDefault="004322F7"/>
    <w:p w:rsidR="004322F7" w:rsidRDefault="004322F7"/>
  </w:endnote>
  <w:endnote w:type="continuationSeparator" w:id="0">
    <w:p w:rsidR="004322F7" w:rsidRDefault="004322F7" w:rsidP="007C7D4D">
      <w:pPr>
        <w:spacing w:after="0"/>
      </w:pPr>
      <w:r>
        <w:continuationSeparator/>
      </w:r>
    </w:p>
    <w:p w:rsidR="004322F7" w:rsidRDefault="004322F7"/>
    <w:p w:rsidR="004322F7" w:rsidRDefault="004322F7"/>
  </w:endnote>
  <w:endnote w:type="continuationNotice" w:id="1">
    <w:p w:rsidR="004322F7" w:rsidRDefault="004322F7">
      <w:pPr>
        <w:spacing w:after="0"/>
      </w:pPr>
    </w:p>
    <w:p w:rsidR="004322F7" w:rsidRDefault="004322F7"/>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0"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Pr="0020626F" w:rsidRDefault="00E81AE4" w:rsidP="00F04120">
    <w:pPr>
      <w:pStyle w:val="PURPageNumber"/>
      <w:tabs>
        <w:tab w:val="clear" w:pos="14400"/>
        <w:tab w:val="right" w:pos="12240"/>
      </w:tabs>
    </w:pPr>
    <w:r>
      <w:tab/>
    </w:r>
  </w:p>
  <w:p w:rsidR="00E81AE4" w:rsidRDefault="00E81AE4"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A22CC2">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B63DB1"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E81AE4"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355CD5" w:rsidRDefault="00E81AE4"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AE7BEF" w:rsidRDefault="00E81AE4"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5E0251" w:rsidRDefault="00E81AE4"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rsidR="00E81AE4" w:rsidRPr="00B63DB1" w:rsidRDefault="00E81AE4"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5E0251" w:rsidRDefault="00E81AE4"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rsidR="00E81AE4" w:rsidRPr="00B63DB1" w:rsidRDefault="00E81AE4"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9468D1">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rsidR="00E81AE4" w:rsidRPr="00B63DB1" w:rsidRDefault="00E81AE4"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B63DB1" w:rsidRDefault="00E81AE4"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rsidR="00E81AE4" w:rsidRPr="00B63DB1" w:rsidRDefault="00E81AE4"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396FAF" w:rsidRDefault="00E81AE4"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396FAF"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E81AE4" w:rsidRPr="00B63DB1" w:rsidRDefault="00E81AE4"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396FAF" w:rsidRDefault="00E81AE4"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DD5A39" w:rsidRDefault="00E81AE4"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E81AE4" w:rsidRPr="00B63DB1" w:rsidRDefault="00E81AE4"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B63DB1" w:rsidRDefault="00E81AE4"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rsidR="00E81AE4" w:rsidRPr="00B63DB1" w:rsidDel="00A6006C" w:rsidRDefault="00E81AE4"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396FAF" w:rsidRDefault="00E81AE4"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396FAF"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E81AE4" w:rsidRPr="00B63DB1" w:rsidRDefault="00E81AE4"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B63DB1" w:rsidRDefault="00E81AE4"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rsidR="00E81AE4" w:rsidRPr="00B63DB1" w:rsidDel="00A6006C" w:rsidRDefault="00E81AE4"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14243A">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2E6BA3" w:themeColor="accent1" w:themeShade="80"/>
          </w:tcBorders>
          <w:vAlign w:val="center"/>
        </w:tcPr>
        <w:p w:rsidR="00E81AE4" w:rsidRPr="00B63DB1" w:rsidDel="00A6006C" w:rsidRDefault="00E81AE4"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B63DB1" w:rsidRDefault="00E81AE4"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Servicios Online</w:t>
          </w:r>
        </w:p>
      </w:tc>
      <w:tc>
        <w:tcPr>
          <w:tcW w:w="180" w:type="dxa"/>
          <w:tcBorders>
            <w:left w:val="single" w:sz="4" w:space="0" w:color="2E6BA3" w:themeColor="accent1" w:themeShade="80"/>
            <w:right w:val="single" w:sz="4" w:space="0" w:color="A6A6A6" w:themeColor="background1" w:themeShade="A6"/>
          </w:tcBorders>
          <w:vAlign w:val="center"/>
        </w:tcPr>
        <w:p w:rsidR="00E81AE4" w:rsidRPr="00B63DB1" w:rsidRDefault="00E81AE4"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rsidR="00E81AE4" w:rsidRPr="00B63DB1" w:rsidRDefault="00E81AE4"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486EF8" w:rsidRDefault="00E81AE4"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rsidR="00E81AE4" w:rsidRDefault="00E81AE4"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Pr="005C45AF" w:rsidRDefault="00E81AE4" w:rsidP="00355CD5">
    <w:pPr>
      <w:pStyle w:val="PURPageNumber"/>
      <w:tabs>
        <w:tab w:val="clear" w:pos="14400"/>
        <w:tab w:val="right" w:pos="12240"/>
      </w:tabs>
      <w:rPr>
        <w:sz w:val="6"/>
        <w:szCs w:val="16"/>
      </w:rPr>
    </w:pPr>
  </w:p>
  <w:p w:rsidR="00E81AE4" w:rsidRDefault="00E81AE4"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rsidR="00E81AE4" w:rsidRPr="00B63DB1" w:rsidRDefault="00E81AE4"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486EF8" w:rsidRDefault="00E81AE4"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rsidR="00E81AE4" w:rsidRDefault="00E81AE4"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Pr="0020626F" w:rsidRDefault="00E81AE4" w:rsidP="00F04120">
    <w:pPr>
      <w:pStyle w:val="PURPageNumber"/>
      <w:tabs>
        <w:tab w:val="clear" w:pos="14400"/>
        <w:tab w:val="right" w:pos="12240"/>
      </w:tabs>
    </w:pPr>
    <w:r>
      <w:tab/>
    </w:r>
  </w:p>
  <w:p w:rsidR="00E81AE4" w:rsidRDefault="00E81AE4"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Pr="00486EF8" w:rsidRDefault="00E81AE4" w:rsidP="00486EF8">
    <w:pPr>
      <w:pStyle w:val="PURPageNumber"/>
      <w:tabs>
        <w:tab w:val="clear" w:pos="14400"/>
        <w:tab w:val="right" w:pos="12240"/>
      </w:tabs>
    </w:pPr>
  </w:p>
  <w:p w:rsidR="00E81AE4" w:rsidRDefault="00E81AE4"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pPr>
      <w:pStyle w:val="Footer"/>
    </w:pPr>
  </w:p>
  <w:p w:rsidR="00E81AE4" w:rsidRDefault="00E81AE4">
    <w:pPr>
      <w:pStyle w:val="Footer"/>
    </w:pPr>
  </w:p>
  <w:p w:rsidR="00E81AE4" w:rsidRDefault="00E81AE4"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E81AE4" w:rsidRPr="00B63DB1"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396FAF" w:rsidRDefault="00E81AE4"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rsidR="00E81AE4" w:rsidRPr="00B63DB1" w:rsidRDefault="00E81AE4"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396FAF" w:rsidRDefault="00E81AE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396FAF" w:rsidRDefault="00E81AE4"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396FAF" w:rsidRDefault="00E81AE4"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rsidR="00E81AE4" w:rsidRPr="00396FAF"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2E6BA3" w:themeColor="accent1" w:themeShade="80"/>
          </w:tcBorders>
          <w:vAlign w:val="center"/>
        </w:tcPr>
        <w:p w:rsidR="00E81AE4" w:rsidRPr="00486EF8" w:rsidRDefault="00E81AE4"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396FAF"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Términos de Licencia Universales</w:t>
          </w:r>
        </w:p>
      </w:tc>
      <w:tc>
        <w:tcPr>
          <w:tcW w:w="190" w:type="dxa"/>
          <w:tcBorders>
            <w:left w:val="single" w:sz="4" w:space="0" w:color="2E6BA3" w:themeColor="accent1" w:themeShade="80"/>
            <w:right w:val="single" w:sz="4" w:space="0" w:color="A6A6A6" w:themeColor="background1" w:themeShade="A6"/>
          </w:tcBorders>
          <w:vAlign w:val="center"/>
        </w:tcPr>
        <w:p w:rsidR="00E81AE4" w:rsidRPr="00396FAF"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RPr="00B63DB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rsidR="00E81AE4" w:rsidRPr="00396FAF"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486EF8" w:rsidRDefault="00E81AE4"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E81AE4"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355CD5" w:rsidRDefault="00E81AE4"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AE7BEF" w:rsidRDefault="00E81AE4"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rsidR="00E81AE4" w:rsidRPr="00B63DB1" w:rsidRDefault="00E81AE4"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5E0251" w:rsidRDefault="00E81AE4"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rsidR="00E81AE4" w:rsidRPr="00B63DB1" w:rsidRDefault="00E81AE4"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rsidR="00E81AE4" w:rsidRPr="008941DE" w:rsidRDefault="00E81AE4"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81AE4" w:rsidRPr="00B63DB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486EF8" w:rsidRDefault="00E81AE4"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rsidR="00E81AE4" w:rsidRPr="00396FAF" w:rsidRDefault="00E81AE4"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E81AE4" w:rsidRPr="00486EF8" w:rsidRDefault="00E81AE4"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rsidR="00E81AE4" w:rsidRPr="00B63DB1" w:rsidRDefault="00E81AE4"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Del="00A6006C" w:rsidRDefault="00E81AE4"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Pr="00B63DB1" w:rsidRDefault="00E81AE4"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rsidR="00E81AE4" w:rsidRPr="00B63DB1" w:rsidRDefault="00E81AE4"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E81AE4" w:rsidRDefault="00E81AE4"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rsidR="00E81AE4" w:rsidRDefault="00E81AE4"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rsidR="004322F7" w:rsidRDefault="004322F7" w:rsidP="007C7D4D">
      <w:pPr>
        <w:spacing w:after="0"/>
      </w:pPr>
      <w:r>
        <w:separator/>
      </w:r>
    </w:p>
    <w:p w:rsidR="004322F7" w:rsidRDefault="004322F7"/>
    <w:p w:rsidR="004322F7" w:rsidRDefault="004322F7"/>
  </w:footnote>
  <w:footnote w:type="continuationSeparator" w:id="0">
    <w:p w:rsidR="004322F7" w:rsidRDefault="004322F7" w:rsidP="007C7D4D">
      <w:pPr>
        <w:spacing w:after="0"/>
      </w:pPr>
      <w:r>
        <w:continuationSeparator/>
      </w:r>
    </w:p>
    <w:p w:rsidR="004322F7" w:rsidRDefault="004322F7"/>
    <w:p w:rsidR="004322F7" w:rsidRDefault="004322F7"/>
  </w:footnote>
  <w:footnote w:type="continuationNotice" w:id="1">
    <w:p w:rsidR="004322F7" w:rsidRDefault="004322F7">
      <w:pPr>
        <w:spacing w:after="0"/>
      </w:pPr>
    </w:p>
    <w:p w:rsidR="004322F7" w:rsidRDefault="004322F7"/>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Pr="00550D14" w:rsidRDefault="00E81AE4" w:rsidP="00944F92">
    <w:pPr>
      <w:pStyle w:val="PURRunningHeader"/>
      <w:tabs>
        <w:tab w:val="clear" w:pos="14400"/>
        <w:tab w:val="left" w:pos="7920"/>
      </w:tabs>
      <w:rPr>
        <w:lang w:val="es-ES"/>
      </w:rPr>
    </w:pPr>
    <w:r w:rsidRPr="00550D14">
      <w:rPr>
        <w:lang w:val="es-ES"/>
      </w:rPr>
      <w:t xml:space="preserve">Derechos de Uso de los Productos Licenciados por Volumen de Microsoft (Inglés, marzo 2011) </w:t>
    </w:r>
    <w:r w:rsidRPr="00550D14">
      <w:rPr>
        <w:lang w:val="es-ES"/>
      </w:rPr>
      <w:tab/>
    </w:r>
    <w:r w:rsidRPr="00550D14">
      <w:rPr>
        <w:lang w:val="es-ES"/>
      </w:rPr>
      <w:tab/>
    </w:r>
    <w:r w:rsidRPr="00550D14">
      <w:rPr>
        <w:lang w:val="es-ES"/>
      </w:rPr>
      <w:tab/>
    </w:r>
    <w:r w:rsidRPr="00550D14">
      <w:rPr>
        <w:lang w:val="es-ES"/>
      </w:rPr>
      <w:tab/>
      <w:t xml:space="preserve">   </w:t>
    </w:r>
    <w:r>
      <w:rPr>
        <w:rStyle w:val="PURBlueStrongChar"/>
      </w:rPr>
      <w:fldChar w:fldCharType="begin"/>
    </w:r>
    <w:r w:rsidRPr="00550D14">
      <w:rPr>
        <w:rStyle w:val="PURBlueStrongChar"/>
        <w:lang w:val="es-ES"/>
      </w:rPr>
      <w:instrText xml:space="preserve"> PAGE   \* MERGEFORMAT </w:instrText>
    </w:r>
    <w:r>
      <w:rPr>
        <w:rStyle w:val="PURBlueStrongChar"/>
      </w:rPr>
      <w:fldChar w:fldCharType="separate"/>
    </w:r>
    <w:r w:rsidRPr="00550D14">
      <w:rPr>
        <w:rStyle w:val="PURBlueStrongChar"/>
        <w:noProof/>
        <w:lang w:val="es-ES"/>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299"/>
      <w:gridCol w:w="2501"/>
    </w:tblGrid>
    <w:tr w:rsidR="00E81AE4" w:rsidTr="00E47648">
      <w:tc>
        <w:tcPr>
          <w:tcW w:w="8464" w:type="dxa"/>
        </w:tcPr>
        <w:p w:rsidR="00E81AE4" w:rsidRPr="00550D14" w:rsidRDefault="00E81AE4" w:rsidP="00E47648">
          <w:pPr>
            <w:pStyle w:val="PURBody"/>
            <w:rPr>
              <w:lang w:val="es-ES"/>
            </w:rPr>
          </w:pPr>
          <w:r w:rsidRPr="00550D14">
            <w:rPr>
              <w:lang w:val="es-ES"/>
            </w:rPr>
            <w:t>Derechos de Uso de los Productos de Licencias por Volumen de Microsoft (Español Internacional, enero 2014)</w:t>
          </w:r>
        </w:p>
      </w:tc>
      <w:tc>
        <w:tcPr>
          <w:tcW w:w="2552" w:type="dxa"/>
        </w:tcPr>
        <w:p w:rsidR="00E81AE4" w:rsidRDefault="00E81AE4" w:rsidP="00E47648">
          <w:pPr>
            <w:pStyle w:val="PURBody"/>
            <w:jc w:val="right"/>
          </w:pPr>
          <w:r>
            <w:fldChar w:fldCharType="begin"/>
          </w:r>
          <w:r>
            <w:instrText xml:space="preserve"> PAGE \* MERGEFORMAT </w:instrText>
          </w:r>
          <w:r>
            <w:fldChar w:fldCharType="separate"/>
          </w:r>
          <w:r w:rsidR="00107DCB">
            <w:rPr>
              <w:noProof/>
            </w:rPr>
            <w:t>47</w:t>
          </w:r>
          <w:r>
            <w:fldChar w:fldCharType="end"/>
          </w:r>
        </w:p>
      </w:tc>
    </w:tr>
  </w:tbl>
  <w:p w:rsidR="00E81AE4" w:rsidRPr="001C298A" w:rsidRDefault="00E81AE4" w:rsidP="001C298A">
    <w:pPr>
      <w:rPr>
        <w:sz w:val="18"/>
        <w:szCs w:val="18"/>
      </w:rP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028947180"/>
      <w:docPartObj>
        <w:docPartGallery w:val="Page Numbers (Top of Page)"/>
        <w:docPartUnique/>
      </w:docPartObj>
    </w:sdtPr>
    <w:sdtEndPr>
      <w:rPr>
        <w:noProof/>
      </w:rPr>
    </w:sdtEndPr>
    <w:sdtContent>
      <w:p w:rsidR="00E81AE4" w:rsidRDefault="00E81AE4">
        <w:pPr>
          <w:pStyle w:val="Header"/>
          <w:jc w:val="right"/>
        </w:pPr>
        <w:r>
          <w:fldChar w:fldCharType="begin"/>
        </w:r>
        <w:r>
          <w:instrText xml:space="preserve"> PAGE   \* MERGEFORMAT </w:instrText>
        </w:r>
        <w:r>
          <w:fldChar w:fldCharType="separate"/>
        </w:r>
        <w:r w:rsidR="00107DCB">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Default="00E81AE4">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E81AE4" w:rsidRPr="00E7686A" w:rsidRDefault="00E81AE4">
    <w:pPr>
      <w:pStyle w:val="Header"/>
      <w:rPr>
        <w:b/>
        <w:i/>
        <w:sz w:val="16"/>
        <w:szCs w:val="16"/>
      </w:rPr>
    </w:pPr>
    <w:r>
      <w:rPr>
        <w:b/>
        <w:i/>
        <w:sz w:val="16"/>
        <w:szCs w:val="16"/>
      </w:rPr>
      <w:t>Introducción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5">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7">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8">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4">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5">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51E514ED"/>
    <w:multiLevelType w:val="multilevel"/>
    <w:tmpl w:val="966AFC74"/>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1872" w:hanging="432"/>
      </w:pPr>
      <w:rPr>
        <w:rFonts w:hint="default"/>
        <w:color w:val="auto"/>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18">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9">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2">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3">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4">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5">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6">
    <w:nsid w:val="6B2C4D22"/>
    <w:multiLevelType w:val="hybridMultilevel"/>
    <w:tmpl w:val="2F1EF5DA"/>
    <w:lvl w:ilvl="0" w:tplc="D902DDBC">
      <w:start w:val="1"/>
      <w:numFmt w:val="bullet"/>
      <w:lvlText w:val=""/>
      <w:lvlJc w:val="left"/>
      <w:pPr>
        <w:ind w:left="720" w:hanging="360"/>
      </w:pPr>
      <w:rPr>
        <w:rFonts w:ascii="Webdings" w:hAnsi="Webdings" w:hint="default"/>
        <w:b w:val="0"/>
        <w:i w:val="0"/>
        <w:color w:val="FF6600"/>
        <w:sz w:val="24"/>
      </w:rPr>
    </w:lvl>
    <w:lvl w:ilvl="1" w:tplc="62BAF16E">
      <w:start w:val="1"/>
      <w:numFmt w:val="decimal"/>
      <w:lvlText w:val="%2."/>
      <w:lvlJc w:val="left"/>
      <w:pPr>
        <w:tabs>
          <w:tab w:val="num" w:pos="1440"/>
        </w:tabs>
        <w:ind w:left="1440" w:hanging="360"/>
      </w:pPr>
      <w:rPr>
        <w:b/>
        <w:bCs/>
        <w:color w:val="auto"/>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7">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5"/>
  </w:num>
  <w:num w:numId="2">
    <w:abstractNumId w:val="4"/>
  </w:num>
  <w:num w:numId="3">
    <w:abstractNumId w:val="14"/>
  </w:num>
  <w:num w:numId="4">
    <w:abstractNumId w:val="27"/>
  </w:num>
  <w:num w:numId="5">
    <w:abstractNumId w:val="2"/>
  </w:num>
  <w:num w:numId="6">
    <w:abstractNumId w:val="15"/>
  </w:num>
  <w:num w:numId="7">
    <w:abstractNumId w:val="23"/>
  </w:num>
  <w:num w:numId="8">
    <w:abstractNumId w:val="7"/>
  </w:num>
  <w:num w:numId="9">
    <w:abstractNumId w:val="11"/>
  </w:num>
  <w:num w:numId="10">
    <w:abstractNumId w:val="21"/>
  </w:num>
  <w:num w:numId="11">
    <w:abstractNumId w:val="12"/>
  </w:num>
  <w:num w:numId="12">
    <w:abstractNumId w:val="22"/>
  </w:num>
  <w:num w:numId="13">
    <w:abstractNumId w:val="3"/>
  </w:num>
  <w:num w:numId="14">
    <w:abstractNumId w:val="20"/>
  </w:num>
  <w:num w:numId="15">
    <w:abstractNumId w:val="24"/>
  </w:num>
  <w:num w:numId="16">
    <w:abstractNumId w:val="16"/>
  </w:num>
  <w:num w:numId="17">
    <w:abstractNumId w:val="0"/>
  </w:num>
  <w:num w:numId="18">
    <w:abstractNumId w:val="8"/>
  </w:num>
  <w:num w:numId="19">
    <w:abstractNumId w:val="5"/>
  </w:num>
  <w:num w:numId="20">
    <w:abstractNumId w:val="19"/>
  </w:num>
  <w:num w:numId="21">
    <w:abstractNumId w:val="26"/>
  </w:num>
  <w:num w:numId="22">
    <w:abstractNumId w:val="17"/>
  </w:num>
  <w:num w:numId="23">
    <w:abstractNumId w:val="18"/>
  </w:num>
  <w:num w:numId="24">
    <w:abstractNumId w:val="1"/>
  </w:num>
  <w:num w:numId="25">
    <w:abstractNumId w:val="10"/>
  </w:num>
  <w:num w:numId="26">
    <w:abstractNumId w:val="9"/>
  </w:num>
  <w:num w:numId="27">
    <w:abstractNumId w:val="13"/>
  </w:num>
  <w:num w:numId="28">
    <w:abstractNumId w:val="25"/>
  </w:num>
  <w:num w:numId="29">
    <w:abstractNumId w:val="25"/>
  </w:num>
  <w:num w:numId="30">
    <w:abstractNumId w:val="6"/>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2pjyWXd27KB1GuddUptnybeUvwUFyfjdsLL1QEvvUfrsWM6jvfYnTnifwJ1GWeRMlEWvNa2TAoZ0LSbqshnTJg==" w:salt="bX2YdpzP2335Cx0MwdV2pA=="/>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C9E"/>
    <w:rsid w:val="00010C2F"/>
    <w:rsid w:val="00010E80"/>
    <w:rsid w:val="0001181C"/>
    <w:rsid w:val="000124DA"/>
    <w:rsid w:val="000135C4"/>
    <w:rsid w:val="00013B38"/>
    <w:rsid w:val="000143CD"/>
    <w:rsid w:val="0001520D"/>
    <w:rsid w:val="00016550"/>
    <w:rsid w:val="0002052D"/>
    <w:rsid w:val="0002114C"/>
    <w:rsid w:val="0002167B"/>
    <w:rsid w:val="0002351D"/>
    <w:rsid w:val="000245B9"/>
    <w:rsid w:val="0002466A"/>
    <w:rsid w:val="00025058"/>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E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72CC"/>
    <w:rsid w:val="000A1128"/>
    <w:rsid w:val="000A146C"/>
    <w:rsid w:val="000A3567"/>
    <w:rsid w:val="000A37CE"/>
    <w:rsid w:val="000A43D4"/>
    <w:rsid w:val="000A44E5"/>
    <w:rsid w:val="000A5043"/>
    <w:rsid w:val="000A570B"/>
    <w:rsid w:val="000A64E5"/>
    <w:rsid w:val="000A69A8"/>
    <w:rsid w:val="000A6D18"/>
    <w:rsid w:val="000A7AC5"/>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75D7"/>
    <w:rsid w:val="000D0919"/>
    <w:rsid w:val="000D1D3E"/>
    <w:rsid w:val="000D21C9"/>
    <w:rsid w:val="000D34BE"/>
    <w:rsid w:val="000D3BC9"/>
    <w:rsid w:val="000D3C19"/>
    <w:rsid w:val="000D4966"/>
    <w:rsid w:val="000D5951"/>
    <w:rsid w:val="000D6A33"/>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6D2"/>
    <w:rsid w:val="00101D85"/>
    <w:rsid w:val="0010427C"/>
    <w:rsid w:val="00104535"/>
    <w:rsid w:val="00104E0D"/>
    <w:rsid w:val="00105CE3"/>
    <w:rsid w:val="00106532"/>
    <w:rsid w:val="00107DCB"/>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1E4"/>
    <w:rsid w:val="00125A1D"/>
    <w:rsid w:val="001261DC"/>
    <w:rsid w:val="00131010"/>
    <w:rsid w:val="00131DBA"/>
    <w:rsid w:val="001333B5"/>
    <w:rsid w:val="00135611"/>
    <w:rsid w:val="00135995"/>
    <w:rsid w:val="00135EB5"/>
    <w:rsid w:val="00136C32"/>
    <w:rsid w:val="001371F7"/>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4D46"/>
    <w:rsid w:val="00155175"/>
    <w:rsid w:val="00156B86"/>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98A"/>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794"/>
    <w:rsid w:val="001D2C3A"/>
    <w:rsid w:val="001D2D90"/>
    <w:rsid w:val="001D2E50"/>
    <w:rsid w:val="001D3451"/>
    <w:rsid w:val="001D5164"/>
    <w:rsid w:val="001D52D7"/>
    <w:rsid w:val="001D560E"/>
    <w:rsid w:val="001D5731"/>
    <w:rsid w:val="001D5CEA"/>
    <w:rsid w:val="001D6198"/>
    <w:rsid w:val="001D69C8"/>
    <w:rsid w:val="001D7180"/>
    <w:rsid w:val="001E0B83"/>
    <w:rsid w:val="001E1E53"/>
    <w:rsid w:val="001E2403"/>
    <w:rsid w:val="001E2545"/>
    <w:rsid w:val="001E3040"/>
    <w:rsid w:val="001E309D"/>
    <w:rsid w:val="001E310D"/>
    <w:rsid w:val="001E3992"/>
    <w:rsid w:val="001E50F3"/>
    <w:rsid w:val="001E5943"/>
    <w:rsid w:val="001E5BD3"/>
    <w:rsid w:val="001E5D1B"/>
    <w:rsid w:val="001E6168"/>
    <w:rsid w:val="001E62A1"/>
    <w:rsid w:val="001E71E0"/>
    <w:rsid w:val="001E7838"/>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B9"/>
    <w:rsid w:val="002133EE"/>
    <w:rsid w:val="0021360B"/>
    <w:rsid w:val="00214238"/>
    <w:rsid w:val="00214695"/>
    <w:rsid w:val="00214E0B"/>
    <w:rsid w:val="00216179"/>
    <w:rsid w:val="0021622F"/>
    <w:rsid w:val="002165CD"/>
    <w:rsid w:val="00216837"/>
    <w:rsid w:val="002175A2"/>
    <w:rsid w:val="00217BCD"/>
    <w:rsid w:val="00220CB5"/>
    <w:rsid w:val="00221E81"/>
    <w:rsid w:val="002226FA"/>
    <w:rsid w:val="00222B2C"/>
    <w:rsid w:val="002230DF"/>
    <w:rsid w:val="00223B89"/>
    <w:rsid w:val="002243AF"/>
    <w:rsid w:val="002244D0"/>
    <w:rsid w:val="00224512"/>
    <w:rsid w:val="00225C25"/>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92E"/>
    <w:rsid w:val="00244E6C"/>
    <w:rsid w:val="002450C1"/>
    <w:rsid w:val="0024603C"/>
    <w:rsid w:val="00246713"/>
    <w:rsid w:val="00247537"/>
    <w:rsid w:val="00250182"/>
    <w:rsid w:val="002507FF"/>
    <w:rsid w:val="00251258"/>
    <w:rsid w:val="00253AA1"/>
    <w:rsid w:val="00255568"/>
    <w:rsid w:val="00256614"/>
    <w:rsid w:val="00256DA0"/>
    <w:rsid w:val="002571F8"/>
    <w:rsid w:val="00257339"/>
    <w:rsid w:val="0026094B"/>
    <w:rsid w:val="00260F51"/>
    <w:rsid w:val="00261416"/>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B5A"/>
    <w:rsid w:val="00281E2B"/>
    <w:rsid w:val="00282633"/>
    <w:rsid w:val="002831C7"/>
    <w:rsid w:val="00283720"/>
    <w:rsid w:val="00283B8E"/>
    <w:rsid w:val="00283F9B"/>
    <w:rsid w:val="002844DC"/>
    <w:rsid w:val="00284BB7"/>
    <w:rsid w:val="00284E2C"/>
    <w:rsid w:val="00284FC8"/>
    <w:rsid w:val="002855DD"/>
    <w:rsid w:val="00285A11"/>
    <w:rsid w:val="00285C2E"/>
    <w:rsid w:val="00285E90"/>
    <w:rsid w:val="0028715A"/>
    <w:rsid w:val="00287658"/>
    <w:rsid w:val="002876CB"/>
    <w:rsid w:val="002909FF"/>
    <w:rsid w:val="00292345"/>
    <w:rsid w:val="00292450"/>
    <w:rsid w:val="00293BD8"/>
    <w:rsid w:val="00294428"/>
    <w:rsid w:val="00295BFA"/>
    <w:rsid w:val="00295FE5"/>
    <w:rsid w:val="002A13D4"/>
    <w:rsid w:val="002A177B"/>
    <w:rsid w:val="002A18C6"/>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36"/>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CC5"/>
    <w:rsid w:val="002F41BB"/>
    <w:rsid w:val="002F435F"/>
    <w:rsid w:val="002F7552"/>
    <w:rsid w:val="002F7816"/>
    <w:rsid w:val="003005FA"/>
    <w:rsid w:val="00301121"/>
    <w:rsid w:val="00301263"/>
    <w:rsid w:val="00301D35"/>
    <w:rsid w:val="00302579"/>
    <w:rsid w:val="003025FD"/>
    <w:rsid w:val="00303CD3"/>
    <w:rsid w:val="00304678"/>
    <w:rsid w:val="0030515C"/>
    <w:rsid w:val="00305613"/>
    <w:rsid w:val="00305C42"/>
    <w:rsid w:val="00305FC0"/>
    <w:rsid w:val="00307D0B"/>
    <w:rsid w:val="0031183C"/>
    <w:rsid w:val="00313149"/>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6D9"/>
    <w:rsid w:val="00320F86"/>
    <w:rsid w:val="003213E0"/>
    <w:rsid w:val="00323DC2"/>
    <w:rsid w:val="0032446B"/>
    <w:rsid w:val="0032490E"/>
    <w:rsid w:val="00324BC7"/>
    <w:rsid w:val="00324DFD"/>
    <w:rsid w:val="0032504D"/>
    <w:rsid w:val="00325534"/>
    <w:rsid w:val="003262B9"/>
    <w:rsid w:val="003263CE"/>
    <w:rsid w:val="00326F2A"/>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900"/>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5304"/>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2FC0"/>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0AB"/>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2F7"/>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67D"/>
    <w:rsid w:val="004667DC"/>
    <w:rsid w:val="00466B9D"/>
    <w:rsid w:val="00467658"/>
    <w:rsid w:val="004700FD"/>
    <w:rsid w:val="0047048A"/>
    <w:rsid w:val="00470521"/>
    <w:rsid w:val="0047085C"/>
    <w:rsid w:val="00471281"/>
    <w:rsid w:val="0047191F"/>
    <w:rsid w:val="00471BF8"/>
    <w:rsid w:val="0047233F"/>
    <w:rsid w:val="0047497B"/>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4CE0"/>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31D"/>
    <w:rsid w:val="004C78CE"/>
    <w:rsid w:val="004D0C73"/>
    <w:rsid w:val="004D1563"/>
    <w:rsid w:val="004D45C9"/>
    <w:rsid w:val="004D45FF"/>
    <w:rsid w:val="004D50D2"/>
    <w:rsid w:val="004E0DF2"/>
    <w:rsid w:val="004E14DA"/>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397"/>
    <w:rsid w:val="00501B7F"/>
    <w:rsid w:val="0050217D"/>
    <w:rsid w:val="0050264C"/>
    <w:rsid w:val="00503CCB"/>
    <w:rsid w:val="0050430D"/>
    <w:rsid w:val="00504C7C"/>
    <w:rsid w:val="00504FAB"/>
    <w:rsid w:val="00505BC9"/>
    <w:rsid w:val="00506D38"/>
    <w:rsid w:val="005079C2"/>
    <w:rsid w:val="00507FD8"/>
    <w:rsid w:val="00510879"/>
    <w:rsid w:val="005108A6"/>
    <w:rsid w:val="005113A2"/>
    <w:rsid w:val="00511B2F"/>
    <w:rsid w:val="0051284E"/>
    <w:rsid w:val="00512D68"/>
    <w:rsid w:val="005139D4"/>
    <w:rsid w:val="00513E25"/>
    <w:rsid w:val="00513FD7"/>
    <w:rsid w:val="00515BE4"/>
    <w:rsid w:val="00516E3C"/>
    <w:rsid w:val="00517966"/>
    <w:rsid w:val="00517E76"/>
    <w:rsid w:val="00522C30"/>
    <w:rsid w:val="00524AED"/>
    <w:rsid w:val="00524FDC"/>
    <w:rsid w:val="00526715"/>
    <w:rsid w:val="005267B6"/>
    <w:rsid w:val="00527BA8"/>
    <w:rsid w:val="00531063"/>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379AF"/>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0D14"/>
    <w:rsid w:val="00551532"/>
    <w:rsid w:val="00552401"/>
    <w:rsid w:val="0055272A"/>
    <w:rsid w:val="00552B10"/>
    <w:rsid w:val="00552B6A"/>
    <w:rsid w:val="00552E90"/>
    <w:rsid w:val="00553850"/>
    <w:rsid w:val="005540BA"/>
    <w:rsid w:val="0055441F"/>
    <w:rsid w:val="005545EF"/>
    <w:rsid w:val="00555231"/>
    <w:rsid w:val="00555CBF"/>
    <w:rsid w:val="00555F0C"/>
    <w:rsid w:val="005561C0"/>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328F"/>
    <w:rsid w:val="005E52C7"/>
    <w:rsid w:val="005E6E6E"/>
    <w:rsid w:val="005E7BEE"/>
    <w:rsid w:val="005E7CEA"/>
    <w:rsid w:val="005F0630"/>
    <w:rsid w:val="005F0A7C"/>
    <w:rsid w:val="005F0E49"/>
    <w:rsid w:val="005F11E4"/>
    <w:rsid w:val="005F2280"/>
    <w:rsid w:val="005F2511"/>
    <w:rsid w:val="005F2C73"/>
    <w:rsid w:val="005F3229"/>
    <w:rsid w:val="005F5DE3"/>
    <w:rsid w:val="005F6570"/>
    <w:rsid w:val="005F6596"/>
    <w:rsid w:val="005F6DA6"/>
    <w:rsid w:val="005F7371"/>
    <w:rsid w:val="0060065A"/>
    <w:rsid w:val="00600ABD"/>
    <w:rsid w:val="00600AC4"/>
    <w:rsid w:val="00600B3D"/>
    <w:rsid w:val="006018EC"/>
    <w:rsid w:val="006019DB"/>
    <w:rsid w:val="00603C19"/>
    <w:rsid w:val="0060484A"/>
    <w:rsid w:val="00605074"/>
    <w:rsid w:val="00605840"/>
    <w:rsid w:val="0060609F"/>
    <w:rsid w:val="006068AC"/>
    <w:rsid w:val="0060791F"/>
    <w:rsid w:val="00610A14"/>
    <w:rsid w:val="006119EF"/>
    <w:rsid w:val="00612C89"/>
    <w:rsid w:val="0061320A"/>
    <w:rsid w:val="0061395A"/>
    <w:rsid w:val="006139C9"/>
    <w:rsid w:val="00614255"/>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573C"/>
    <w:rsid w:val="00626591"/>
    <w:rsid w:val="00626A54"/>
    <w:rsid w:val="00627898"/>
    <w:rsid w:val="00627DD1"/>
    <w:rsid w:val="00630DAE"/>
    <w:rsid w:val="00630E17"/>
    <w:rsid w:val="006313F0"/>
    <w:rsid w:val="00631474"/>
    <w:rsid w:val="00632041"/>
    <w:rsid w:val="00633088"/>
    <w:rsid w:val="00635156"/>
    <w:rsid w:val="00637EC0"/>
    <w:rsid w:val="006405B3"/>
    <w:rsid w:val="006406F7"/>
    <w:rsid w:val="00643227"/>
    <w:rsid w:val="00643654"/>
    <w:rsid w:val="00644576"/>
    <w:rsid w:val="00644B15"/>
    <w:rsid w:val="006461D3"/>
    <w:rsid w:val="00646BAB"/>
    <w:rsid w:val="006476A5"/>
    <w:rsid w:val="00650155"/>
    <w:rsid w:val="00650430"/>
    <w:rsid w:val="00651E02"/>
    <w:rsid w:val="00654F30"/>
    <w:rsid w:val="006552D9"/>
    <w:rsid w:val="00655326"/>
    <w:rsid w:val="00655DB2"/>
    <w:rsid w:val="006564E1"/>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C36"/>
    <w:rsid w:val="00691E8F"/>
    <w:rsid w:val="006920E2"/>
    <w:rsid w:val="00692A48"/>
    <w:rsid w:val="00692DD1"/>
    <w:rsid w:val="006934F3"/>
    <w:rsid w:val="006937E3"/>
    <w:rsid w:val="006947FA"/>
    <w:rsid w:val="00695494"/>
    <w:rsid w:val="006975F8"/>
    <w:rsid w:val="006976D6"/>
    <w:rsid w:val="006979FA"/>
    <w:rsid w:val="00697B90"/>
    <w:rsid w:val="006A01DA"/>
    <w:rsid w:val="006A0354"/>
    <w:rsid w:val="006A0F66"/>
    <w:rsid w:val="006A1B31"/>
    <w:rsid w:val="006A23EB"/>
    <w:rsid w:val="006A2A71"/>
    <w:rsid w:val="006A2F87"/>
    <w:rsid w:val="006A3AE7"/>
    <w:rsid w:val="006A5741"/>
    <w:rsid w:val="006A5E31"/>
    <w:rsid w:val="006A7F6C"/>
    <w:rsid w:val="006B04DA"/>
    <w:rsid w:val="006B1157"/>
    <w:rsid w:val="006B17D1"/>
    <w:rsid w:val="006B1FF3"/>
    <w:rsid w:val="006B2649"/>
    <w:rsid w:val="006B27C6"/>
    <w:rsid w:val="006B2C11"/>
    <w:rsid w:val="006B33B9"/>
    <w:rsid w:val="006B3A33"/>
    <w:rsid w:val="006B4123"/>
    <w:rsid w:val="006B55FB"/>
    <w:rsid w:val="006B67BD"/>
    <w:rsid w:val="006B68B7"/>
    <w:rsid w:val="006B6ACF"/>
    <w:rsid w:val="006B6CB2"/>
    <w:rsid w:val="006B7757"/>
    <w:rsid w:val="006B7AD2"/>
    <w:rsid w:val="006B7D98"/>
    <w:rsid w:val="006C0FF4"/>
    <w:rsid w:val="006C370D"/>
    <w:rsid w:val="006C3EBD"/>
    <w:rsid w:val="006C45DD"/>
    <w:rsid w:val="006C4A6A"/>
    <w:rsid w:val="006C4FAA"/>
    <w:rsid w:val="006C658B"/>
    <w:rsid w:val="006C7082"/>
    <w:rsid w:val="006D0D06"/>
    <w:rsid w:val="006D1678"/>
    <w:rsid w:val="006D2C00"/>
    <w:rsid w:val="006D538D"/>
    <w:rsid w:val="006D5F32"/>
    <w:rsid w:val="006D5FAA"/>
    <w:rsid w:val="006E0A15"/>
    <w:rsid w:val="006E0B09"/>
    <w:rsid w:val="006E0BA3"/>
    <w:rsid w:val="006E0E52"/>
    <w:rsid w:val="006E0F7E"/>
    <w:rsid w:val="006E1111"/>
    <w:rsid w:val="006E1339"/>
    <w:rsid w:val="006E381D"/>
    <w:rsid w:val="006E3BD8"/>
    <w:rsid w:val="006E3CF3"/>
    <w:rsid w:val="006E45A0"/>
    <w:rsid w:val="006E4B04"/>
    <w:rsid w:val="006E583E"/>
    <w:rsid w:val="006E5F45"/>
    <w:rsid w:val="006E72AC"/>
    <w:rsid w:val="006F0993"/>
    <w:rsid w:val="006F0B8F"/>
    <w:rsid w:val="006F1DFB"/>
    <w:rsid w:val="006F421D"/>
    <w:rsid w:val="006F47FD"/>
    <w:rsid w:val="006F534A"/>
    <w:rsid w:val="006F550E"/>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0C3"/>
    <w:rsid w:val="00716C92"/>
    <w:rsid w:val="00717075"/>
    <w:rsid w:val="007200BB"/>
    <w:rsid w:val="00720F34"/>
    <w:rsid w:val="00721FF4"/>
    <w:rsid w:val="007222E7"/>
    <w:rsid w:val="007231D5"/>
    <w:rsid w:val="007237FB"/>
    <w:rsid w:val="00723B4B"/>
    <w:rsid w:val="00726665"/>
    <w:rsid w:val="00726A1E"/>
    <w:rsid w:val="0072720B"/>
    <w:rsid w:val="007325B2"/>
    <w:rsid w:val="00732F38"/>
    <w:rsid w:val="00733053"/>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47F71"/>
    <w:rsid w:val="007503F6"/>
    <w:rsid w:val="00751AD8"/>
    <w:rsid w:val="0075243A"/>
    <w:rsid w:val="00752ACD"/>
    <w:rsid w:val="00752FE0"/>
    <w:rsid w:val="00752FF5"/>
    <w:rsid w:val="007534E1"/>
    <w:rsid w:val="007545AF"/>
    <w:rsid w:val="00754B0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4B7B"/>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1D2A"/>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4E8A"/>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9DC"/>
    <w:rsid w:val="00840C5E"/>
    <w:rsid w:val="00842011"/>
    <w:rsid w:val="00843427"/>
    <w:rsid w:val="0084378B"/>
    <w:rsid w:val="00843A49"/>
    <w:rsid w:val="00844F31"/>
    <w:rsid w:val="00845752"/>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1663"/>
    <w:rsid w:val="008816BB"/>
    <w:rsid w:val="00881A95"/>
    <w:rsid w:val="0088234D"/>
    <w:rsid w:val="008833B4"/>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6C4D"/>
    <w:rsid w:val="008A7555"/>
    <w:rsid w:val="008B1CCE"/>
    <w:rsid w:val="008B2342"/>
    <w:rsid w:val="008B248E"/>
    <w:rsid w:val="008B284A"/>
    <w:rsid w:val="008B2955"/>
    <w:rsid w:val="008B391A"/>
    <w:rsid w:val="008B5CCB"/>
    <w:rsid w:val="008B653D"/>
    <w:rsid w:val="008B77A2"/>
    <w:rsid w:val="008B78B1"/>
    <w:rsid w:val="008B7984"/>
    <w:rsid w:val="008C0777"/>
    <w:rsid w:val="008C189B"/>
    <w:rsid w:val="008C1A97"/>
    <w:rsid w:val="008C2D6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01"/>
    <w:rsid w:val="008E11CD"/>
    <w:rsid w:val="008E2369"/>
    <w:rsid w:val="008E2CA4"/>
    <w:rsid w:val="008E2D3F"/>
    <w:rsid w:val="008E4199"/>
    <w:rsid w:val="008E4A19"/>
    <w:rsid w:val="008E631C"/>
    <w:rsid w:val="008E69BD"/>
    <w:rsid w:val="008F0296"/>
    <w:rsid w:val="008F14BC"/>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1FAE"/>
    <w:rsid w:val="00912F19"/>
    <w:rsid w:val="00913D93"/>
    <w:rsid w:val="00914152"/>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5BD2"/>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560"/>
    <w:rsid w:val="009A6F68"/>
    <w:rsid w:val="009A723A"/>
    <w:rsid w:val="009A75E4"/>
    <w:rsid w:val="009A7B72"/>
    <w:rsid w:val="009B10AC"/>
    <w:rsid w:val="009B17E2"/>
    <w:rsid w:val="009B1CEA"/>
    <w:rsid w:val="009B27A8"/>
    <w:rsid w:val="009B28D7"/>
    <w:rsid w:val="009B3476"/>
    <w:rsid w:val="009B3BB5"/>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5"/>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28F2"/>
    <w:rsid w:val="009F3973"/>
    <w:rsid w:val="009F3C0B"/>
    <w:rsid w:val="009F55A9"/>
    <w:rsid w:val="009F6FB5"/>
    <w:rsid w:val="009F774B"/>
    <w:rsid w:val="009F7C8C"/>
    <w:rsid w:val="00A01EC2"/>
    <w:rsid w:val="00A034C6"/>
    <w:rsid w:val="00A035D1"/>
    <w:rsid w:val="00A048F9"/>
    <w:rsid w:val="00A04C84"/>
    <w:rsid w:val="00A05F91"/>
    <w:rsid w:val="00A0777B"/>
    <w:rsid w:val="00A07CB0"/>
    <w:rsid w:val="00A1058F"/>
    <w:rsid w:val="00A108D3"/>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98E"/>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516B"/>
    <w:rsid w:val="00A7534A"/>
    <w:rsid w:val="00A7551B"/>
    <w:rsid w:val="00A7616C"/>
    <w:rsid w:val="00A8045B"/>
    <w:rsid w:val="00A804A3"/>
    <w:rsid w:val="00A80756"/>
    <w:rsid w:val="00A80DD0"/>
    <w:rsid w:val="00A81374"/>
    <w:rsid w:val="00A8164F"/>
    <w:rsid w:val="00A822B8"/>
    <w:rsid w:val="00A83ED6"/>
    <w:rsid w:val="00A847FB"/>
    <w:rsid w:val="00A84B44"/>
    <w:rsid w:val="00A86B80"/>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865"/>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2274"/>
    <w:rsid w:val="00B92F03"/>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2F01"/>
    <w:rsid w:val="00BD35E6"/>
    <w:rsid w:val="00BD40C3"/>
    <w:rsid w:val="00BD4A16"/>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8A8"/>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83E"/>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33C"/>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550B"/>
    <w:rsid w:val="00D06432"/>
    <w:rsid w:val="00D11665"/>
    <w:rsid w:val="00D11F09"/>
    <w:rsid w:val="00D1288C"/>
    <w:rsid w:val="00D12A1A"/>
    <w:rsid w:val="00D137DE"/>
    <w:rsid w:val="00D13F53"/>
    <w:rsid w:val="00D14695"/>
    <w:rsid w:val="00D14C97"/>
    <w:rsid w:val="00D14EB4"/>
    <w:rsid w:val="00D17601"/>
    <w:rsid w:val="00D17647"/>
    <w:rsid w:val="00D20186"/>
    <w:rsid w:val="00D20456"/>
    <w:rsid w:val="00D20C76"/>
    <w:rsid w:val="00D20C82"/>
    <w:rsid w:val="00D22598"/>
    <w:rsid w:val="00D2287E"/>
    <w:rsid w:val="00D23F02"/>
    <w:rsid w:val="00D2475A"/>
    <w:rsid w:val="00D25303"/>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B07"/>
    <w:rsid w:val="00D6476A"/>
    <w:rsid w:val="00D648B6"/>
    <w:rsid w:val="00D64C2D"/>
    <w:rsid w:val="00D64CC3"/>
    <w:rsid w:val="00D64E11"/>
    <w:rsid w:val="00D65203"/>
    <w:rsid w:val="00D65C9B"/>
    <w:rsid w:val="00D66020"/>
    <w:rsid w:val="00D66A2C"/>
    <w:rsid w:val="00D70882"/>
    <w:rsid w:val="00D72494"/>
    <w:rsid w:val="00D72A8A"/>
    <w:rsid w:val="00D7307C"/>
    <w:rsid w:val="00D7365B"/>
    <w:rsid w:val="00D737AD"/>
    <w:rsid w:val="00D73DED"/>
    <w:rsid w:val="00D74A5D"/>
    <w:rsid w:val="00D74AA7"/>
    <w:rsid w:val="00D74AFF"/>
    <w:rsid w:val="00D753FC"/>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6E00"/>
    <w:rsid w:val="00D872D0"/>
    <w:rsid w:val="00D878DC"/>
    <w:rsid w:val="00D91CCB"/>
    <w:rsid w:val="00D929E4"/>
    <w:rsid w:val="00D9394A"/>
    <w:rsid w:val="00D95961"/>
    <w:rsid w:val="00D962C1"/>
    <w:rsid w:val="00D96936"/>
    <w:rsid w:val="00D97775"/>
    <w:rsid w:val="00D97D3D"/>
    <w:rsid w:val="00DA04E3"/>
    <w:rsid w:val="00DA1036"/>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C6E"/>
    <w:rsid w:val="00DC5F36"/>
    <w:rsid w:val="00DC5FA7"/>
    <w:rsid w:val="00DC6789"/>
    <w:rsid w:val="00DD1638"/>
    <w:rsid w:val="00DD17AE"/>
    <w:rsid w:val="00DD3016"/>
    <w:rsid w:val="00DD3EB8"/>
    <w:rsid w:val="00DD439E"/>
    <w:rsid w:val="00DD5A39"/>
    <w:rsid w:val="00DD5BE9"/>
    <w:rsid w:val="00DD6505"/>
    <w:rsid w:val="00DD69C5"/>
    <w:rsid w:val="00DD7653"/>
    <w:rsid w:val="00DE022B"/>
    <w:rsid w:val="00DE052C"/>
    <w:rsid w:val="00DE1AAA"/>
    <w:rsid w:val="00DE272C"/>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6140"/>
    <w:rsid w:val="00E21B45"/>
    <w:rsid w:val="00E22CD3"/>
    <w:rsid w:val="00E23C03"/>
    <w:rsid w:val="00E2462F"/>
    <w:rsid w:val="00E25391"/>
    <w:rsid w:val="00E26835"/>
    <w:rsid w:val="00E268A6"/>
    <w:rsid w:val="00E26979"/>
    <w:rsid w:val="00E2731E"/>
    <w:rsid w:val="00E27FDF"/>
    <w:rsid w:val="00E27FE2"/>
    <w:rsid w:val="00E30527"/>
    <w:rsid w:val="00E30E06"/>
    <w:rsid w:val="00E313DE"/>
    <w:rsid w:val="00E318EC"/>
    <w:rsid w:val="00E3293C"/>
    <w:rsid w:val="00E33130"/>
    <w:rsid w:val="00E34D9F"/>
    <w:rsid w:val="00E35570"/>
    <w:rsid w:val="00E35C1D"/>
    <w:rsid w:val="00E37106"/>
    <w:rsid w:val="00E37197"/>
    <w:rsid w:val="00E37274"/>
    <w:rsid w:val="00E3797C"/>
    <w:rsid w:val="00E4035F"/>
    <w:rsid w:val="00E414E2"/>
    <w:rsid w:val="00E42C76"/>
    <w:rsid w:val="00E42CBD"/>
    <w:rsid w:val="00E45651"/>
    <w:rsid w:val="00E458FF"/>
    <w:rsid w:val="00E4595D"/>
    <w:rsid w:val="00E45EEF"/>
    <w:rsid w:val="00E46EB9"/>
    <w:rsid w:val="00E47648"/>
    <w:rsid w:val="00E47D3B"/>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14"/>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1B08"/>
    <w:rsid w:val="00E72216"/>
    <w:rsid w:val="00E72296"/>
    <w:rsid w:val="00E72EF1"/>
    <w:rsid w:val="00E74F02"/>
    <w:rsid w:val="00E75571"/>
    <w:rsid w:val="00E755BC"/>
    <w:rsid w:val="00E75ABC"/>
    <w:rsid w:val="00E760BE"/>
    <w:rsid w:val="00E770BB"/>
    <w:rsid w:val="00E7740C"/>
    <w:rsid w:val="00E777FC"/>
    <w:rsid w:val="00E80C6E"/>
    <w:rsid w:val="00E81AE4"/>
    <w:rsid w:val="00E821FB"/>
    <w:rsid w:val="00E82269"/>
    <w:rsid w:val="00E82B58"/>
    <w:rsid w:val="00E8432C"/>
    <w:rsid w:val="00E85B96"/>
    <w:rsid w:val="00E85BAB"/>
    <w:rsid w:val="00E8682A"/>
    <w:rsid w:val="00E8685D"/>
    <w:rsid w:val="00E90194"/>
    <w:rsid w:val="00E9093E"/>
    <w:rsid w:val="00E9269A"/>
    <w:rsid w:val="00E93D30"/>
    <w:rsid w:val="00E9404C"/>
    <w:rsid w:val="00E94FDA"/>
    <w:rsid w:val="00E95164"/>
    <w:rsid w:val="00E9574D"/>
    <w:rsid w:val="00E964A3"/>
    <w:rsid w:val="00E96C41"/>
    <w:rsid w:val="00EA1AB4"/>
    <w:rsid w:val="00EA1C1A"/>
    <w:rsid w:val="00EA408B"/>
    <w:rsid w:val="00EA46C5"/>
    <w:rsid w:val="00EA48AA"/>
    <w:rsid w:val="00EA4D04"/>
    <w:rsid w:val="00EA626D"/>
    <w:rsid w:val="00EA6766"/>
    <w:rsid w:val="00EA6B50"/>
    <w:rsid w:val="00EB0562"/>
    <w:rsid w:val="00EB0583"/>
    <w:rsid w:val="00EB1CC0"/>
    <w:rsid w:val="00EB511D"/>
    <w:rsid w:val="00EB5933"/>
    <w:rsid w:val="00EB6AF8"/>
    <w:rsid w:val="00EC0256"/>
    <w:rsid w:val="00EC23ED"/>
    <w:rsid w:val="00EC27E9"/>
    <w:rsid w:val="00EC29A6"/>
    <w:rsid w:val="00EC4C79"/>
    <w:rsid w:val="00EC5198"/>
    <w:rsid w:val="00EC5C13"/>
    <w:rsid w:val="00EC5F44"/>
    <w:rsid w:val="00EC7A77"/>
    <w:rsid w:val="00EC7C08"/>
    <w:rsid w:val="00ED0F06"/>
    <w:rsid w:val="00ED382B"/>
    <w:rsid w:val="00ED4689"/>
    <w:rsid w:val="00ED556F"/>
    <w:rsid w:val="00ED663F"/>
    <w:rsid w:val="00ED7CDB"/>
    <w:rsid w:val="00EE0BFC"/>
    <w:rsid w:val="00EE10FE"/>
    <w:rsid w:val="00EE17E9"/>
    <w:rsid w:val="00EE1CDB"/>
    <w:rsid w:val="00EE2785"/>
    <w:rsid w:val="00EE27DB"/>
    <w:rsid w:val="00EE34C8"/>
    <w:rsid w:val="00EE3C41"/>
    <w:rsid w:val="00EE405E"/>
    <w:rsid w:val="00EE5814"/>
    <w:rsid w:val="00EE5A49"/>
    <w:rsid w:val="00EE5DF6"/>
    <w:rsid w:val="00EE6683"/>
    <w:rsid w:val="00EE6C3B"/>
    <w:rsid w:val="00EE6CA1"/>
    <w:rsid w:val="00EE7156"/>
    <w:rsid w:val="00EF0397"/>
    <w:rsid w:val="00EF0599"/>
    <w:rsid w:val="00EF0A4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07FAC"/>
    <w:rsid w:val="00F10D4D"/>
    <w:rsid w:val="00F112F4"/>
    <w:rsid w:val="00F11BA8"/>
    <w:rsid w:val="00F1209E"/>
    <w:rsid w:val="00F125AB"/>
    <w:rsid w:val="00F139FE"/>
    <w:rsid w:val="00F1510D"/>
    <w:rsid w:val="00F15233"/>
    <w:rsid w:val="00F15438"/>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1D20"/>
    <w:rsid w:val="00F4231F"/>
    <w:rsid w:val="00F42AC5"/>
    <w:rsid w:val="00F42DC6"/>
    <w:rsid w:val="00F4303E"/>
    <w:rsid w:val="00F4332B"/>
    <w:rsid w:val="00F43D92"/>
    <w:rsid w:val="00F43E6F"/>
    <w:rsid w:val="00F43E72"/>
    <w:rsid w:val="00F4444B"/>
    <w:rsid w:val="00F44923"/>
    <w:rsid w:val="00F44E81"/>
    <w:rsid w:val="00F4524B"/>
    <w:rsid w:val="00F462B8"/>
    <w:rsid w:val="00F46584"/>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42D"/>
    <w:rsid w:val="00F66F23"/>
    <w:rsid w:val="00F6788F"/>
    <w:rsid w:val="00F70C6D"/>
    <w:rsid w:val="00F7281D"/>
    <w:rsid w:val="00F739C7"/>
    <w:rsid w:val="00F74AD0"/>
    <w:rsid w:val="00F74E1C"/>
    <w:rsid w:val="00F7629E"/>
    <w:rsid w:val="00F76D94"/>
    <w:rsid w:val="00F773AB"/>
    <w:rsid w:val="00F774C8"/>
    <w:rsid w:val="00F80C89"/>
    <w:rsid w:val="00F81195"/>
    <w:rsid w:val="00F81B89"/>
    <w:rsid w:val="00F81C93"/>
    <w:rsid w:val="00F828D6"/>
    <w:rsid w:val="00F82E91"/>
    <w:rsid w:val="00F83075"/>
    <w:rsid w:val="00F8338C"/>
    <w:rsid w:val="00F842DF"/>
    <w:rsid w:val="00F844AC"/>
    <w:rsid w:val="00F874D3"/>
    <w:rsid w:val="00F913DD"/>
    <w:rsid w:val="00F93080"/>
    <w:rsid w:val="00F939AD"/>
    <w:rsid w:val="00F93F9E"/>
    <w:rsid w:val="00F94866"/>
    <w:rsid w:val="00F95E5A"/>
    <w:rsid w:val="00F97718"/>
    <w:rsid w:val="00F979C8"/>
    <w:rsid w:val="00F97BDB"/>
    <w:rsid w:val="00FA09C5"/>
    <w:rsid w:val="00FA0FD5"/>
    <w:rsid w:val="00FA133C"/>
    <w:rsid w:val="00FA1E30"/>
    <w:rsid w:val="00FA209D"/>
    <w:rsid w:val="00FA23F1"/>
    <w:rsid w:val="00FA2E4C"/>
    <w:rsid w:val="00FA39DB"/>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7162"/>
    <w:rsid w:val="00FC7A0E"/>
    <w:rsid w:val="00FC7FDC"/>
    <w:rsid w:val="00FD0183"/>
    <w:rsid w:val="00FD0417"/>
    <w:rsid w:val="00FD0B26"/>
    <w:rsid w:val="00FD15B4"/>
    <w:rsid w:val="00FD268E"/>
    <w:rsid w:val="00FD29C1"/>
    <w:rsid w:val="00FD38C6"/>
    <w:rsid w:val="00FD64F4"/>
    <w:rsid w:val="00FD6DC2"/>
    <w:rsid w:val="00FD7E18"/>
    <w:rsid w:val="00FE0D6E"/>
    <w:rsid w:val="00FE1799"/>
    <w:rsid w:val="00FE1BA5"/>
    <w:rsid w:val="00FE21C7"/>
    <w:rsid w:val="00FE2FE0"/>
    <w:rsid w:val="00FE3B33"/>
    <w:rsid w:val="00FE4681"/>
    <w:rsid w:val="00FE4B8C"/>
    <w:rsid w:val="00FE4F2F"/>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5:docId w15:val="{343EEE75-E98D-4C97-840F-F75BEA6728C3}"/>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semiHidden/>
    <w:unhideWhenUsed/>
    <w:rsid w:val="006B68B7"/>
    <w:pPr>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0A1128"/>
    <w:rPr>
      <w:rFonts w:ascii="Courier New" w:hAnsi="Courier New" w:cs="Courier New"/>
      <w:b w:val="0"/>
      <w:i w:val="0"/>
      <w:color w:val="FF0000"/>
      <w:sz w:val="18"/>
    </w:rPr>
  </w:style>
  <w:style w:type="character" w:customStyle="1" w:styleId="LogoportDoNotTranslate">
    <w:name w:val="LogoportDoNotTranslate"/>
    <w:basedOn w:val="DefaultParagraphFont"/>
    <w:rsid w:val="000A1128"/>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image" Target="media/image3.png"/><Relationship Id="rId68" Type="http://schemas.openxmlformats.org/officeDocument/2006/relationships/header" Target="header5.xml"/><Relationship Id="rId84" Type="http://schemas.openxmlformats.org/officeDocument/2006/relationships/hyperlink" Target="https://www.explore.ms/Navigation.aspx?Start=Programs.SPLA.Agreements" TargetMode="External"/><Relationship Id="rId89" Type="http://schemas.openxmlformats.org/officeDocument/2006/relationships/hyperlink" Target="https://www.explore.ms/Navigation.aspx?Start=Programs.SPLA.Agreements" TargetMode="External"/><Relationship Id="rId112" Type="http://schemas.openxmlformats.org/officeDocument/2006/relationships/hyperlink" Target="http://www.microsoft.com/enus/dynamics/erp-buy-ax-software.aspx" TargetMode="External"/><Relationship Id="rId133" Type="http://schemas.openxmlformats.org/officeDocument/2006/relationships/hyperlink" Target="http://go.microsoft.com/fwlink/?LinkId=286955" TargetMode="External"/><Relationship Id="rId138"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go.microsoft.com/?linkid=9710837"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numbering" Target="numbering.xml"/><Relationship Id="rId58" Type="http://schemas.openxmlformats.org/officeDocument/2006/relationships/endnotes" Target="endnotes.xml"/><Relationship Id="rId74" Type="http://schemas.openxmlformats.org/officeDocument/2006/relationships/footer" Target="footer5.xml"/><Relationship Id="rId79" Type="http://schemas.openxmlformats.org/officeDocument/2006/relationships/hyperlink" Target="http://go.microsoft.com/fwlink/?LinkId=21969" TargetMode="External"/><Relationship Id="rId102" Type="http://schemas.openxmlformats.org/officeDocument/2006/relationships/footer" Target="footer11.xml"/><Relationship Id="rId123" Type="http://schemas.openxmlformats.org/officeDocument/2006/relationships/hyperlink" Target="https://choice.live.com/AdvertisementChoice/" TargetMode="External"/><Relationship Id="rId128" Type="http://schemas.openxmlformats.org/officeDocument/2006/relationships/hyperlink" Target="http://go.microsoft.com/fwlink/?LinkId=286955" TargetMode="External"/><Relationship Id="rId144" Type="http://schemas.openxmlformats.org/officeDocument/2006/relationships/hyperlink" Target="http://go.microsoft.com/fwlink/?LinkID=248686" TargetMode="External"/><Relationship Id="rId149" Type="http://schemas.openxmlformats.org/officeDocument/2006/relationships/hyperlink" Target="https://www.yammer.com/about/privacy/" TargetMode="External"/><Relationship Id="rId5" Type="http://schemas.openxmlformats.org/officeDocument/2006/relationships/customXml" Target="../customXml/item5.xml"/><Relationship Id="rId90" Type="http://schemas.openxmlformats.org/officeDocument/2006/relationships/hyperlink" Target="http://www.microsoft.com/dynamics/en/us/products/nav-availability.aspx" TargetMode="External"/><Relationship Id="rId95" Type="http://schemas.openxmlformats.org/officeDocument/2006/relationships/hyperlink" Target="http://go.microsoft.com/?linkid=971083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header" Target="header2.xml"/><Relationship Id="rId69" Type="http://schemas.openxmlformats.org/officeDocument/2006/relationships/footer" Target="footer3.xml"/><Relationship Id="rId113" Type="http://schemas.openxmlformats.org/officeDocument/2006/relationships/hyperlink" Target="http://www.microsoft.com/dynamics/en/us/products/gp-availability.aspx" TargetMode="External"/><Relationship Id="rId118" Type="http://schemas.openxmlformats.org/officeDocument/2006/relationships/hyperlink" Target="http://www.microsoft.com/dynamics/en/us/products/sl-availability.aspx" TargetMode="External"/><Relationship Id="rId134" Type="http://schemas.openxmlformats.org/officeDocument/2006/relationships/hyperlink" Target="http://go.microsoft.com/fwlink/?LinkId=286955" TargetMode="External"/><Relationship Id="rId139" Type="http://schemas.openxmlformats.org/officeDocument/2006/relationships/footer" Target="footer17.xml"/><Relationship Id="rId80" Type="http://schemas.openxmlformats.org/officeDocument/2006/relationships/hyperlink" Target="http://go.microsoft.com/fwlink/?LinkId=286955" TargetMode="External"/><Relationship Id="rId85" Type="http://schemas.openxmlformats.org/officeDocument/2006/relationships/hyperlink" Target="https://mbs.microsoft.com/partnersource/partneressentials/pllp" TargetMode="External"/><Relationship Id="rId150" Type="http://schemas.openxmlformats.org/officeDocument/2006/relationships/footer" Target="footer19.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image" Target="media/image1.png"/><Relationship Id="rId67" Type="http://schemas.openxmlformats.org/officeDocument/2006/relationships/header" Target="header4.xml"/><Relationship Id="rId103" Type="http://schemas.openxmlformats.org/officeDocument/2006/relationships/hyperlink" Target="http://go.microsoft.com/fwlink/?LinkID=229882" TargetMode="External"/><Relationship Id="rId108" Type="http://schemas.openxmlformats.org/officeDocument/2006/relationships/hyperlink" Target="mailto:joe@smith.com" TargetMode="External"/><Relationship Id="rId116" Type="http://schemas.openxmlformats.org/officeDocument/2006/relationships/hyperlink" Target="http://www.microsoft.com/dynamics/en/us/products/nav-availability.aspx" TargetMode="External"/><Relationship Id="rId124" Type="http://schemas.openxmlformats.org/officeDocument/2006/relationships/hyperlink" Target="http://go.microsoft.com/fwlink/?LinkId=286955" TargetMode="External"/><Relationship Id="rId129" Type="http://schemas.openxmlformats.org/officeDocument/2006/relationships/hyperlink" Target="http://go.microsoft.com/fwlink/?LinkId=247624" TargetMode="External"/><Relationship Id="rId137" Type="http://schemas.openxmlformats.org/officeDocument/2006/relationships/footer" Target="footer15.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styles" Target="styles.xml"/><Relationship Id="rId62" Type="http://schemas.openxmlformats.org/officeDocument/2006/relationships/footer" Target="footer1.xml"/><Relationship Id="rId70" Type="http://schemas.openxmlformats.org/officeDocument/2006/relationships/header" Target="header6.xml"/><Relationship Id="rId75" Type="http://schemas.openxmlformats.org/officeDocument/2006/relationships/hyperlink" Target="http://www.microsoft.com/licensing" TargetMode="External"/><Relationship Id="rId83" Type="http://schemas.openxmlformats.org/officeDocument/2006/relationships/footer" Target="footer8.xml"/><Relationship Id="rId88" Type="http://schemas.openxmlformats.org/officeDocument/2006/relationships/hyperlink" Target="https://mbs.microsoft.com/partnersource/partneressentials/pllp" TargetMode="External"/><Relationship Id="rId91" Type="http://schemas.openxmlformats.org/officeDocument/2006/relationships/hyperlink" Target="https://mbs.microsoft.com/partnersource/partneressentials/pllp" TargetMode="External"/><Relationship Id="rId96" Type="http://schemas.openxmlformats.org/officeDocument/2006/relationships/hyperlink" Target="http://go.microsoft.com/?linkid=9710837" TargetMode="External"/><Relationship Id="rId111" Type="http://schemas.openxmlformats.org/officeDocument/2006/relationships/hyperlink" Target="file:///C:/Users/justinke/AppData/Local/Microsoft/Windows/Temporary%20Internet%20Files/Content.Outlook/QJOC1PPH/www.microsoft.com" TargetMode="External"/><Relationship Id="rId132" Type="http://schemas.openxmlformats.org/officeDocument/2006/relationships/hyperlink" Target="http://go.microsoft.com/fwlink/?LinkId=286955" TargetMode="External"/><Relationship Id="rId140" Type="http://schemas.openxmlformats.org/officeDocument/2006/relationships/hyperlink" Target="http://go.microsoft.com/fwlink/?LinkID=223678" TargetMode="External"/><Relationship Id="rId145" Type="http://schemas.openxmlformats.org/officeDocument/2006/relationships/hyperlink" Target="http://go.microsoft.com/fwlink/?LinkId=286720" TargetMode="External"/><Relationship Id="rId15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footnotes" Target="footnotes.xml"/><Relationship Id="rId106" Type="http://schemas.openxmlformats.org/officeDocument/2006/relationships/hyperlink" Target="http://www.explore.ms" TargetMode="External"/><Relationship Id="rId114" Type="http://schemas.openxmlformats.org/officeDocument/2006/relationships/hyperlink" Target="https://mbs.microsoft.com/partnersource/partneressentials/pllp" TargetMode="External"/><Relationship Id="rId119" Type="http://schemas.openxmlformats.org/officeDocument/2006/relationships/hyperlink" Target="https://mbs.microsoft.com/partnersource/partneressentials/pllp" TargetMode="External"/><Relationship Id="rId127" Type="http://schemas.openxmlformats.org/officeDocument/2006/relationships/hyperlink" Target="https://choice.live.com/AdvertisementChoice/" TargetMode="Externa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image" Target="media/image2.png"/><Relationship Id="rId65" Type="http://schemas.openxmlformats.org/officeDocument/2006/relationships/header" Target="header3.xml"/><Relationship Id="rId73" Type="http://schemas.openxmlformats.org/officeDocument/2006/relationships/hyperlink" Target="http://www.microsoftvolumelicensing.com/userights/DocumentSearch.aspx?Mode=3&amp;DocumentTypeId=2" TargetMode="External"/><Relationship Id="rId78" Type="http://schemas.openxmlformats.org/officeDocument/2006/relationships/hyperlink" Target="http://go.microsoft.com/fwlink/?LinkID=66406" TargetMode="External"/><Relationship Id="rId81" Type="http://schemas.openxmlformats.org/officeDocument/2006/relationships/footer" Target="footer6.xml"/><Relationship Id="rId86" Type="http://schemas.openxmlformats.org/officeDocument/2006/relationships/hyperlink" Target="https://www.explore.ms/Navigation.aspx?Start=Programs.SPLA.Agreements" TargetMode="External"/><Relationship Id="rId94" Type="http://schemas.openxmlformats.org/officeDocument/2006/relationships/hyperlink" Target="https://mbs.microsoft.com/partnersource/partneressentials/pllp" TargetMode="External"/><Relationship Id="rId99" Type="http://schemas.openxmlformats.org/officeDocument/2006/relationships/hyperlink" Target="http://go.microsoft.com/fwlink/?linkid=96552" TargetMode="External"/><Relationship Id="rId101" Type="http://schemas.openxmlformats.org/officeDocument/2006/relationships/footer" Target="footer10.xml"/><Relationship Id="rId122" Type="http://schemas.openxmlformats.org/officeDocument/2006/relationships/hyperlink" Target="http://go.microsoft.com/fwlink/?LinkId=247624" TargetMode="External"/><Relationship Id="rId130" Type="http://schemas.openxmlformats.org/officeDocument/2006/relationships/hyperlink" Target="http://go.microsoft.com/fwlink/?LinkId=286955" TargetMode="External"/><Relationship Id="rId135" Type="http://schemas.openxmlformats.org/officeDocument/2006/relationships/hyperlink" Target="https://choice.live.com/AdvertisementChoice/" TargetMode="External"/><Relationship Id="rId143" Type="http://schemas.openxmlformats.org/officeDocument/2006/relationships/hyperlink" Target="http://go.microsoft.com/?linkid=9710837" TargetMode="External"/><Relationship Id="rId148" Type="http://schemas.openxmlformats.org/officeDocument/2006/relationships/hyperlink" Target="https://www.yammer.com/about/terms/" TargetMode="External"/><Relationship Id="rId151" Type="http://schemas.openxmlformats.org/officeDocument/2006/relationships/footer" Target="footer20.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www.microsoft.com/en-us/dynamics/erp-explore-ax-capabilities.aspx"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settings" Target="settings.xml"/><Relationship Id="rId76" Type="http://schemas.openxmlformats.org/officeDocument/2006/relationships/hyperlink" Target="http://www.microsoft.com/licensing/existing-customers/product-activation.aspx" TargetMode="External"/><Relationship Id="rId97" Type="http://schemas.openxmlformats.org/officeDocument/2006/relationships/hyperlink" Target="http://go.microsoft.com/fwlink/?linkid=39157" TargetMode="External"/><Relationship Id="rId104" Type="http://schemas.openxmlformats.org/officeDocument/2006/relationships/footer" Target="footer12.xml"/><Relationship Id="rId120" Type="http://schemas.openxmlformats.org/officeDocument/2006/relationships/hyperlink" Target="http://go.microsoft.com/fwlink/?LinkId=286955"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fwlink/?LinkId=290987" TargetMode="External"/><Relationship Id="rId146" Type="http://schemas.openxmlformats.org/officeDocument/2006/relationships/hyperlink" Target="http://microsoft.com/licensing/contracts" TargetMode="External"/><Relationship Id="rId7" Type="http://schemas.openxmlformats.org/officeDocument/2006/relationships/customXml" Target="../customXml/item7.xml"/><Relationship Id="rId71" Type="http://schemas.openxmlformats.org/officeDocument/2006/relationships/footer" Target="footer4.xml"/><Relationship Id="rId92" Type="http://schemas.openxmlformats.org/officeDocument/2006/relationships/hyperlink" Target="https://www.explore.ms/Navigation.aspx?Start=Programs.SPLA.Agreements"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footer" Target="footer2.xml"/><Relationship Id="rId87" Type="http://schemas.openxmlformats.org/officeDocument/2006/relationships/hyperlink" Target="http://www.microsoft.com/dynamics/en/us/products/gp-availability.aspx" TargetMode="External"/><Relationship Id="rId110" Type="http://schemas.openxmlformats.org/officeDocument/2006/relationships/hyperlink" Target="https://mbs.microsoft.com/partnersource/partneressentials/pllp" TargetMode="External"/><Relationship Id="rId115" Type="http://schemas.openxmlformats.org/officeDocument/2006/relationships/hyperlink" Target="http://go.microsoft.com/fwlink/?LinkId=266708" TargetMode="External"/><Relationship Id="rId131" Type="http://schemas.openxmlformats.org/officeDocument/2006/relationships/hyperlink" Target="https://choice.live.com/AdvertisementChoice/" TargetMode="External"/><Relationship Id="rId136" Type="http://schemas.openxmlformats.org/officeDocument/2006/relationships/footer" Target="footer14.xml"/><Relationship Id="rId61" Type="http://schemas.openxmlformats.org/officeDocument/2006/relationships/header" Target="header1.xml"/><Relationship Id="rId82" Type="http://schemas.openxmlformats.org/officeDocument/2006/relationships/footer" Target="footer7.xml"/><Relationship Id="rId152"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webSettings" Target="webSettings.xml"/><Relationship Id="rId77" Type="http://schemas.openxmlformats.org/officeDocument/2006/relationships/hyperlink" Target="http://go.microsoft.com/fwlink/?LinkID=66406" TargetMode="External"/><Relationship Id="rId100" Type="http://schemas.openxmlformats.org/officeDocument/2006/relationships/footer" Target="footer9.xml"/><Relationship Id="rId105" Type="http://schemas.openxmlformats.org/officeDocument/2006/relationships/footer" Target="footer13.xml"/><Relationship Id="rId126" Type="http://schemas.openxmlformats.org/officeDocument/2006/relationships/hyperlink" Target="http://go.microsoft.com/fwlink/?LinkId=286955" TargetMode="External"/><Relationship Id="rId147" Type="http://schemas.openxmlformats.org/officeDocument/2006/relationships/hyperlink" Target="http://www.mpegla.com/index1.cfm"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header" Target="header7.xml"/><Relationship Id="rId93" Type="http://schemas.openxmlformats.org/officeDocument/2006/relationships/hyperlink" Target="http://www.microsoft.com/dynamics/en/us/products/sl-availability.aspx" TargetMode="External"/><Relationship Id="rId98" Type="http://schemas.openxmlformats.org/officeDocument/2006/relationships/hyperlink" Target="http://go.microsoft.com/fwlink/?linkid=96551" TargetMode="External"/><Relationship Id="rId121" Type="http://schemas.openxmlformats.org/officeDocument/2006/relationships/hyperlink" Target="http://go.microsoft.com/fwlink/?LinkId=286955" TargetMode="External"/><Relationship Id="rId142" Type="http://schemas.openxmlformats.org/officeDocument/2006/relationships/footer" Target="footer18.xml"/><Relationship Id="rId3" Type="http://schemas.openxmlformats.org/officeDocument/2006/relationships/customXml" Target="../customXml/item3.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mso-contentType ?>
<FormTemplates xmlns="http://schemas.microsoft.com/sharepoint/v3/contenttype/forms">
  <Display>DocumentLibraryForm</Display>
  <Edit>DocumentLibraryForm</Edit>
  <New>DocumentLibraryForm</New>
</FormTemplates>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ct:contentTypeSchema xmlns:ct="http://schemas.microsoft.com/office/2006/metadata/contentType" xmlns:ma="http://schemas.microsoft.com/office/2006/metadata/properties/metaAttributes" ct:_="" ma:_="" ma:contentTypeName="Document" ma:contentTypeID="0x01010081CB074B35BC844EAF48858D7C12BE2C" ma:contentTypeVersion="0" ma:contentTypeDescription="Create a new document." ma:contentTypeScope="" ma:versionID="b80d8743bfaaacbfb5ae96ef63f6eed9">
  <xsd:schema xmlns:xsd="http://www.w3.org/2001/XMLSchema" xmlns:xs="http://www.w3.org/2001/XMLSchema" xmlns:p="http://schemas.microsoft.com/office/2006/metadata/properties" targetNamespace="http://schemas.microsoft.com/office/2006/metadata/properties" ma:root="true" ma:fieldsID="8b5729291d8a899612be3efa02b59ca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7be17a04a89ea36bfdffe49fdf99cc28">
  <xsd:schema xmlns:xsd="http://www.w3.org/2001/XMLSchema" xmlns:xs="http://www.w3.org/2001/XMLSchema" xmlns:p="http://schemas.microsoft.com/office/2006/metadata/properties" targetNamespace="http://schemas.microsoft.com/office/2006/metadata/properties" ma:root="true" ma:fieldsID="f8e4ef66d87525153bd8907774ed28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p:properties xmlns:p="http://schemas.microsoft.com/office/2006/metadata/properties" xmlns:xsi="http://www.w3.org/2001/XMLSchema-instance" xmlns:pc="http://schemas.microsoft.com/office/infopath/2007/PartnerControls">
  <documentManagement/>
</p:properties>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97DADA33-CB51-4CA8-8477-2B52D621531D}">
  <ds:schemaRefs>
    <ds:schemaRef ds:uri="http://schemas.openxmlformats.org/officeDocument/2006/bibliography"/>
  </ds:schemaRefs>
</ds:datastoreItem>
</file>

<file path=customXml/itemProps10.xml><?xml version="1.0" encoding="utf-8"?>
<ds:datastoreItem xmlns:ds="http://schemas.openxmlformats.org/officeDocument/2006/customXml" ds:itemID="{FA71D2AF-708F-45F8-A493-24321E9AFA5D}">
  <ds:schemaRefs>
    <ds:schemaRef ds:uri="http://schemas.openxmlformats.org/officeDocument/2006/bibliography"/>
  </ds:schemaRefs>
</ds:datastoreItem>
</file>

<file path=customXml/itemProps11.xml><?xml version="1.0" encoding="utf-8"?>
<ds:datastoreItem xmlns:ds="http://schemas.openxmlformats.org/officeDocument/2006/customXml" ds:itemID="{89F3D88E-18D8-45F2-A196-6D2A37027A9A}">
  <ds:schemaRefs>
    <ds:schemaRef ds:uri="http://schemas.openxmlformats.org/officeDocument/2006/bibliography"/>
  </ds:schemaRefs>
</ds:datastoreItem>
</file>

<file path=customXml/itemProps12.xml><?xml version="1.0" encoding="utf-8"?>
<ds:datastoreItem xmlns:ds="http://schemas.openxmlformats.org/officeDocument/2006/customXml" ds:itemID="{8729D75A-D99F-4C2F-B79D-B75EAA889094}">
  <ds:schemaRefs>
    <ds:schemaRef ds:uri="http://schemas.openxmlformats.org/officeDocument/2006/bibliography"/>
  </ds:schemaRefs>
</ds:datastoreItem>
</file>

<file path=customXml/itemProps13.xml><?xml version="1.0" encoding="utf-8"?>
<ds:datastoreItem xmlns:ds="http://schemas.openxmlformats.org/officeDocument/2006/customXml" ds:itemID="{25236A70-4221-4D96-9CF8-2E068B6E63EC}">
  <ds:schemaRefs>
    <ds:schemaRef ds:uri="http://schemas.openxmlformats.org/officeDocument/2006/bibliography"/>
  </ds:schemaRefs>
</ds:datastoreItem>
</file>

<file path=customXml/itemProps14.xml><?xml version="1.0" encoding="utf-8"?>
<ds:datastoreItem xmlns:ds="http://schemas.openxmlformats.org/officeDocument/2006/customXml" ds:itemID="{F17FC684-78AC-428F-B10D-45365FF9F1AF}">
  <ds:schemaRefs>
    <ds:schemaRef ds:uri="http://schemas.openxmlformats.org/officeDocument/2006/bibliography"/>
  </ds:schemaRefs>
</ds:datastoreItem>
</file>

<file path=customXml/itemProps15.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16.xml><?xml version="1.0" encoding="utf-8"?>
<ds:datastoreItem xmlns:ds="http://schemas.openxmlformats.org/officeDocument/2006/customXml" ds:itemID="{235446A9-897F-4DE8-B6F7-FE6D2A0D969A}">
  <ds:schemaRefs>
    <ds:schemaRef ds:uri="http://schemas.openxmlformats.org/officeDocument/2006/bibliography"/>
  </ds:schemaRefs>
</ds:datastoreItem>
</file>

<file path=customXml/itemProps17.xml><?xml version="1.0" encoding="utf-8"?>
<ds:datastoreItem xmlns:ds="http://schemas.openxmlformats.org/officeDocument/2006/customXml" ds:itemID="{00900DF5-5CBE-4BC6-9020-14B782C739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18.xml><?xml version="1.0" encoding="utf-8"?>
<ds:datastoreItem xmlns:ds="http://schemas.openxmlformats.org/officeDocument/2006/customXml" ds:itemID="{02A4441E-1E1B-429B-9DA9-F2A849EEE5F1}">
  <ds:schemaRefs>
    <ds:schemaRef ds:uri="http://schemas.openxmlformats.org/officeDocument/2006/bibliography"/>
  </ds:schemaRefs>
</ds:datastoreItem>
</file>

<file path=customXml/itemProps19.xml><?xml version="1.0" encoding="utf-8"?>
<ds:datastoreItem xmlns:ds="http://schemas.openxmlformats.org/officeDocument/2006/customXml" ds:itemID="{5AEC53F6-9A06-49C0-83B8-BA47D2444986}">
  <ds:schemaRefs>
    <ds:schemaRef ds:uri="http://schemas.openxmlformats.org/officeDocument/2006/bibliography"/>
  </ds:schemaRefs>
</ds:datastoreItem>
</file>

<file path=customXml/itemProps2.xml><?xml version="1.0" encoding="utf-8"?>
<ds:datastoreItem xmlns:ds="http://schemas.openxmlformats.org/officeDocument/2006/customXml" ds:itemID="{E9645E1C-A063-4381-A403-E4F3B0AE5219}">
  <ds:schemaRefs>
    <ds:schemaRef ds:uri="http://schemas.openxmlformats.org/officeDocument/2006/bibliography"/>
  </ds:schemaRefs>
</ds:datastoreItem>
</file>

<file path=customXml/itemProps20.xml><?xml version="1.0" encoding="utf-8"?>
<ds:datastoreItem xmlns:ds="http://schemas.openxmlformats.org/officeDocument/2006/customXml" ds:itemID="{0F1ADDF8-D25D-49EB-926C-56245DFA1312}">
  <ds:schemaRefs>
    <ds:schemaRef ds:uri="http://schemas.openxmlformats.org/officeDocument/2006/bibliography"/>
  </ds:schemaRefs>
</ds:datastoreItem>
</file>

<file path=customXml/itemProps21.xml><?xml version="1.0" encoding="utf-8"?>
<ds:datastoreItem xmlns:ds="http://schemas.openxmlformats.org/officeDocument/2006/customXml" ds:itemID="{693D7CEB-88FA-4C4D-9177-C36F669F873A}">
  <ds:schemaRefs>
    <ds:schemaRef ds:uri="http://schemas.openxmlformats.org/officeDocument/2006/bibliography"/>
  </ds:schemaRefs>
</ds:datastoreItem>
</file>

<file path=customXml/itemProps22.xml><?xml version="1.0" encoding="utf-8"?>
<ds:datastoreItem xmlns:ds="http://schemas.openxmlformats.org/officeDocument/2006/customXml" ds:itemID="{35E1CC51-83B2-4BDF-A64C-5BB2564E8567}">
  <ds:schemaRefs>
    <ds:schemaRef ds:uri="http://schemas.openxmlformats.org/officeDocument/2006/bibliography"/>
  </ds:schemaRefs>
</ds:datastoreItem>
</file>

<file path=customXml/itemProps23.xml><?xml version="1.0" encoding="utf-8"?>
<ds:datastoreItem xmlns:ds="http://schemas.openxmlformats.org/officeDocument/2006/customXml" ds:itemID="{3079F606-5096-44D3-8FB3-73A3CFB4D18B}">
  <ds:schemaRefs>
    <ds:schemaRef ds:uri="http://schemas.openxmlformats.org/officeDocument/2006/bibliography"/>
  </ds:schemaRefs>
</ds:datastoreItem>
</file>

<file path=customXml/itemProps24.xml><?xml version="1.0" encoding="utf-8"?>
<ds:datastoreItem xmlns:ds="http://schemas.openxmlformats.org/officeDocument/2006/customXml" ds:itemID="{2611307F-F90A-4B7A-9CE4-1C4459CCB1D6}">
  <ds:schemaRefs>
    <ds:schemaRef ds:uri="http://schemas.openxmlformats.org/officeDocument/2006/bibliography"/>
  </ds:schemaRefs>
</ds:datastoreItem>
</file>

<file path=customXml/itemProps25.xml><?xml version="1.0" encoding="utf-8"?>
<ds:datastoreItem xmlns:ds="http://schemas.openxmlformats.org/officeDocument/2006/customXml" ds:itemID="{AE98CF0A-0126-496D-9765-FCA8AC6E668D}">
  <ds:schemaRefs>
    <ds:schemaRef ds:uri="http://schemas.openxmlformats.org/officeDocument/2006/bibliography"/>
  </ds:schemaRefs>
</ds:datastoreItem>
</file>

<file path=customXml/itemProps26.xml><?xml version="1.0" encoding="utf-8"?>
<ds:datastoreItem xmlns:ds="http://schemas.openxmlformats.org/officeDocument/2006/customXml" ds:itemID="{21217201-B445-4FF6-8B30-65DD29C2F812}">
  <ds:schemaRefs>
    <ds:schemaRef ds:uri="http://schemas.openxmlformats.org/officeDocument/2006/bibliography"/>
  </ds:schemaRefs>
</ds:datastoreItem>
</file>

<file path=customXml/itemProps27.xml><?xml version="1.0" encoding="utf-8"?>
<ds:datastoreItem xmlns:ds="http://schemas.openxmlformats.org/officeDocument/2006/customXml" ds:itemID="{C54B6C6A-587A-4C2C-8DCD-C765552DEA19}">
  <ds:schemaRefs>
    <ds:schemaRef ds:uri="http://schemas.openxmlformats.org/officeDocument/2006/bibliography"/>
  </ds:schemaRefs>
</ds:datastoreItem>
</file>

<file path=customXml/itemProps28.xml><?xml version="1.0" encoding="utf-8"?>
<ds:datastoreItem xmlns:ds="http://schemas.openxmlformats.org/officeDocument/2006/customXml" ds:itemID="{3FA11DED-DE84-42FB-9072-F92928E0A6C9}">
  <ds:schemaRefs>
    <ds:schemaRef ds:uri="http://schemas.openxmlformats.org/officeDocument/2006/bibliography"/>
  </ds:schemaRefs>
</ds:datastoreItem>
</file>

<file path=customXml/itemProps29.xml><?xml version="1.0" encoding="utf-8"?>
<ds:datastoreItem xmlns:ds="http://schemas.openxmlformats.org/officeDocument/2006/customXml" ds:itemID="{4141C26E-E6C9-4766-89E6-1D2FCBEB2906}">
  <ds:schemaRefs>
    <ds:schemaRef ds:uri="http://schemas.openxmlformats.org/officeDocument/2006/bibliography"/>
  </ds:schemaRefs>
</ds:datastoreItem>
</file>

<file path=customXml/itemProps3.xml><?xml version="1.0" encoding="utf-8"?>
<ds:datastoreItem xmlns:ds="http://schemas.openxmlformats.org/officeDocument/2006/customXml" ds:itemID="{704A5BE6-CAB2-440F-9ED1-6D0D67D62C17}">
  <ds:schemaRefs>
    <ds:schemaRef ds:uri="http://schemas.openxmlformats.org/officeDocument/2006/bibliography"/>
  </ds:schemaRefs>
</ds:datastoreItem>
</file>

<file path=customXml/itemProps30.xml><?xml version="1.0" encoding="utf-8"?>
<ds:datastoreItem xmlns:ds="http://schemas.openxmlformats.org/officeDocument/2006/customXml" ds:itemID="{4A578DBF-FF7D-4E47-914D-CCCDB40030F6}">
  <ds:schemaRefs>
    <ds:schemaRef ds:uri="http://schemas.openxmlformats.org/officeDocument/2006/bibliography"/>
  </ds:schemaRefs>
</ds:datastoreItem>
</file>

<file path=customXml/itemProps31.xml><?xml version="1.0" encoding="utf-8"?>
<ds:datastoreItem xmlns:ds="http://schemas.openxmlformats.org/officeDocument/2006/customXml" ds:itemID="{52EE045C-DC34-4BB6-A1A1-B93FE578C994}">
  <ds:schemaRefs>
    <ds:schemaRef ds:uri="http://schemas.openxmlformats.org/officeDocument/2006/bibliography"/>
  </ds:schemaRefs>
</ds:datastoreItem>
</file>

<file path=customXml/itemProps32.xml><?xml version="1.0" encoding="utf-8"?>
<ds:datastoreItem xmlns:ds="http://schemas.openxmlformats.org/officeDocument/2006/customXml" ds:itemID="{12671689-9C1C-49AB-9511-23F987EDD233}">
  <ds:schemaRefs>
    <ds:schemaRef ds:uri="http://schemas.openxmlformats.org/officeDocument/2006/bibliography"/>
  </ds:schemaRefs>
</ds:datastoreItem>
</file>

<file path=customXml/itemProps33.xml><?xml version="1.0" encoding="utf-8"?>
<ds:datastoreItem xmlns:ds="http://schemas.openxmlformats.org/officeDocument/2006/customXml" ds:itemID="{EF810796-0C69-4AAE-A5BF-21293235250D}">
  <ds:schemaRefs>
    <ds:schemaRef ds:uri="http://schemas.openxmlformats.org/officeDocument/2006/bibliography"/>
  </ds:schemaRefs>
</ds:datastoreItem>
</file>

<file path=customXml/itemProps34.xml><?xml version="1.0" encoding="utf-8"?>
<ds:datastoreItem xmlns:ds="http://schemas.openxmlformats.org/officeDocument/2006/customXml" ds:itemID="{33DC554F-D00C-4D85-A2CF-0DBE3EED12C1}">
  <ds:schemaRefs>
    <ds:schemaRef ds:uri="http://schemas.openxmlformats.org/officeDocument/2006/bibliography"/>
  </ds:schemaRefs>
</ds:datastoreItem>
</file>

<file path=customXml/itemProps35.xml><?xml version="1.0" encoding="utf-8"?>
<ds:datastoreItem xmlns:ds="http://schemas.openxmlformats.org/officeDocument/2006/customXml" ds:itemID="{88F75535-C915-444A-BE2A-DA8228E2E44E}">
  <ds:schemaRefs>
    <ds:schemaRef ds:uri="http://schemas.openxmlformats.org/officeDocument/2006/bibliography"/>
  </ds:schemaRefs>
</ds:datastoreItem>
</file>

<file path=customXml/itemProps36.xml><?xml version="1.0" encoding="utf-8"?>
<ds:datastoreItem xmlns:ds="http://schemas.openxmlformats.org/officeDocument/2006/customXml" ds:itemID="{49313F62-42AE-4E50-B100-BC3CDC86C017}">
  <ds:schemaRefs>
    <ds:schemaRef ds:uri="http://schemas.openxmlformats.org/officeDocument/2006/bibliography"/>
  </ds:schemaRefs>
</ds:datastoreItem>
</file>

<file path=customXml/itemProps37.xml><?xml version="1.0" encoding="utf-8"?>
<ds:datastoreItem xmlns:ds="http://schemas.openxmlformats.org/officeDocument/2006/customXml" ds:itemID="{33A15E17-52D9-4B1C-A1BD-41233C36FD34}">
  <ds:schemaRefs>
    <ds:schemaRef ds:uri="http://schemas.openxmlformats.org/officeDocument/2006/bibliography"/>
  </ds:schemaRefs>
</ds:datastoreItem>
</file>

<file path=customXml/itemProps38.xml><?xml version="1.0" encoding="utf-8"?>
<ds:datastoreItem xmlns:ds="http://schemas.openxmlformats.org/officeDocument/2006/customXml" ds:itemID="{B23C3B0D-3F35-4C9D-A9CF-A09B271D5021}">
  <ds:schemaRefs>
    <ds:schemaRef ds:uri="http://schemas.openxmlformats.org/officeDocument/2006/bibliography"/>
  </ds:schemaRefs>
</ds:datastoreItem>
</file>

<file path=customXml/itemProps39.xml><?xml version="1.0" encoding="utf-8"?>
<ds:datastoreItem xmlns:ds="http://schemas.openxmlformats.org/officeDocument/2006/customXml" ds:itemID="{AF215A00-7154-42FF-93A4-C62545C10EF5}">
  <ds:schemaRefs>
    <ds:schemaRef ds:uri="http://schemas.openxmlformats.org/officeDocument/2006/bibliography"/>
  </ds:schemaRefs>
</ds:datastoreItem>
</file>

<file path=customXml/itemProps4.xml><?xml version="1.0" encoding="utf-8"?>
<ds:datastoreItem xmlns:ds="http://schemas.openxmlformats.org/officeDocument/2006/customXml" ds:itemID="{4AE0114B-43D5-4A94-AEDE-FE1E6549BFB8}">
  <ds:schemaRefs>
    <ds:schemaRef ds:uri="http://schemas.openxmlformats.org/officeDocument/2006/bibliography"/>
  </ds:schemaRefs>
</ds:datastoreItem>
</file>

<file path=customXml/itemProps40.xml><?xml version="1.0" encoding="utf-8"?>
<ds:datastoreItem xmlns:ds="http://schemas.openxmlformats.org/officeDocument/2006/customXml" ds:itemID="{0E825052-9312-4FD9-B777-870A2AA0615F}">
  <ds:schemaRefs>
    <ds:schemaRef ds:uri="http://schemas.openxmlformats.org/officeDocument/2006/bibliography"/>
  </ds:schemaRefs>
</ds:datastoreItem>
</file>

<file path=customXml/itemProps41.xml><?xml version="1.0" encoding="utf-8"?>
<ds:datastoreItem xmlns:ds="http://schemas.openxmlformats.org/officeDocument/2006/customXml" ds:itemID="{21B8A1AC-9EAE-4AA1-A91D-ACDFFDA6F0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42.xml><?xml version="1.0" encoding="utf-8"?>
<ds:datastoreItem xmlns:ds="http://schemas.openxmlformats.org/officeDocument/2006/customXml" ds:itemID="{A2A306DE-D718-4679-B9FD-1BD0748FA360}">
  <ds:schemaRefs>
    <ds:schemaRef ds:uri="http://schemas.openxmlformats.org/officeDocument/2006/bibliography"/>
  </ds:schemaRefs>
</ds:datastoreItem>
</file>

<file path=customXml/itemProps43.xml><?xml version="1.0" encoding="utf-8"?>
<ds:datastoreItem xmlns:ds="http://schemas.openxmlformats.org/officeDocument/2006/customXml" ds:itemID="{4E1303B7-669C-47FE-B1C8-779FE601A66D}">
  <ds:schemaRefs>
    <ds:schemaRef ds:uri="http://schemas.openxmlformats.org/officeDocument/2006/bibliography"/>
  </ds:schemaRefs>
</ds:datastoreItem>
</file>

<file path=customXml/itemProps44.xml><?xml version="1.0" encoding="utf-8"?>
<ds:datastoreItem xmlns:ds="http://schemas.openxmlformats.org/officeDocument/2006/customXml" ds:itemID="{BCD86C5A-F9CD-4BCF-8E35-404B7DA060C0}">
  <ds:schemaRefs>
    <ds:schemaRef ds:uri="http://schemas.openxmlformats.org/officeDocument/2006/bibliography"/>
  </ds:schemaRefs>
</ds:datastoreItem>
</file>

<file path=customXml/itemProps45.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46.xml><?xml version="1.0" encoding="utf-8"?>
<ds:datastoreItem xmlns:ds="http://schemas.openxmlformats.org/officeDocument/2006/customXml" ds:itemID="{9D11D152-F4C8-42D7-AF70-75B510D2DBAC}">
  <ds:schemaRefs>
    <ds:schemaRef ds:uri="http://schemas.openxmlformats.org/officeDocument/2006/bibliography"/>
  </ds:schemaRefs>
</ds:datastoreItem>
</file>

<file path=customXml/itemProps47.xml><?xml version="1.0" encoding="utf-8"?>
<ds:datastoreItem xmlns:ds="http://schemas.openxmlformats.org/officeDocument/2006/customXml" ds:itemID="{E15D1FFD-12A4-4BB7-8B18-2BA8114542B6}">
  <ds:schemaRefs>
    <ds:schemaRef ds:uri="http://schemas.openxmlformats.org/officeDocument/2006/bibliography"/>
  </ds:schemaRefs>
</ds:datastoreItem>
</file>

<file path=customXml/itemProps48.xml><?xml version="1.0" encoding="utf-8"?>
<ds:datastoreItem xmlns:ds="http://schemas.openxmlformats.org/officeDocument/2006/customXml" ds:itemID="{8251879C-F44B-4608-ADB0-A5BAE5EC41D9}">
  <ds:schemaRefs>
    <ds:schemaRef ds:uri="http://schemas.openxmlformats.org/officeDocument/2006/bibliography"/>
  </ds:schemaRefs>
</ds:datastoreItem>
</file>

<file path=customXml/itemProps49.xml><?xml version="1.0" encoding="utf-8"?>
<ds:datastoreItem xmlns:ds="http://schemas.openxmlformats.org/officeDocument/2006/customXml" ds:itemID="{FCE5186E-3A77-46D6-86D5-E178688327C0}">
  <ds:schemaRefs>
    <ds:schemaRef ds:uri="http://schemas.openxmlformats.org/officeDocument/2006/bibliography"/>
  </ds:schemaRefs>
</ds:datastoreItem>
</file>

<file path=customXml/itemProps5.xml><?xml version="1.0" encoding="utf-8"?>
<ds:datastoreItem xmlns:ds="http://schemas.openxmlformats.org/officeDocument/2006/customXml" ds:itemID="{6A9E3307-F1ED-4092-B1AF-AB4E789C0208}">
  <ds:schemaRefs>
    <ds:schemaRef ds:uri="http://schemas.openxmlformats.org/officeDocument/2006/bibliography"/>
  </ds:schemaRefs>
</ds:datastoreItem>
</file>

<file path=customXml/itemProps50.xml><?xml version="1.0" encoding="utf-8"?>
<ds:datastoreItem xmlns:ds="http://schemas.openxmlformats.org/officeDocument/2006/customXml" ds:itemID="{EA2B1783-E12A-432B-9817-E9685DC9BEB9}">
  <ds:schemaRefs>
    <ds:schemaRef ds:uri="http://schemas.openxmlformats.org/officeDocument/2006/bibliography"/>
  </ds:schemaRefs>
</ds:datastoreItem>
</file>

<file path=customXml/itemProps51.xml><?xml version="1.0" encoding="utf-8"?>
<ds:datastoreItem xmlns:ds="http://schemas.openxmlformats.org/officeDocument/2006/customXml" ds:itemID="{4C649BD7-B066-4E17-A11D-3E042C0C266F}">
  <ds:schemaRefs>
    <ds:schemaRef ds:uri="http://schemas.openxmlformats.org/officeDocument/2006/bibliography"/>
  </ds:schemaRefs>
</ds:datastoreItem>
</file>

<file path=customXml/itemProps52.xml><?xml version="1.0" encoding="utf-8"?>
<ds:datastoreItem xmlns:ds="http://schemas.openxmlformats.org/officeDocument/2006/customXml" ds:itemID="{E044F9C7-3BFE-40EB-8F54-B7AFD48E3B09}">
  <ds:schemaRefs>
    <ds:schemaRef ds:uri="http://schemas.openxmlformats.org/officeDocument/2006/bibliography"/>
  </ds:schemaRefs>
</ds:datastoreItem>
</file>

<file path=customXml/itemProps6.xml><?xml version="1.0" encoding="utf-8"?>
<ds:datastoreItem xmlns:ds="http://schemas.openxmlformats.org/officeDocument/2006/customXml" ds:itemID="{EF35A9EE-C798-4406-98A7-766DA5230862}">
  <ds:schemaRefs>
    <ds:schemaRef ds:uri="http://schemas.openxmlformats.org/officeDocument/2006/bibliography"/>
  </ds:schemaRefs>
</ds:datastoreItem>
</file>

<file path=customXml/itemProps7.xml><?xml version="1.0" encoding="utf-8"?>
<ds:datastoreItem xmlns:ds="http://schemas.openxmlformats.org/officeDocument/2006/customXml" ds:itemID="{E8D0EFA5-6D73-46B6-A856-19BFC833C8EA}">
  <ds:schemaRefs>
    <ds:schemaRef ds:uri="http://schemas.openxmlformats.org/officeDocument/2006/bibliography"/>
  </ds:schemaRefs>
</ds:datastoreItem>
</file>

<file path=customXml/itemProps8.xml><?xml version="1.0" encoding="utf-8"?>
<ds:datastoreItem xmlns:ds="http://schemas.openxmlformats.org/officeDocument/2006/customXml" ds:itemID="{A1778AD5-6850-4CB2-B51B-56075DBA438C}">
  <ds:schemaRefs>
    <ds:schemaRef ds:uri="http://schemas.openxmlformats.org/officeDocument/2006/bibliography"/>
  </ds:schemaRefs>
</ds:datastoreItem>
</file>

<file path=customXml/itemProps9.xml><?xml version="1.0" encoding="utf-8"?>
<ds:datastoreItem xmlns:ds="http://schemas.openxmlformats.org/officeDocument/2006/customXml" ds:itemID="{9B2AE9FB-97FD-434B-A859-904990CC9046}">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0</TotalTime>
  <Pages>76</Pages>
  <Words>44996</Words>
  <Characters>256480</Characters>
  <Application>Microsoft Office Word</Application>
  <DocSecurity>8</DocSecurity>
  <Lines>2137</Lines>
  <Paragraphs>601</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300875</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Sara Abbess (Simple Concepts)</cp:lastModifiedBy>
  <cp:revision>3</cp:revision>
  <cp:lastPrinted>2013-11-13T13:38:00Z</cp:lastPrinted>
  <dcterms:created xsi:type="dcterms:W3CDTF">2013-11-25T19:52:00Z</dcterms:created>
  <dcterms:modified xsi:type="dcterms:W3CDTF">2013-11-25T19:52:00Z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0x01010081CB074B35BC844EAF48858D7C12BE2C</vt:lpwstr>
  </property>
</Properties>
</file>