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Pr="0089008B" w:rsidRDefault="001B5F89" w:rsidP="00CD1ED2">
      <w:pPr>
        <w:pStyle w:val="PURTOCHeader"/>
        <w:rPr>
          <w:lang w:val="es-ES"/>
        </w:rPr>
      </w:pPr>
      <w:bookmarkStart w:id="0" w:name="_Toc284019368"/>
      <w:bookmarkStart w:id="1" w:name="_Toc284162981"/>
      <w:bookmarkStart w:id="2" w:name="_Toc288720721"/>
      <w:bookmarkStart w:id="3" w:name="_Toc288722946"/>
      <w:bookmarkStart w:id="4" w:name="_GoBack"/>
      <w:bookmarkEnd w:id="4"/>
      <w:r w:rsidRPr="0089008B">
        <w:rPr>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4"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4E2A101D" w:rsidR="001B5F89" w:rsidRPr="0089008B" w:rsidRDefault="001B5F89" w:rsidP="00CD1ED2">
      <w:pPr>
        <w:pStyle w:val="PURTOCHeader"/>
        <w:rPr>
          <w:lang w:val="es-ES"/>
        </w:rPr>
      </w:pPr>
      <w:r w:rsidRPr="0089008B">
        <w:rPr>
          <w:rFonts w:ascii="Arial Black" w:hAnsi="Arial Black"/>
          <w:b/>
          <w:sz w:val="32"/>
          <w:lang w:val="es-ES"/>
        </w:rPr>
        <w:t>Licencias por Volumen de Microsoft</w:t>
      </w:r>
    </w:p>
    <w:p w14:paraId="1415FDC5" w14:textId="36E52337" w:rsidR="001B5F89" w:rsidRPr="0089008B" w:rsidRDefault="00D05436" w:rsidP="00CD1ED2">
      <w:pPr>
        <w:pStyle w:val="PURTOCHeader"/>
        <w:rPr>
          <w:lang w:val="es-ES"/>
        </w:rPr>
      </w:pPr>
      <w:r w:rsidRPr="0089008B">
        <w:rPr>
          <w:sz w:val="72"/>
          <w:lang w:val="es-ES"/>
        </w:rPr>
        <w:t>Derechos de uso del proveedor de servicios</w:t>
      </w:r>
    </w:p>
    <w:p w14:paraId="2AB517DB" w14:textId="77777777" w:rsidR="001B5F89" w:rsidRPr="0089008B" w:rsidRDefault="001B5F89" w:rsidP="001B5F89">
      <w:pPr>
        <w:pStyle w:val="PURBody"/>
        <w:rPr>
          <w:lang w:val="es-ES"/>
        </w:rPr>
      </w:pPr>
    </w:p>
    <w:p w14:paraId="0060E343" w14:textId="5F2A1F2E" w:rsidR="001B5F89" w:rsidRPr="0089008B" w:rsidRDefault="001B5F89" w:rsidP="0028224D">
      <w:pPr>
        <w:pStyle w:val="PURBody"/>
        <w:rPr>
          <w:lang w:val="es-ES"/>
        </w:rPr>
      </w:pPr>
      <w:r w:rsidRPr="0089008B">
        <w:rPr>
          <w:lang w:val="es-ES"/>
        </w:rPr>
        <w:t>Español Internacional | Julio de 2014</w:t>
      </w:r>
    </w:p>
    <w:p w14:paraId="1FFB2562" w14:textId="74BD99B8" w:rsidR="00396FAF" w:rsidRPr="0089008B" w:rsidRDefault="001B5F89" w:rsidP="00CD1ED2">
      <w:pPr>
        <w:pStyle w:val="PURTOCHeader"/>
        <w:rPr>
          <w:lang w:val="es-ES"/>
        </w:rPr>
      </w:pPr>
      <w:r w:rsidRPr="0089008B">
        <w:rPr>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5"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89008B" w:rsidRDefault="00396FAF" w:rsidP="00396FAF">
      <w:pPr>
        <w:rPr>
          <w:lang w:val="es-ES"/>
        </w:rPr>
      </w:pPr>
    </w:p>
    <w:p w14:paraId="7832C7BF" w14:textId="77777777" w:rsidR="00396FAF" w:rsidRPr="0089008B" w:rsidRDefault="00396FAF" w:rsidP="00396FAF">
      <w:pPr>
        <w:rPr>
          <w:lang w:val="es-ES"/>
        </w:rPr>
      </w:pPr>
    </w:p>
    <w:p w14:paraId="79F6736F" w14:textId="77777777" w:rsidR="00396FAF" w:rsidRPr="0089008B" w:rsidRDefault="00396FAF" w:rsidP="00396FAF">
      <w:pPr>
        <w:rPr>
          <w:lang w:val="es-ES"/>
        </w:rPr>
      </w:pPr>
    </w:p>
    <w:p w14:paraId="5B66E816" w14:textId="77777777" w:rsidR="00396FAF" w:rsidRPr="0089008B" w:rsidRDefault="00396FAF" w:rsidP="00396FAF">
      <w:pPr>
        <w:rPr>
          <w:lang w:val="es-ES"/>
        </w:rPr>
      </w:pPr>
    </w:p>
    <w:p w14:paraId="2DE97008" w14:textId="77777777" w:rsidR="00396FAF" w:rsidRPr="0089008B" w:rsidRDefault="00396FAF" w:rsidP="00396FAF">
      <w:pPr>
        <w:rPr>
          <w:lang w:val="es-ES"/>
        </w:rPr>
      </w:pPr>
    </w:p>
    <w:p w14:paraId="759AE45F" w14:textId="77777777" w:rsidR="00396FAF" w:rsidRPr="0089008B" w:rsidRDefault="00396FAF" w:rsidP="00396FAF">
      <w:pPr>
        <w:rPr>
          <w:lang w:val="es-ES"/>
        </w:rPr>
      </w:pPr>
    </w:p>
    <w:p w14:paraId="49DAE5C4" w14:textId="77777777" w:rsidR="00396FAF" w:rsidRPr="0089008B" w:rsidRDefault="00396FAF" w:rsidP="00396FAF">
      <w:pPr>
        <w:rPr>
          <w:lang w:val="es-ES"/>
        </w:rPr>
      </w:pPr>
    </w:p>
    <w:p w14:paraId="2F2EEC2A" w14:textId="77777777" w:rsidR="00396FAF" w:rsidRPr="0089008B" w:rsidRDefault="00396FAF" w:rsidP="00396FAF">
      <w:pPr>
        <w:rPr>
          <w:lang w:val="es-ES"/>
        </w:rPr>
      </w:pPr>
    </w:p>
    <w:p w14:paraId="08DBF8B2" w14:textId="77777777" w:rsidR="00396FAF" w:rsidRPr="0089008B" w:rsidRDefault="00396FAF" w:rsidP="00396FAF">
      <w:pPr>
        <w:rPr>
          <w:lang w:val="es-ES"/>
        </w:rPr>
      </w:pPr>
    </w:p>
    <w:p w14:paraId="316E25C5" w14:textId="77777777" w:rsidR="00396FAF" w:rsidRPr="0089008B" w:rsidRDefault="00396FAF" w:rsidP="00396FAF">
      <w:pPr>
        <w:rPr>
          <w:lang w:val="es-ES"/>
        </w:rPr>
      </w:pPr>
    </w:p>
    <w:p w14:paraId="0007F037" w14:textId="77777777" w:rsidR="00396FAF" w:rsidRPr="0089008B" w:rsidRDefault="00396FAF" w:rsidP="00396FAF">
      <w:pPr>
        <w:rPr>
          <w:lang w:val="es-ES"/>
        </w:rPr>
      </w:pPr>
    </w:p>
    <w:p w14:paraId="7FC318FC" w14:textId="77777777" w:rsidR="00396FAF" w:rsidRPr="0089008B" w:rsidRDefault="00396FAF" w:rsidP="00396FAF">
      <w:pPr>
        <w:rPr>
          <w:lang w:val="es-ES"/>
        </w:rPr>
      </w:pPr>
    </w:p>
    <w:p w14:paraId="45921096" w14:textId="77777777" w:rsidR="00396FAF" w:rsidRPr="0089008B" w:rsidRDefault="00396FAF" w:rsidP="00396FAF">
      <w:pPr>
        <w:rPr>
          <w:lang w:val="es-ES"/>
        </w:rPr>
      </w:pPr>
    </w:p>
    <w:p w14:paraId="1850804C" w14:textId="77777777" w:rsidR="00396FAF" w:rsidRPr="0089008B" w:rsidRDefault="00396FAF" w:rsidP="00396FAF">
      <w:pPr>
        <w:rPr>
          <w:lang w:val="es-ES"/>
        </w:rPr>
      </w:pPr>
    </w:p>
    <w:p w14:paraId="0FEE4AA1" w14:textId="77777777" w:rsidR="00396FAF" w:rsidRPr="0089008B" w:rsidRDefault="00396FAF" w:rsidP="00396FAF">
      <w:pPr>
        <w:rPr>
          <w:lang w:val="es-ES"/>
        </w:rPr>
      </w:pPr>
    </w:p>
    <w:p w14:paraId="1228E738" w14:textId="77777777" w:rsidR="00396FAF" w:rsidRPr="0089008B" w:rsidRDefault="00396FAF" w:rsidP="00396FAF">
      <w:pPr>
        <w:rPr>
          <w:lang w:val="es-ES"/>
        </w:rPr>
      </w:pPr>
    </w:p>
    <w:p w14:paraId="2F0F1F12" w14:textId="463B0105" w:rsidR="00396FAF" w:rsidRPr="0089008B" w:rsidRDefault="00396FAF" w:rsidP="00396FAF">
      <w:pPr>
        <w:rPr>
          <w:lang w:val="es-ES"/>
        </w:rPr>
      </w:pPr>
    </w:p>
    <w:p w14:paraId="60A30710" w14:textId="542E007A" w:rsidR="00396FAF" w:rsidRPr="0089008B" w:rsidRDefault="00396FAF" w:rsidP="00396FAF">
      <w:pPr>
        <w:rPr>
          <w:lang w:val="es-ES"/>
        </w:rPr>
      </w:pPr>
    </w:p>
    <w:p w14:paraId="03D52F5A" w14:textId="40F5C96F" w:rsidR="00396FAF" w:rsidRPr="0089008B" w:rsidRDefault="00396FAF" w:rsidP="00396FAF">
      <w:pPr>
        <w:rPr>
          <w:lang w:val="es-ES"/>
        </w:rPr>
      </w:pPr>
    </w:p>
    <w:p w14:paraId="303D843D" w14:textId="2A4B5529" w:rsidR="001B5F89" w:rsidRPr="0089008B" w:rsidRDefault="00CB4168" w:rsidP="00396FAF">
      <w:pPr>
        <w:rPr>
          <w:lang w:val="es-ES"/>
        </w:rPr>
        <w:sectPr w:rsidR="001B5F89" w:rsidRPr="0089008B" w:rsidSect="00272CD1">
          <w:headerReference w:type="default" r:id="rId106"/>
          <w:footerReference w:type="default" r:id="rId107"/>
          <w:type w:val="continuous"/>
          <w:pgSz w:w="12240" w:h="15840" w:code="1"/>
          <w:pgMar w:top="1800" w:right="720" w:bottom="720" w:left="720" w:header="720" w:footer="720" w:gutter="0"/>
          <w:pgNumType w:start="0"/>
          <w:cols w:space="360"/>
          <w:titlePg/>
          <w:docGrid w:linePitch="360"/>
        </w:sectPr>
      </w:pPr>
      <w:r w:rsidRPr="0089008B">
        <w:rPr>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8">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89008B" w:rsidRDefault="000A570B" w:rsidP="003A212A">
      <w:pPr>
        <w:pStyle w:val="PURBlueStrong"/>
        <w:spacing w:after="240"/>
        <w:jc w:val="center"/>
        <w:rPr>
          <w:b/>
          <w:lang w:val="es-ES"/>
        </w:rPr>
        <w:sectPr w:rsidR="000A570B" w:rsidRPr="0089008B" w:rsidSect="003A212A">
          <w:headerReference w:type="even" r:id="rId109"/>
          <w:headerReference w:type="default" r:id="rId110"/>
          <w:footerReference w:type="default" r:id="rId111"/>
          <w:headerReference w:type="first" r:id="rId112"/>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89008B">
        <w:rPr>
          <w:b/>
          <w:lang w:val="es-ES"/>
        </w:rPr>
        <w:lastRenderedPageBreak/>
        <w:t>Tabla de Contenido</w:t>
      </w:r>
    </w:p>
    <w:p w14:paraId="6704C0FB" w14:textId="77777777" w:rsidR="004757DB" w:rsidRDefault="000A570B">
      <w:pPr>
        <w:pStyle w:val="TOC1"/>
        <w:tabs>
          <w:tab w:val="right" w:leader="dot" w:pos="5210"/>
        </w:tabs>
        <w:rPr>
          <w:rFonts w:asciiTheme="minorHAnsi" w:hAnsiTheme="minorHAnsi"/>
          <w:b w:val="0"/>
          <w:caps w:val="0"/>
          <w:noProof/>
          <w:color w:val="auto"/>
          <w:sz w:val="22"/>
          <w:szCs w:val="22"/>
        </w:rPr>
      </w:pPr>
      <w:r w:rsidRPr="0089008B">
        <w:rPr>
          <w:lang w:val="es-ES"/>
        </w:rPr>
        <w:lastRenderedPageBreak/>
        <w:fldChar w:fldCharType="begin"/>
      </w:r>
      <w:r w:rsidRPr="0089008B">
        <w:rPr>
          <w:lang w:val="es-ES"/>
        </w:rPr>
        <w:instrText xml:space="preserve"> TOC \h \z \t "PUR Product Name,2,PUR Section Heading,1" </w:instrText>
      </w:r>
      <w:r w:rsidRPr="0089008B">
        <w:rPr>
          <w:lang w:val="es-ES"/>
        </w:rPr>
        <w:fldChar w:fldCharType="separate"/>
      </w:r>
      <w:hyperlink w:anchor="_Toc388997222" w:history="1">
        <w:r w:rsidR="004757DB" w:rsidRPr="002A2677">
          <w:rPr>
            <w:rStyle w:val="Hyperlink"/>
            <w:noProof/>
            <w:lang w:val="es-ES"/>
          </w:rPr>
          <w:t>Introducción</w:t>
        </w:r>
        <w:r w:rsidR="004757DB">
          <w:rPr>
            <w:noProof/>
            <w:webHidden/>
          </w:rPr>
          <w:tab/>
        </w:r>
        <w:r w:rsidR="004757DB">
          <w:rPr>
            <w:noProof/>
            <w:webHidden/>
          </w:rPr>
          <w:fldChar w:fldCharType="begin"/>
        </w:r>
        <w:r w:rsidR="004757DB">
          <w:rPr>
            <w:noProof/>
            <w:webHidden/>
          </w:rPr>
          <w:instrText xml:space="preserve"> PAGEREF _Toc388997222 \h </w:instrText>
        </w:r>
        <w:r w:rsidR="004757DB">
          <w:rPr>
            <w:noProof/>
            <w:webHidden/>
          </w:rPr>
        </w:r>
        <w:r w:rsidR="004757DB">
          <w:rPr>
            <w:noProof/>
            <w:webHidden/>
          </w:rPr>
          <w:fldChar w:fldCharType="separate"/>
        </w:r>
        <w:r w:rsidR="0041566E">
          <w:rPr>
            <w:noProof/>
            <w:webHidden/>
          </w:rPr>
          <w:t>2</w:t>
        </w:r>
        <w:r w:rsidR="004757DB">
          <w:rPr>
            <w:noProof/>
            <w:webHidden/>
          </w:rPr>
          <w:fldChar w:fldCharType="end"/>
        </w:r>
      </w:hyperlink>
    </w:p>
    <w:p w14:paraId="3C6C4DF4" w14:textId="77777777" w:rsidR="004757DB" w:rsidRDefault="005461DC">
      <w:pPr>
        <w:pStyle w:val="TOC1"/>
        <w:tabs>
          <w:tab w:val="right" w:leader="dot" w:pos="5210"/>
        </w:tabs>
        <w:rPr>
          <w:rFonts w:asciiTheme="minorHAnsi" w:hAnsiTheme="minorHAnsi"/>
          <w:b w:val="0"/>
          <w:caps w:val="0"/>
          <w:noProof/>
          <w:color w:val="auto"/>
          <w:sz w:val="22"/>
          <w:szCs w:val="22"/>
        </w:rPr>
      </w:pPr>
      <w:hyperlink w:anchor="_Toc388997223" w:history="1">
        <w:r w:rsidR="004757DB" w:rsidRPr="002A2677">
          <w:rPr>
            <w:rStyle w:val="Hyperlink"/>
            <w:noProof/>
            <w:lang w:val="es-ES"/>
          </w:rPr>
          <w:t>Términos de Licencia Universales</w:t>
        </w:r>
        <w:r w:rsidR="004757DB">
          <w:rPr>
            <w:noProof/>
            <w:webHidden/>
          </w:rPr>
          <w:tab/>
        </w:r>
        <w:r w:rsidR="004757DB">
          <w:rPr>
            <w:noProof/>
            <w:webHidden/>
          </w:rPr>
          <w:fldChar w:fldCharType="begin"/>
        </w:r>
        <w:r w:rsidR="004757DB">
          <w:rPr>
            <w:noProof/>
            <w:webHidden/>
          </w:rPr>
          <w:instrText xml:space="preserve"> PAGEREF _Toc388997223 \h </w:instrText>
        </w:r>
        <w:r w:rsidR="004757DB">
          <w:rPr>
            <w:noProof/>
            <w:webHidden/>
          </w:rPr>
        </w:r>
        <w:r w:rsidR="004757DB">
          <w:rPr>
            <w:noProof/>
            <w:webHidden/>
          </w:rPr>
          <w:fldChar w:fldCharType="separate"/>
        </w:r>
        <w:r w:rsidR="0041566E">
          <w:rPr>
            <w:noProof/>
            <w:webHidden/>
          </w:rPr>
          <w:t>4</w:t>
        </w:r>
        <w:r w:rsidR="004757DB">
          <w:rPr>
            <w:noProof/>
            <w:webHidden/>
          </w:rPr>
          <w:fldChar w:fldCharType="end"/>
        </w:r>
      </w:hyperlink>
    </w:p>
    <w:p w14:paraId="21F74B48" w14:textId="77777777" w:rsidR="004757DB" w:rsidRDefault="005461DC">
      <w:pPr>
        <w:pStyle w:val="TOC1"/>
        <w:tabs>
          <w:tab w:val="right" w:leader="dot" w:pos="5210"/>
        </w:tabs>
        <w:rPr>
          <w:rFonts w:asciiTheme="minorHAnsi" w:hAnsiTheme="minorHAnsi"/>
          <w:b w:val="0"/>
          <w:caps w:val="0"/>
          <w:noProof/>
          <w:color w:val="auto"/>
          <w:sz w:val="22"/>
          <w:szCs w:val="22"/>
        </w:rPr>
      </w:pPr>
      <w:hyperlink w:anchor="_Toc388997224" w:history="1">
        <w:r w:rsidR="004757DB" w:rsidRPr="002A2677">
          <w:rPr>
            <w:rStyle w:val="Hyperlink"/>
            <w:noProof/>
            <w:lang w:val="es-ES"/>
          </w:rPr>
          <w:t>Modelo de Licencia Por procesador</w:t>
        </w:r>
        <w:r w:rsidR="004757DB">
          <w:rPr>
            <w:noProof/>
            <w:webHidden/>
          </w:rPr>
          <w:tab/>
        </w:r>
        <w:r w:rsidR="004757DB">
          <w:rPr>
            <w:noProof/>
            <w:webHidden/>
          </w:rPr>
          <w:fldChar w:fldCharType="begin"/>
        </w:r>
        <w:r w:rsidR="004757DB">
          <w:rPr>
            <w:noProof/>
            <w:webHidden/>
          </w:rPr>
          <w:instrText xml:space="preserve"> PAGEREF _Toc388997224 \h </w:instrText>
        </w:r>
        <w:r w:rsidR="004757DB">
          <w:rPr>
            <w:noProof/>
            <w:webHidden/>
          </w:rPr>
        </w:r>
        <w:r w:rsidR="004757DB">
          <w:rPr>
            <w:noProof/>
            <w:webHidden/>
          </w:rPr>
          <w:fldChar w:fldCharType="separate"/>
        </w:r>
        <w:r w:rsidR="0041566E">
          <w:rPr>
            <w:noProof/>
            <w:webHidden/>
          </w:rPr>
          <w:t>11</w:t>
        </w:r>
        <w:r w:rsidR="004757DB">
          <w:rPr>
            <w:noProof/>
            <w:webHidden/>
          </w:rPr>
          <w:fldChar w:fldCharType="end"/>
        </w:r>
      </w:hyperlink>
    </w:p>
    <w:p w14:paraId="270FC121" w14:textId="77777777" w:rsidR="004757DB" w:rsidRDefault="005461DC">
      <w:pPr>
        <w:pStyle w:val="TOC2"/>
        <w:rPr>
          <w:noProof/>
          <w:color w:val="auto"/>
          <w:sz w:val="22"/>
        </w:rPr>
      </w:pPr>
      <w:hyperlink w:anchor="_Toc388997225" w:history="1">
        <w:r w:rsidR="004757DB" w:rsidRPr="002A2677">
          <w:rPr>
            <w:rStyle w:val="Hyperlink"/>
            <w:noProof/>
            <w:lang w:val="fr-FR"/>
          </w:rPr>
          <w:t>Core Infrastructure Server Suite Datacenter</w:t>
        </w:r>
        <w:r w:rsidR="004757DB">
          <w:rPr>
            <w:noProof/>
            <w:webHidden/>
          </w:rPr>
          <w:tab/>
        </w:r>
        <w:r w:rsidR="004757DB">
          <w:rPr>
            <w:noProof/>
            <w:webHidden/>
          </w:rPr>
          <w:fldChar w:fldCharType="begin"/>
        </w:r>
        <w:r w:rsidR="004757DB">
          <w:rPr>
            <w:noProof/>
            <w:webHidden/>
          </w:rPr>
          <w:instrText xml:space="preserve"> PAGEREF _Toc388997225 \h </w:instrText>
        </w:r>
        <w:r w:rsidR="004757DB">
          <w:rPr>
            <w:noProof/>
            <w:webHidden/>
          </w:rPr>
        </w:r>
        <w:r w:rsidR="004757DB">
          <w:rPr>
            <w:noProof/>
            <w:webHidden/>
          </w:rPr>
          <w:fldChar w:fldCharType="separate"/>
        </w:r>
        <w:r w:rsidR="0041566E">
          <w:rPr>
            <w:noProof/>
            <w:webHidden/>
          </w:rPr>
          <w:t>13</w:t>
        </w:r>
        <w:r w:rsidR="004757DB">
          <w:rPr>
            <w:noProof/>
            <w:webHidden/>
          </w:rPr>
          <w:fldChar w:fldCharType="end"/>
        </w:r>
      </w:hyperlink>
    </w:p>
    <w:p w14:paraId="2270DCC4" w14:textId="77777777" w:rsidR="004757DB" w:rsidRDefault="005461DC">
      <w:pPr>
        <w:pStyle w:val="TOC2"/>
        <w:rPr>
          <w:noProof/>
          <w:color w:val="auto"/>
          <w:sz w:val="22"/>
        </w:rPr>
      </w:pPr>
      <w:hyperlink w:anchor="_Toc388997226" w:history="1">
        <w:r w:rsidR="004757DB" w:rsidRPr="002A2677">
          <w:rPr>
            <w:rStyle w:val="Hyperlink"/>
            <w:noProof/>
            <w:lang w:val="fr-FR"/>
          </w:rPr>
          <w:t>Core Infrastructure Server Suite Standard</w:t>
        </w:r>
        <w:r w:rsidR="004757DB">
          <w:rPr>
            <w:noProof/>
            <w:webHidden/>
          </w:rPr>
          <w:tab/>
        </w:r>
        <w:r w:rsidR="004757DB">
          <w:rPr>
            <w:noProof/>
            <w:webHidden/>
          </w:rPr>
          <w:fldChar w:fldCharType="begin"/>
        </w:r>
        <w:r w:rsidR="004757DB">
          <w:rPr>
            <w:noProof/>
            <w:webHidden/>
          </w:rPr>
          <w:instrText xml:space="preserve"> PAGEREF _Toc388997226 \h </w:instrText>
        </w:r>
        <w:r w:rsidR="004757DB">
          <w:rPr>
            <w:noProof/>
            <w:webHidden/>
          </w:rPr>
        </w:r>
        <w:r w:rsidR="004757DB">
          <w:rPr>
            <w:noProof/>
            <w:webHidden/>
          </w:rPr>
          <w:fldChar w:fldCharType="separate"/>
        </w:r>
        <w:r w:rsidR="0041566E">
          <w:rPr>
            <w:noProof/>
            <w:webHidden/>
          </w:rPr>
          <w:t>14</w:t>
        </w:r>
        <w:r w:rsidR="004757DB">
          <w:rPr>
            <w:noProof/>
            <w:webHidden/>
          </w:rPr>
          <w:fldChar w:fldCharType="end"/>
        </w:r>
      </w:hyperlink>
    </w:p>
    <w:p w14:paraId="5ED21382" w14:textId="09424220" w:rsidR="004757DB" w:rsidRDefault="005461DC">
      <w:pPr>
        <w:pStyle w:val="TOC2"/>
        <w:rPr>
          <w:noProof/>
          <w:color w:val="auto"/>
          <w:sz w:val="22"/>
        </w:rPr>
      </w:pPr>
      <w:hyperlink w:anchor="_Toc388997227" w:history="1">
        <w:r w:rsidR="004757DB" w:rsidRPr="002A2677">
          <w:rPr>
            <w:rStyle w:val="Hyperlink"/>
            <w:noProof/>
            <w:lang w:val="es-ES"/>
          </w:rPr>
          <w:t xml:space="preserve">Servicio de sincronización para el hospedaje de </w:t>
        </w:r>
        <w:r w:rsidR="00B36755">
          <w:rPr>
            <w:rStyle w:val="Hyperlink"/>
            <w:noProof/>
            <w:lang w:val="es-ES"/>
          </w:rPr>
          <w:br/>
        </w:r>
        <w:r w:rsidR="004757DB" w:rsidRPr="002A2677">
          <w:rPr>
            <w:rStyle w:val="Hyperlink"/>
            <w:noProof/>
            <w:lang w:val="es-ES"/>
          </w:rPr>
          <w:t>Forefront Identity Manager 2010 R2</w:t>
        </w:r>
        <w:r w:rsidR="004757DB">
          <w:rPr>
            <w:noProof/>
            <w:webHidden/>
          </w:rPr>
          <w:tab/>
        </w:r>
        <w:r w:rsidR="004757DB">
          <w:rPr>
            <w:noProof/>
            <w:webHidden/>
          </w:rPr>
          <w:fldChar w:fldCharType="begin"/>
        </w:r>
        <w:r w:rsidR="004757DB">
          <w:rPr>
            <w:noProof/>
            <w:webHidden/>
          </w:rPr>
          <w:instrText xml:space="preserve"> PAGEREF _Toc388997227 \h </w:instrText>
        </w:r>
        <w:r w:rsidR="004757DB">
          <w:rPr>
            <w:noProof/>
            <w:webHidden/>
          </w:rPr>
        </w:r>
        <w:r w:rsidR="004757DB">
          <w:rPr>
            <w:noProof/>
            <w:webHidden/>
          </w:rPr>
          <w:fldChar w:fldCharType="separate"/>
        </w:r>
        <w:r w:rsidR="0041566E">
          <w:rPr>
            <w:noProof/>
            <w:webHidden/>
          </w:rPr>
          <w:t>15</w:t>
        </w:r>
        <w:r w:rsidR="004757DB">
          <w:rPr>
            <w:noProof/>
            <w:webHidden/>
          </w:rPr>
          <w:fldChar w:fldCharType="end"/>
        </w:r>
      </w:hyperlink>
    </w:p>
    <w:p w14:paraId="3C4346EE" w14:textId="77777777" w:rsidR="004757DB" w:rsidRDefault="005461DC">
      <w:pPr>
        <w:pStyle w:val="TOC2"/>
        <w:rPr>
          <w:noProof/>
          <w:color w:val="auto"/>
          <w:sz w:val="22"/>
        </w:rPr>
      </w:pPr>
      <w:hyperlink w:anchor="_Toc388997228" w:history="1">
        <w:r w:rsidR="004757DB" w:rsidRPr="002A2677">
          <w:rPr>
            <w:rStyle w:val="Hyperlink"/>
            <w:noProof/>
            <w:lang w:val="es-ES"/>
          </w:rPr>
          <w:t>Microsoft Dynamics C5 2012</w:t>
        </w:r>
        <w:r w:rsidR="004757DB">
          <w:rPr>
            <w:noProof/>
            <w:webHidden/>
          </w:rPr>
          <w:tab/>
        </w:r>
        <w:r w:rsidR="004757DB">
          <w:rPr>
            <w:noProof/>
            <w:webHidden/>
          </w:rPr>
          <w:fldChar w:fldCharType="begin"/>
        </w:r>
        <w:r w:rsidR="004757DB">
          <w:rPr>
            <w:noProof/>
            <w:webHidden/>
          </w:rPr>
          <w:instrText xml:space="preserve"> PAGEREF _Toc388997228 \h </w:instrText>
        </w:r>
        <w:r w:rsidR="004757DB">
          <w:rPr>
            <w:noProof/>
            <w:webHidden/>
          </w:rPr>
        </w:r>
        <w:r w:rsidR="004757DB">
          <w:rPr>
            <w:noProof/>
            <w:webHidden/>
          </w:rPr>
          <w:fldChar w:fldCharType="separate"/>
        </w:r>
        <w:r w:rsidR="0041566E">
          <w:rPr>
            <w:noProof/>
            <w:webHidden/>
          </w:rPr>
          <w:t>15</w:t>
        </w:r>
        <w:r w:rsidR="004757DB">
          <w:rPr>
            <w:noProof/>
            <w:webHidden/>
          </w:rPr>
          <w:fldChar w:fldCharType="end"/>
        </w:r>
      </w:hyperlink>
    </w:p>
    <w:p w14:paraId="7C04F718" w14:textId="77777777" w:rsidR="004757DB" w:rsidRDefault="005461DC">
      <w:pPr>
        <w:pStyle w:val="TOC2"/>
        <w:rPr>
          <w:noProof/>
          <w:color w:val="auto"/>
          <w:sz w:val="22"/>
        </w:rPr>
      </w:pPr>
      <w:hyperlink w:anchor="_Toc388997229" w:history="1">
        <w:r w:rsidR="004757DB" w:rsidRPr="002A2677">
          <w:rPr>
            <w:rStyle w:val="Hyperlink"/>
            <w:noProof/>
            <w:lang w:val="es-ES"/>
          </w:rPr>
          <w:t>Microsoft Dynamics GP 2013</w:t>
        </w:r>
        <w:r w:rsidR="004757DB">
          <w:rPr>
            <w:noProof/>
            <w:webHidden/>
          </w:rPr>
          <w:tab/>
        </w:r>
        <w:r w:rsidR="004757DB">
          <w:rPr>
            <w:noProof/>
            <w:webHidden/>
          </w:rPr>
          <w:fldChar w:fldCharType="begin"/>
        </w:r>
        <w:r w:rsidR="004757DB">
          <w:rPr>
            <w:noProof/>
            <w:webHidden/>
          </w:rPr>
          <w:instrText xml:space="preserve"> PAGEREF _Toc388997229 \h </w:instrText>
        </w:r>
        <w:r w:rsidR="004757DB">
          <w:rPr>
            <w:noProof/>
            <w:webHidden/>
          </w:rPr>
        </w:r>
        <w:r w:rsidR="004757DB">
          <w:rPr>
            <w:noProof/>
            <w:webHidden/>
          </w:rPr>
          <w:fldChar w:fldCharType="separate"/>
        </w:r>
        <w:r w:rsidR="0041566E">
          <w:rPr>
            <w:noProof/>
            <w:webHidden/>
          </w:rPr>
          <w:t>16</w:t>
        </w:r>
        <w:r w:rsidR="004757DB">
          <w:rPr>
            <w:noProof/>
            <w:webHidden/>
          </w:rPr>
          <w:fldChar w:fldCharType="end"/>
        </w:r>
      </w:hyperlink>
    </w:p>
    <w:p w14:paraId="65883D5E" w14:textId="77777777" w:rsidR="004757DB" w:rsidRDefault="005461DC">
      <w:pPr>
        <w:pStyle w:val="TOC2"/>
        <w:rPr>
          <w:noProof/>
          <w:color w:val="auto"/>
          <w:sz w:val="22"/>
        </w:rPr>
      </w:pPr>
      <w:hyperlink w:anchor="_Toc388997230" w:history="1">
        <w:r w:rsidR="004757DB" w:rsidRPr="002A2677">
          <w:rPr>
            <w:rStyle w:val="Hyperlink"/>
            <w:noProof/>
            <w:lang w:val="es-ES"/>
          </w:rPr>
          <w:t>Microsoft Dynamics NAV 2013 R2</w:t>
        </w:r>
        <w:r w:rsidR="004757DB">
          <w:rPr>
            <w:noProof/>
            <w:webHidden/>
          </w:rPr>
          <w:tab/>
        </w:r>
        <w:r w:rsidR="004757DB">
          <w:rPr>
            <w:noProof/>
            <w:webHidden/>
          </w:rPr>
          <w:fldChar w:fldCharType="begin"/>
        </w:r>
        <w:r w:rsidR="004757DB">
          <w:rPr>
            <w:noProof/>
            <w:webHidden/>
          </w:rPr>
          <w:instrText xml:space="preserve"> PAGEREF _Toc388997230 \h </w:instrText>
        </w:r>
        <w:r w:rsidR="004757DB">
          <w:rPr>
            <w:noProof/>
            <w:webHidden/>
          </w:rPr>
        </w:r>
        <w:r w:rsidR="004757DB">
          <w:rPr>
            <w:noProof/>
            <w:webHidden/>
          </w:rPr>
          <w:fldChar w:fldCharType="separate"/>
        </w:r>
        <w:r w:rsidR="0041566E">
          <w:rPr>
            <w:noProof/>
            <w:webHidden/>
          </w:rPr>
          <w:t>17</w:t>
        </w:r>
        <w:r w:rsidR="004757DB">
          <w:rPr>
            <w:noProof/>
            <w:webHidden/>
          </w:rPr>
          <w:fldChar w:fldCharType="end"/>
        </w:r>
      </w:hyperlink>
    </w:p>
    <w:p w14:paraId="36A71D7C" w14:textId="77777777" w:rsidR="004757DB" w:rsidRDefault="005461DC">
      <w:pPr>
        <w:pStyle w:val="TOC2"/>
        <w:rPr>
          <w:noProof/>
          <w:color w:val="auto"/>
          <w:sz w:val="22"/>
        </w:rPr>
      </w:pPr>
      <w:hyperlink w:anchor="_Toc388997231" w:history="1">
        <w:r w:rsidR="004757DB" w:rsidRPr="002A2677">
          <w:rPr>
            <w:rStyle w:val="Hyperlink"/>
            <w:noProof/>
            <w:lang w:val="es-ES"/>
          </w:rPr>
          <w:t>Microsoft Dynamics SL 2011</w:t>
        </w:r>
        <w:r w:rsidR="004757DB">
          <w:rPr>
            <w:noProof/>
            <w:webHidden/>
          </w:rPr>
          <w:tab/>
        </w:r>
        <w:r w:rsidR="004757DB">
          <w:rPr>
            <w:noProof/>
            <w:webHidden/>
          </w:rPr>
          <w:fldChar w:fldCharType="begin"/>
        </w:r>
        <w:r w:rsidR="004757DB">
          <w:rPr>
            <w:noProof/>
            <w:webHidden/>
          </w:rPr>
          <w:instrText xml:space="preserve"> PAGEREF _Toc388997231 \h </w:instrText>
        </w:r>
        <w:r w:rsidR="004757DB">
          <w:rPr>
            <w:noProof/>
            <w:webHidden/>
          </w:rPr>
        </w:r>
        <w:r w:rsidR="004757DB">
          <w:rPr>
            <w:noProof/>
            <w:webHidden/>
          </w:rPr>
          <w:fldChar w:fldCharType="separate"/>
        </w:r>
        <w:r w:rsidR="0041566E">
          <w:rPr>
            <w:noProof/>
            <w:webHidden/>
          </w:rPr>
          <w:t>17</w:t>
        </w:r>
        <w:r w:rsidR="004757DB">
          <w:rPr>
            <w:noProof/>
            <w:webHidden/>
          </w:rPr>
          <w:fldChar w:fldCharType="end"/>
        </w:r>
      </w:hyperlink>
    </w:p>
    <w:p w14:paraId="4422EBD3" w14:textId="77777777" w:rsidR="004757DB" w:rsidRDefault="005461DC">
      <w:pPr>
        <w:pStyle w:val="TOC2"/>
        <w:rPr>
          <w:noProof/>
          <w:color w:val="auto"/>
          <w:sz w:val="22"/>
        </w:rPr>
      </w:pPr>
      <w:hyperlink w:anchor="_Toc388997232" w:history="1">
        <w:r w:rsidR="004757DB" w:rsidRPr="002A2677">
          <w:rPr>
            <w:rStyle w:val="Hyperlink"/>
            <w:noProof/>
            <w:lang w:val="es-ES"/>
          </w:rPr>
          <w:t>Provisioning System</w:t>
        </w:r>
        <w:r w:rsidR="004757DB">
          <w:rPr>
            <w:noProof/>
            <w:webHidden/>
          </w:rPr>
          <w:tab/>
        </w:r>
        <w:r w:rsidR="004757DB">
          <w:rPr>
            <w:noProof/>
            <w:webHidden/>
          </w:rPr>
          <w:fldChar w:fldCharType="begin"/>
        </w:r>
        <w:r w:rsidR="004757DB">
          <w:rPr>
            <w:noProof/>
            <w:webHidden/>
          </w:rPr>
          <w:instrText xml:space="preserve"> PAGEREF _Toc388997232 \h </w:instrText>
        </w:r>
        <w:r w:rsidR="004757DB">
          <w:rPr>
            <w:noProof/>
            <w:webHidden/>
          </w:rPr>
        </w:r>
        <w:r w:rsidR="004757DB">
          <w:rPr>
            <w:noProof/>
            <w:webHidden/>
          </w:rPr>
          <w:fldChar w:fldCharType="separate"/>
        </w:r>
        <w:r w:rsidR="0041566E">
          <w:rPr>
            <w:noProof/>
            <w:webHidden/>
          </w:rPr>
          <w:t>18</w:t>
        </w:r>
        <w:r w:rsidR="004757DB">
          <w:rPr>
            <w:noProof/>
            <w:webHidden/>
          </w:rPr>
          <w:fldChar w:fldCharType="end"/>
        </w:r>
      </w:hyperlink>
    </w:p>
    <w:p w14:paraId="0ABDC5F6" w14:textId="77777777" w:rsidR="004757DB" w:rsidRDefault="005461DC">
      <w:pPr>
        <w:pStyle w:val="TOC2"/>
        <w:rPr>
          <w:noProof/>
          <w:color w:val="auto"/>
          <w:sz w:val="22"/>
        </w:rPr>
      </w:pPr>
      <w:hyperlink w:anchor="_Toc388997233" w:history="1">
        <w:r w:rsidR="004757DB" w:rsidRPr="002A2677">
          <w:rPr>
            <w:rStyle w:val="Hyperlink"/>
            <w:noProof/>
            <w:lang w:val="es-ES"/>
          </w:rPr>
          <w:t>SharePoint 2013 Hosting</w:t>
        </w:r>
        <w:r w:rsidR="004757DB">
          <w:rPr>
            <w:noProof/>
            <w:webHidden/>
          </w:rPr>
          <w:tab/>
        </w:r>
        <w:r w:rsidR="004757DB">
          <w:rPr>
            <w:noProof/>
            <w:webHidden/>
          </w:rPr>
          <w:fldChar w:fldCharType="begin"/>
        </w:r>
        <w:r w:rsidR="004757DB">
          <w:rPr>
            <w:noProof/>
            <w:webHidden/>
          </w:rPr>
          <w:instrText xml:space="preserve"> PAGEREF _Toc388997233 \h </w:instrText>
        </w:r>
        <w:r w:rsidR="004757DB">
          <w:rPr>
            <w:noProof/>
            <w:webHidden/>
          </w:rPr>
        </w:r>
        <w:r w:rsidR="004757DB">
          <w:rPr>
            <w:noProof/>
            <w:webHidden/>
          </w:rPr>
          <w:fldChar w:fldCharType="separate"/>
        </w:r>
        <w:r w:rsidR="0041566E">
          <w:rPr>
            <w:noProof/>
            <w:webHidden/>
          </w:rPr>
          <w:t>18</w:t>
        </w:r>
        <w:r w:rsidR="004757DB">
          <w:rPr>
            <w:noProof/>
            <w:webHidden/>
          </w:rPr>
          <w:fldChar w:fldCharType="end"/>
        </w:r>
      </w:hyperlink>
    </w:p>
    <w:p w14:paraId="2D602CB6" w14:textId="77777777" w:rsidR="004757DB" w:rsidRDefault="005461DC">
      <w:pPr>
        <w:pStyle w:val="TOC2"/>
        <w:rPr>
          <w:noProof/>
          <w:color w:val="auto"/>
          <w:sz w:val="22"/>
        </w:rPr>
      </w:pPr>
      <w:hyperlink w:anchor="_Toc388997234" w:history="1">
        <w:r w:rsidR="004757DB" w:rsidRPr="002A2677">
          <w:rPr>
            <w:rStyle w:val="Hyperlink"/>
            <w:noProof/>
            <w:lang w:val="es-ES"/>
          </w:rPr>
          <w:t>System Center 2012 R2 Datacenter</w:t>
        </w:r>
        <w:r w:rsidR="004757DB">
          <w:rPr>
            <w:noProof/>
            <w:webHidden/>
          </w:rPr>
          <w:tab/>
        </w:r>
        <w:r w:rsidR="004757DB">
          <w:rPr>
            <w:noProof/>
            <w:webHidden/>
          </w:rPr>
          <w:fldChar w:fldCharType="begin"/>
        </w:r>
        <w:r w:rsidR="004757DB">
          <w:rPr>
            <w:noProof/>
            <w:webHidden/>
          </w:rPr>
          <w:instrText xml:space="preserve"> PAGEREF _Toc388997234 \h </w:instrText>
        </w:r>
        <w:r w:rsidR="004757DB">
          <w:rPr>
            <w:noProof/>
            <w:webHidden/>
          </w:rPr>
        </w:r>
        <w:r w:rsidR="004757DB">
          <w:rPr>
            <w:noProof/>
            <w:webHidden/>
          </w:rPr>
          <w:fldChar w:fldCharType="separate"/>
        </w:r>
        <w:r w:rsidR="0041566E">
          <w:rPr>
            <w:noProof/>
            <w:webHidden/>
          </w:rPr>
          <w:t>19</w:t>
        </w:r>
        <w:r w:rsidR="004757DB">
          <w:rPr>
            <w:noProof/>
            <w:webHidden/>
          </w:rPr>
          <w:fldChar w:fldCharType="end"/>
        </w:r>
      </w:hyperlink>
    </w:p>
    <w:p w14:paraId="5D9FFA63" w14:textId="77777777" w:rsidR="004757DB" w:rsidRDefault="005461DC">
      <w:pPr>
        <w:pStyle w:val="TOC2"/>
        <w:rPr>
          <w:noProof/>
          <w:color w:val="auto"/>
          <w:sz w:val="22"/>
        </w:rPr>
      </w:pPr>
      <w:hyperlink w:anchor="_Toc388997235" w:history="1">
        <w:r w:rsidR="004757DB" w:rsidRPr="002A2677">
          <w:rPr>
            <w:rStyle w:val="Hyperlink"/>
            <w:noProof/>
            <w:lang w:val="es-ES"/>
          </w:rPr>
          <w:t>System Center 2012 R2 Standard</w:t>
        </w:r>
        <w:r w:rsidR="004757DB">
          <w:rPr>
            <w:noProof/>
            <w:webHidden/>
          </w:rPr>
          <w:tab/>
        </w:r>
        <w:r w:rsidR="004757DB">
          <w:rPr>
            <w:noProof/>
            <w:webHidden/>
          </w:rPr>
          <w:fldChar w:fldCharType="begin"/>
        </w:r>
        <w:r w:rsidR="004757DB">
          <w:rPr>
            <w:noProof/>
            <w:webHidden/>
          </w:rPr>
          <w:instrText xml:space="preserve"> PAGEREF _Toc388997235 \h </w:instrText>
        </w:r>
        <w:r w:rsidR="004757DB">
          <w:rPr>
            <w:noProof/>
            <w:webHidden/>
          </w:rPr>
        </w:r>
        <w:r w:rsidR="004757DB">
          <w:rPr>
            <w:noProof/>
            <w:webHidden/>
          </w:rPr>
          <w:fldChar w:fldCharType="separate"/>
        </w:r>
        <w:r w:rsidR="0041566E">
          <w:rPr>
            <w:noProof/>
            <w:webHidden/>
          </w:rPr>
          <w:t>20</w:t>
        </w:r>
        <w:r w:rsidR="004757DB">
          <w:rPr>
            <w:noProof/>
            <w:webHidden/>
          </w:rPr>
          <w:fldChar w:fldCharType="end"/>
        </w:r>
      </w:hyperlink>
    </w:p>
    <w:p w14:paraId="5D55919D" w14:textId="77777777" w:rsidR="004757DB" w:rsidRDefault="005461DC">
      <w:pPr>
        <w:pStyle w:val="TOC2"/>
        <w:rPr>
          <w:noProof/>
          <w:color w:val="auto"/>
          <w:sz w:val="22"/>
        </w:rPr>
      </w:pPr>
      <w:hyperlink w:anchor="_Toc388997236" w:history="1">
        <w:r w:rsidR="004757DB" w:rsidRPr="002A2677">
          <w:rPr>
            <w:rStyle w:val="Hyperlink"/>
            <w:noProof/>
            <w:lang w:val="es-ES"/>
          </w:rPr>
          <w:t>Windows Server 2012 R2 Datacenter</w:t>
        </w:r>
        <w:r w:rsidR="004757DB">
          <w:rPr>
            <w:noProof/>
            <w:webHidden/>
          </w:rPr>
          <w:tab/>
        </w:r>
        <w:r w:rsidR="004757DB">
          <w:rPr>
            <w:noProof/>
            <w:webHidden/>
          </w:rPr>
          <w:fldChar w:fldCharType="begin"/>
        </w:r>
        <w:r w:rsidR="004757DB">
          <w:rPr>
            <w:noProof/>
            <w:webHidden/>
          </w:rPr>
          <w:instrText xml:space="preserve"> PAGEREF _Toc388997236 \h </w:instrText>
        </w:r>
        <w:r w:rsidR="004757DB">
          <w:rPr>
            <w:noProof/>
            <w:webHidden/>
          </w:rPr>
        </w:r>
        <w:r w:rsidR="004757DB">
          <w:rPr>
            <w:noProof/>
            <w:webHidden/>
          </w:rPr>
          <w:fldChar w:fldCharType="separate"/>
        </w:r>
        <w:r w:rsidR="0041566E">
          <w:rPr>
            <w:noProof/>
            <w:webHidden/>
          </w:rPr>
          <w:t>21</w:t>
        </w:r>
        <w:r w:rsidR="004757DB">
          <w:rPr>
            <w:noProof/>
            <w:webHidden/>
          </w:rPr>
          <w:fldChar w:fldCharType="end"/>
        </w:r>
      </w:hyperlink>
    </w:p>
    <w:p w14:paraId="36C01239" w14:textId="77777777" w:rsidR="004757DB" w:rsidRDefault="005461DC">
      <w:pPr>
        <w:pStyle w:val="TOC2"/>
        <w:rPr>
          <w:noProof/>
          <w:color w:val="auto"/>
          <w:sz w:val="22"/>
        </w:rPr>
      </w:pPr>
      <w:hyperlink w:anchor="_Toc388997237" w:history="1">
        <w:r w:rsidR="004757DB" w:rsidRPr="002A2677">
          <w:rPr>
            <w:rStyle w:val="Hyperlink"/>
            <w:noProof/>
            <w:lang w:val="es-ES"/>
          </w:rPr>
          <w:t>Windows Server 2012 R2 Standard</w:t>
        </w:r>
        <w:r w:rsidR="004757DB">
          <w:rPr>
            <w:noProof/>
            <w:webHidden/>
          </w:rPr>
          <w:tab/>
        </w:r>
        <w:r w:rsidR="004757DB">
          <w:rPr>
            <w:noProof/>
            <w:webHidden/>
          </w:rPr>
          <w:fldChar w:fldCharType="begin"/>
        </w:r>
        <w:r w:rsidR="004757DB">
          <w:rPr>
            <w:noProof/>
            <w:webHidden/>
          </w:rPr>
          <w:instrText xml:space="preserve"> PAGEREF _Toc388997237 \h </w:instrText>
        </w:r>
        <w:r w:rsidR="004757DB">
          <w:rPr>
            <w:noProof/>
            <w:webHidden/>
          </w:rPr>
        </w:r>
        <w:r w:rsidR="004757DB">
          <w:rPr>
            <w:noProof/>
            <w:webHidden/>
          </w:rPr>
          <w:fldChar w:fldCharType="separate"/>
        </w:r>
        <w:r w:rsidR="0041566E">
          <w:rPr>
            <w:noProof/>
            <w:webHidden/>
          </w:rPr>
          <w:t>22</w:t>
        </w:r>
        <w:r w:rsidR="004757DB">
          <w:rPr>
            <w:noProof/>
            <w:webHidden/>
          </w:rPr>
          <w:fldChar w:fldCharType="end"/>
        </w:r>
      </w:hyperlink>
    </w:p>
    <w:p w14:paraId="0187D48D" w14:textId="77777777" w:rsidR="004757DB" w:rsidRDefault="005461DC">
      <w:pPr>
        <w:pStyle w:val="TOC2"/>
        <w:rPr>
          <w:noProof/>
          <w:color w:val="auto"/>
          <w:sz w:val="22"/>
        </w:rPr>
      </w:pPr>
      <w:hyperlink w:anchor="_Toc388997238" w:history="1">
        <w:r w:rsidR="004757DB" w:rsidRPr="002A2677">
          <w:rPr>
            <w:rStyle w:val="Hyperlink"/>
            <w:noProof/>
            <w:lang w:val="es-ES"/>
          </w:rPr>
          <w:t>Windows Server 2012 R2 Essentials</w:t>
        </w:r>
        <w:r w:rsidR="004757DB">
          <w:rPr>
            <w:noProof/>
            <w:webHidden/>
          </w:rPr>
          <w:tab/>
        </w:r>
        <w:r w:rsidR="004757DB">
          <w:rPr>
            <w:noProof/>
            <w:webHidden/>
          </w:rPr>
          <w:fldChar w:fldCharType="begin"/>
        </w:r>
        <w:r w:rsidR="004757DB">
          <w:rPr>
            <w:noProof/>
            <w:webHidden/>
          </w:rPr>
          <w:instrText xml:space="preserve"> PAGEREF _Toc388997238 \h </w:instrText>
        </w:r>
        <w:r w:rsidR="004757DB">
          <w:rPr>
            <w:noProof/>
            <w:webHidden/>
          </w:rPr>
        </w:r>
        <w:r w:rsidR="004757DB">
          <w:rPr>
            <w:noProof/>
            <w:webHidden/>
          </w:rPr>
          <w:fldChar w:fldCharType="separate"/>
        </w:r>
        <w:r w:rsidR="0041566E">
          <w:rPr>
            <w:noProof/>
            <w:webHidden/>
          </w:rPr>
          <w:t>23</w:t>
        </w:r>
        <w:r w:rsidR="004757DB">
          <w:rPr>
            <w:noProof/>
            <w:webHidden/>
          </w:rPr>
          <w:fldChar w:fldCharType="end"/>
        </w:r>
      </w:hyperlink>
    </w:p>
    <w:p w14:paraId="52F1CF68" w14:textId="77777777" w:rsidR="004757DB" w:rsidRDefault="005461DC">
      <w:pPr>
        <w:pStyle w:val="TOC1"/>
        <w:tabs>
          <w:tab w:val="right" w:leader="dot" w:pos="5210"/>
        </w:tabs>
        <w:rPr>
          <w:rFonts w:asciiTheme="minorHAnsi" w:hAnsiTheme="minorHAnsi"/>
          <w:b w:val="0"/>
          <w:caps w:val="0"/>
          <w:noProof/>
          <w:color w:val="auto"/>
          <w:sz w:val="22"/>
          <w:szCs w:val="22"/>
        </w:rPr>
      </w:pPr>
      <w:hyperlink w:anchor="_Toc388997239" w:history="1">
        <w:r w:rsidR="004757DB" w:rsidRPr="002A2677">
          <w:rPr>
            <w:rStyle w:val="Hyperlink"/>
            <w:noProof/>
            <w:lang w:val="es-ES"/>
          </w:rPr>
          <w:t>Modelo de Licencia Por Núcleo</w:t>
        </w:r>
        <w:r w:rsidR="004757DB">
          <w:rPr>
            <w:noProof/>
            <w:webHidden/>
          </w:rPr>
          <w:tab/>
        </w:r>
        <w:r w:rsidR="004757DB">
          <w:rPr>
            <w:noProof/>
            <w:webHidden/>
          </w:rPr>
          <w:fldChar w:fldCharType="begin"/>
        </w:r>
        <w:r w:rsidR="004757DB">
          <w:rPr>
            <w:noProof/>
            <w:webHidden/>
          </w:rPr>
          <w:instrText xml:space="preserve"> PAGEREF _Toc388997239 \h </w:instrText>
        </w:r>
        <w:r w:rsidR="004757DB">
          <w:rPr>
            <w:noProof/>
            <w:webHidden/>
          </w:rPr>
        </w:r>
        <w:r w:rsidR="004757DB">
          <w:rPr>
            <w:noProof/>
            <w:webHidden/>
          </w:rPr>
          <w:fldChar w:fldCharType="separate"/>
        </w:r>
        <w:r w:rsidR="0041566E">
          <w:rPr>
            <w:noProof/>
            <w:webHidden/>
          </w:rPr>
          <w:t>25</w:t>
        </w:r>
        <w:r w:rsidR="004757DB">
          <w:rPr>
            <w:noProof/>
            <w:webHidden/>
          </w:rPr>
          <w:fldChar w:fldCharType="end"/>
        </w:r>
      </w:hyperlink>
    </w:p>
    <w:p w14:paraId="21AEACBD" w14:textId="77777777" w:rsidR="004757DB" w:rsidRDefault="005461DC">
      <w:pPr>
        <w:pStyle w:val="TOC2"/>
        <w:rPr>
          <w:noProof/>
          <w:color w:val="auto"/>
          <w:sz w:val="22"/>
        </w:rPr>
      </w:pPr>
      <w:hyperlink w:anchor="_Toc388997240" w:history="1">
        <w:r w:rsidR="004757DB" w:rsidRPr="002A2677">
          <w:rPr>
            <w:rStyle w:val="Hyperlink"/>
            <w:noProof/>
            <w:lang w:val="es-ES"/>
          </w:rPr>
          <w:t>BizTalk Server 2013 R2 Enterprise</w:t>
        </w:r>
        <w:r w:rsidR="004757DB">
          <w:rPr>
            <w:noProof/>
            <w:webHidden/>
          </w:rPr>
          <w:tab/>
        </w:r>
        <w:r w:rsidR="004757DB">
          <w:rPr>
            <w:noProof/>
            <w:webHidden/>
          </w:rPr>
          <w:fldChar w:fldCharType="begin"/>
        </w:r>
        <w:r w:rsidR="004757DB">
          <w:rPr>
            <w:noProof/>
            <w:webHidden/>
          </w:rPr>
          <w:instrText xml:space="preserve"> PAGEREF _Toc388997240 \h </w:instrText>
        </w:r>
        <w:r w:rsidR="004757DB">
          <w:rPr>
            <w:noProof/>
            <w:webHidden/>
          </w:rPr>
        </w:r>
        <w:r w:rsidR="004757DB">
          <w:rPr>
            <w:noProof/>
            <w:webHidden/>
          </w:rPr>
          <w:fldChar w:fldCharType="separate"/>
        </w:r>
        <w:r w:rsidR="0041566E">
          <w:rPr>
            <w:noProof/>
            <w:webHidden/>
          </w:rPr>
          <w:t>27</w:t>
        </w:r>
        <w:r w:rsidR="004757DB">
          <w:rPr>
            <w:noProof/>
            <w:webHidden/>
          </w:rPr>
          <w:fldChar w:fldCharType="end"/>
        </w:r>
      </w:hyperlink>
    </w:p>
    <w:p w14:paraId="45259970" w14:textId="77777777" w:rsidR="004757DB" w:rsidRDefault="005461DC">
      <w:pPr>
        <w:pStyle w:val="TOC2"/>
        <w:rPr>
          <w:noProof/>
          <w:color w:val="auto"/>
          <w:sz w:val="22"/>
        </w:rPr>
      </w:pPr>
      <w:hyperlink w:anchor="_Toc388997241" w:history="1">
        <w:r w:rsidR="004757DB" w:rsidRPr="002A2677">
          <w:rPr>
            <w:rStyle w:val="Hyperlink"/>
            <w:noProof/>
            <w:lang w:val="es-ES"/>
          </w:rPr>
          <w:t>BizTalk Server 2013 R2 Standard</w:t>
        </w:r>
        <w:r w:rsidR="004757DB">
          <w:rPr>
            <w:noProof/>
            <w:webHidden/>
          </w:rPr>
          <w:tab/>
        </w:r>
        <w:r w:rsidR="004757DB">
          <w:rPr>
            <w:noProof/>
            <w:webHidden/>
          </w:rPr>
          <w:fldChar w:fldCharType="begin"/>
        </w:r>
        <w:r w:rsidR="004757DB">
          <w:rPr>
            <w:noProof/>
            <w:webHidden/>
          </w:rPr>
          <w:instrText xml:space="preserve"> PAGEREF _Toc388997241 \h </w:instrText>
        </w:r>
        <w:r w:rsidR="004757DB">
          <w:rPr>
            <w:noProof/>
            <w:webHidden/>
          </w:rPr>
        </w:r>
        <w:r w:rsidR="004757DB">
          <w:rPr>
            <w:noProof/>
            <w:webHidden/>
          </w:rPr>
          <w:fldChar w:fldCharType="separate"/>
        </w:r>
        <w:r w:rsidR="0041566E">
          <w:rPr>
            <w:noProof/>
            <w:webHidden/>
          </w:rPr>
          <w:t>27</w:t>
        </w:r>
        <w:r w:rsidR="004757DB">
          <w:rPr>
            <w:noProof/>
            <w:webHidden/>
          </w:rPr>
          <w:fldChar w:fldCharType="end"/>
        </w:r>
      </w:hyperlink>
    </w:p>
    <w:p w14:paraId="4E7C422A" w14:textId="77777777" w:rsidR="004757DB" w:rsidRDefault="005461DC">
      <w:pPr>
        <w:pStyle w:val="TOC2"/>
        <w:rPr>
          <w:noProof/>
          <w:color w:val="auto"/>
          <w:sz w:val="22"/>
        </w:rPr>
      </w:pPr>
      <w:hyperlink w:anchor="_Toc388997242" w:history="1">
        <w:r w:rsidR="004757DB" w:rsidRPr="002A2677">
          <w:rPr>
            <w:rStyle w:val="Hyperlink"/>
            <w:noProof/>
            <w:lang w:val="es-ES"/>
          </w:rPr>
          <w:t>BizTalk Server 2013 R2 Branch</w:t>
        </w:r>
        <w:r w:rsidR="004757DB">
          <w:rPr>
            <w:noProof/>
            <w:webHidden/>
          </w:rPr>
          <w:tab/>
        </w:r>
        <w:r w:rsidR="004757DB">
          <w:rPr>
            <w:noProof/>
            <w:webHidden/>
          </w:rPr>
          <w:fldChar w:fldCharType="begin"/>
        </w:r>
        <w:r w:rsidR="004757DB">
          <w:rPr>
            <w:noProof/>
            <w:webHidden/>
          </w:rPr>
          <w:instrText xml:space="preserve"> PAGEREF _Toc388997242 \h </w:instrText>
        </w:r>
        <w:r w:rsidR="004757DB">
          <w:rPr>
            <w:noProof/>
            <w:webHidden/>
          </w:rPr>
        </w:r>
        <w:r w:rsidR="004757DB">
          <w:rPr>
            <w:noProof/>
            <w:webHidden/>
          </w:rPr>
          <w:fldChar w:fldCharType="separate"/>
        </w:r>
        <w:r w:rsidR="0041566E">
          <w:rPr>
            <w:noProof/>
            <w:webHidden/>
          </w:rPr>
          <w:t>27</w:t>
        </w:r>
        <w:r w:rsidR="004757DB">
          <w:rPr>
            <w:noProof/>
            <w:webHidden/>
          </w:rPr>
          <w:fldChar w:fldCharType="end"/>
        </w:r>
      </w:hyperlink>
    </w:p>
    <w:p w14:paraId="1003355B" w14:textId="77777777" w:rsidR="004757DB" w:rsidRDefault="005461DC">
      <w:pPr>
        <w:pStyle w:val="TOC2"/>
        <w:rPr>
          <w:noProof/>
          <w:color w:val="auto"/>
          <w:sz w:val="22"/>
        </w:rPr>
      </w:pPr>
      <w:hyperlink w:anchor="_Toc388997243" w:history="1">
        <w:r w:rsidR="004757DB" w:rsidRPr="002A2677">
          <w:rPr>
            <w:rStyle w:val="Hyperlink"/>
            <w:noProof/>
            <w:lang w:val="es-ES"/>
          </w:rPr>
          <w:t>SQL Server 2014 Enterprise Core</w:t>
        </w:r>
        <w:r w:rsidR="004757DB">
          <w:rPr>
            <w:noProof/>
            <w:webHidden/>
          </w:rPr>
          <w:tab/>
        </w:r>
        <w:r w:rsidR="004757DB">
          <w:rPr>
            <w:noProof/>
            <w:webHidden/>
          </w:rPr>
          <w:fldChar w:fldCharType="begin"/>
        </w:r>
        <w:r w:rsidR="004757DB">
          <w:rPr>
            <w:noProof/>
            <w:webHidden/>
          </w:rPr>
          <w:instrText xml:space="preserve"> PAGEREF _Toc388997243 \h </w:instrText>
        </w:r>
        <w:r w:rsidR="004757DB">
          <w:rPr>
            <w:noProof/>
            <w:webHidden/>
          </w:rPr>
        </w:r>
        <w:r w:rsidR="004757DB">
          <w:rPr>
            <w:noProof/>
            <w:webHidden/>
          </w:rPr>
          <w:fldChar w:fldCharType="separate"/>
        </w:r>
        <w:r w:rsidR="0041566E">
          <w:rPr>
            <w:noProof/>
            <w:webHidden/>
          </w:rPr>
          <w:t>28</w:t>
        </w:r>
        <w:r w:rsidR="004757DB">
          <w:rPr>
            <w:noProof/>
            <w:webHidden/>
          </w:rPr>
          <w:fldChar w:fldCharType="end"/>
        </w:r>
      </w:hyperlink>
    </w:p>
    <w:p w14:paraId="66228D58" w14:textId="77777777" w:rsidR="004757DB" w:rsidRDefault="005461DC">
      <w:pPr>
        <w:pStyle w:val="TOC2"/>
        <w:rPr>
          <w:noProof/>
          <w:color w:val="auto"/>
          <w:sz w:val="22"/>
        </w:rPr>
      </w:pPr>
      <w:hyperlink w:anchor="_Toc388997244" w:history="1">
        <w:r w:rsidR="004757DB" w:rsidRPr="002A2677">
          <w:rPr>
            <w:rStyle w:val="Hyperlink"/>
            <w:noProof/>
            <w:lang w:val="es-ES"/>
          </w:rPr>
          <w:t>SQL Server 2014 Standard Core</w:t>
        </w:r>
        <w:r w:rsidR="004757DB">
          <w:rPr>
            <w:noProof/>
            <w:webHidden/>
          </w:rPr>
          <w:tab/>
        </w:r>
        <w:r w:rsidR="004757DB">
          <w:rPr>
            <w:noProof/>
            <w:webHidden/>
          </w:rPr>
          <w:fldChar w:fldCharType="begin"/>
        </w:r>
        <w:r w:rsidR="004757DB">
          <w:rPr>
            <w:noProof/>
            <w:webHidden/>
          </w:rPr>
          <w:instrText xml:space="preserve"> PAGEREF _Toc388997244 \h </w:instrText>
        </w:r>
        <w:r w:rsidR="004757DB">
          <w:rPr>
            <w:noProof/>
            <w:webHidden/>
          </w:rPr>
        </w:r>
        <w:r w:rsidR="004757DB">
          <w:rPr>
            <w:noProof/>
            <w:webHidden/>
          </w:rPr>
          <w:fldChar w:fldCharType="separate"/>
        </w:r>
        <w:r w:rsidR="0041566E">
          <w:rPr>
            <w:noProof/>
            <w:webHidden/>
          </w:rPr>
          <w:t>29</w:t>
        </w:r>
        <w:r w:rsidR="004757DB">
          <w:rPr>
            <w:noProof/>
            <w:webHidden/>
          </w:rPr>
          <w:fldChar w:fldCharType="end"/>
        </w:r>
      </w:hyperlink>
    </w:p>
    <w:p w14:paraId="56954607" w14:textId="77777777" w:rsidR="004757DB" w:rsidRDefault="005461DC">
      <w:pPr>
        <w:pStyle w:val="TOC2"/>
        <w:rPr>
          <w:noProof/>
          <w:color w:val="auto"/>
          <w:sz w:val="22"/>
        </w:rPr>
      </w:pPr>
      <w:hyperlink w:anchor="_Toc388997245" w:history="1">
        <w:r w:rsidR="004757DB" w:rsidRPr="002A2677">
          <w:rPr>
            <w:rStyle w:val="Hyperlink"/>
            <w:noProof/>
            <w:lang w:val="es-ES"/>
          </w:rPr>
          <w:t>SQL Server 2014 Web Core</w:t>
        </w:r>
        <w:r w:rsidR="004757DB">
          <w:rPr>
            <w:noProof/>
            <w:webHidden/>
          </w:rPr>
          <w:tab/>
        </w:r>
        <w:r w:rsidR="004757DB">
          <w:rPr>
            <w:noProof/>
            <w:webHidden/>
          </w:rPr>
          <w:fldChar w:fldCharType="begin"/>
        </w:r>
        <w:r w:rsidR="004757DB">
          <w:rPr>
            <w:noProof/>
            <w:webHidden/>
          </w:rPr>
          <w:instrText xml:space="preserve"> PAGEREF _Toc388997245 \h </w:instrText>
        </w:r>
        <w:r w:rsidR="004757DB">
          <w:rPr>
            <w:noProof/>
            <w:webHidden/>
          </w:rPr>
        </w:r>
        <w:r w:rsidR="004757DB">
          <w:rPr>
            <w:noProof/>
            <w:webHidden/>
          </w:rPr>
          <w:fldChar w:fldCharType="separate"/>
        </w:r>
        <w:r w:rsidR="0041566E">
          <w:rPr>
            <w:noProof/>
            <w:webHidden/>
          </w:rPr>
          <w:t>29</w:t>
        </w:r>
        <w:r w:rsidR="004757DB">
          <w:rPr>
            <w:noProof/>
            <w:webHidden/>
          </w:rPr>
          <w:fldChar w:fldCharType="end"/>
        </w:r>
      </w:hyperlink>
    </w:p>
    <w:p w14:paraId="37AC6B50" w14:textId="77777777" w:rsidR="004757DB" w:rsidRDefault="005461DC">
      <w:pPr>
        <w:pStyle w:val="TOC1"/>
        <w:tabs>
          <w:tab w:val="right" w:leader="dot" w:pos="5210"/>
        </w:tabs>
        <w:rPr>
          <w:rFonts w:asciiTheme="minorHAnsi" w:hAnsiTheme="minorHAnsi"/>
          <w:b w:val="0"/>
          <w:caps w:val="0"/>
          <w:noProof/>
          <w:color w:val="auto"/>
          <w:sz w:val="22"/>
          <w:szCs w:val="22"/>
        </w:rPr>
      </w:pPr>
      <w:hyperlink w:anchor="_Toc388997246" w:history="1">
        <w:r w:rsidR="004757DB" w:rsidRPr="002A2677">
          <w:rPr>
            <w:rStyle w:val="Hyperlink"/>
            <w:noProof/>
            <w:lang w:val="es-ES"/>
          </w:rPr>
          <w:t>Modelo de Licencia (SAL) de acceso de suscriptor (Productos de servicios sin conexión</w:t>
        </w:r>
        <w:r w:rsidR="004757DB">
          <w:rPr>
            <w:noProof/>
            <w:webHidden/>
          </w:rPr>
          <w:tab/>
        </w:r>
        <w:r w:rsidR="004757DB">
          <w:rPr>
            <w:noProof/>
            <w:webHidden/>
          </w:rPr>
          <w:fldChar w:fldCharType="begin"/>
        </w:r>
        <w:r w:rsidR="004757DB">
          <w:rPr>
            <w:noProof/>
            <w:webHidden/>
          </w:rPr>
          <w:instrText xml:space="preserve"> PAGEREF _Toc388997246 \h </w:instrText>
        </w:r>
        <w:r w:rsidR="004757DB">
          <w:rPr>
            <w:noProof/>
            <w:webHidden/>
          </w:rPr>
        </w:r>
        <w:r w:rsidR="004757DB">
          <w:rPr>
            <w:noProof/>
            <w:webHidden/>
          </w:rPr>
          <w:fldChar w:fldCharType="separate"/>
        </w:r>
        <w:r w:rsidR="0041566E">
          <w:rPr>
            <w:noProof/>
            <w:webHidden/>
          </w:rPr>
          <w:t>31</w:t>
        </w:r>
        <w:r w:rsidR="004757DB">
          <w:rPr>
            <w:noProof/>
            <w:webHidden/>
          </w:rPr>
          <w:fldChar w:fldCharType="end"/>
        </w:r>
      </w:hyperlink>
    </w:p>
    <w:p w14:paraId="6C9D9DB3" w14:textId="77777777" w:rsidR="004757DB" w:rsidRDefault="005461DC">
      <w:pPr>
        <w:pStyle w:val="TOC2"/>
        <w:rPr>
          <w:noProof/>
          <w:color w:val="auto"/>
          <w:sz w:val="22"/>
        </w:rPr>
      </w:pPr>
      <w:hyperlink w:anchor="_Toc388997247" w:history="1">
        <w:r w:rsidR="004757DB" w:rsidRPr="002A2677">
          <w:rPr>
            <w:rStyle w:val="Hyperlink"/>
            <w:noProof/>
            <w:lang w:val="es-ES"/>
          </w:rPr>
          <w:t>Exchange Server 2013, ediciones Standard y Enterprise</w:t>
        </w:r>
        <w:r w:rsidR="004757DB">
          <w:rPr>
            <w:noProof/>
            <w:webHidden/>
          </w:rPr>
          <w:tab/>
        </w:r>
        <w:r w:rsidR="004757DB">
          <w:rPr>
            <w:noProof/>
            <w:webHidden/>
          </w:rPr>
          <w:fldChar w:fldCharType="begin"/>
        </w:r>
        <w:r w:rsidR="004757DB">
          <w:rPr>
            <w:noProof/>
            <w:webHidden/>
          </w:rPr>
          <w:instrText xml:space="preserve"> PAGEREF _Toc388997247 \h </w:instrText>
        </w:r>
        <w:r w:rsidR="004757DB">
          <w:rPr>
            <w:noProof/>
            <w:webHidden/>
          </w:rPr>
        </w:r>
        <w:r w:rsidR="004757DB">
          <w:rPr>
            <w:noProof/>
            <w:webHidden/>
          </w:rPr>
          <w:fldChar w:fldCharType="separate"/>
        </w:r>
        <w:r w:rsidR="0041566E">
          <w:rPr>
            <w:noProof/>
            <w:webHidden/>
          </w:rPr>
          <w:t>35</w:t>
        </w:r>
        <w:r w:rsidR="004757DB">
          <w:rPr>
            <w:noProof/>
            <w:webHidden/>
          </w:rPr>
          <w:fldChar w:fldCharType="end"/>
        </w:r>
      </w:hyperlink>
    </w:p>
    <w:p w14:paraId="75B7BA5C" w14:textId="77777777" w:rsidR="004757DB" w:rsidRDefault="005461DC">
      <w:pPr>
        <w:pStyle w:val="TOC2"/>
        <w:rPr>
          <w:noProof/>
          <w:color w:val="auto"/>
          <w:sz w:val="22"/>
        </w:rPr>
      </w:pPr>
      <w:hyperlink w:anchor="_Toc388997248" w:history="1">
        <w:r w:rsidR="004757DB" w:rsidRPr="002A2677">
          <w:rPr>
            <w:rStyle w:val="Hyperlink"/>
            <w:noProof/>
            <w:lang w:val="es-ES"/>
          </w:rPr>
          <w:t>Forefront Identity Manager 2010 R2</w:t>
        </w:r>
        <w:r w:rsidR="004757DB">
          <w:rPr>
            <w:noProof/>
            <w:webHidden/>
          </w:rPr>
          <w:tab/>
        </w:r>
        <w:r w:rsidR="004757DB">
          <w:rPr>
            <w:noProof/>
            <w:webHidden/>
          </w:rPr>
          <w:fldChar w:fldCharType="begin"/>
        </w:r>
        <w:r w:rsidR="004757DB">
          <w:rPr>
            <w:noProof/>
            <w:webHidden/>
          </w:rPr>
          <w:instrText xml:space="preserve"> PAGEREF _Toc388997248 \h </w:instrText>
        </w:r>
        <w:r w:rsidR="004757DB">
          <w:rPr>
            <w:noProof/>
            <w:webHidden/>
          </w:rPr>
        </w:r>
        <w:r w:rsidR="004757DB">
          <w:rPr>
            <w:noProof/>
            <w:webHidden/>
          </w:rPr>
          <w:fldChar w:fldCharType="separate"/>
        </w:r>
        <w:r w:rsidR="0041566E">
          <w:rPr>
            <w:noProof/>
            <w:webHidden/>
          </w:rPr>
          <w:t>37</w:t>
        </w:r>
        <w:r w:rsidR="004757DB">
          <w:rPr>
            <w:noProof/>
            <w:webHidden/>
          </w:rPr>
          <w:fldChar w:fldCharType="end"/>
        </w:r>
      </w:hyperlink>
    </w:p>
    <w:p w14:paraId="24754FA3" w14:textId="77777777" w:rsidR="004757DB" w:rsidRDefault="005461DC">
      <w:pPr>
        <w:pStyle w:val="TOC2"/>
        <w:rPr>
          <w:noProof/>
          <w:color w:val="auto"/>
          <w:sz w:val="22"/>
        </w:rPr>
      </w:pPr>
      <w:hyperlink w:anchor="_Toc388997249" w:history="1">
        <w:r w:rsidR="004757DB" w:rsidRPr="002A2677">
          <w:rPr>
            <w:rStyle w:val="Hyperlink"/>
            <w:noProof/>
            <w:lang w:val="es-ES"/>
          </w:rPr>
          <w:t>Lync Server 2013</w:t>
        </w:r>
        <w:r w:rsidR="004757DB">
          <w:rPr>
            <w:noProof/>
            <w:webHidden/>
          </w:rPr>
          <w:tab/>
        </w:r>
        <w:r w:rsidR="004757DB">
          <w:rPr>
            <w:noProof/>
            <w:webHidden/>
          </w:rPr>
          <w:fldChar w:fldCharType="begin"/>
        </w:r>
        <w:r w:rsidR="004757DB">
          <w:rPr>
            <w:noProof/>
            <w:webHidden/>
          </w:rPr>
          <w:instrText xml:space="preserve"> PAGEREF _Toc388997249 \h </w:instrText>
        </w:r>
        <w:r w:rsidR="004757DB">
          <w:rPr>
            <w:noProof/>
            <w:webHidden/>
          </w:rPr>
        </w:r>
        <w:r w:rsidR="004757DB">
          <w:rPr>
            <w:noProof/>
            <w:webHidden/>
          </w:rPr>
          <w:fldChar w:fldCharType="separate"/>
        </w:r>
        <w:r w:rsidR="0041566E">
          <w:rPr>
            <w:noProof/>
            <w:webHidden/>
          </w:rPr>
          <w:t>37</w:t>
        </w:r>
        <w:r w:rsidR="004757DB">
          <w:rPr>
            <w:noProof/>
            <w:webHidden/>
          </w:rPr>
          <w:fldChar w:fldCharType="end"/>
        </w:r>
      </w:hyperlink>
    </w:p>
    <w:p w14:paraId="437CEF90" w14:textId="77777777" w:rsidR="004757DB" w:rsidRDefault="005461DC">
      <w:pPr>
        <w:pStyle w:val="TOC2"/>
        <w:rPr>
          <w:noProof/>
          <w:color w:val="auto"/>
          <w:sz w:val="22"/>
        </w:rPr>
      </w:pPr>
      <w:hyperlink w:anchor="_Toc388997250" w:history="1">
        <w:r w:rsidR="004757DB" w:rsidRPr="002A2677">
          <w:rPr>
            <w:rStyle w:val="Hyperlink"/>
            <w:noProof/>
          </w:rPr>
          <w:t>Microsoft Application Virtualization Hosting para Desktops</w:t>
        </w:r>
        <w:r w:rsidR="004757DB">
          <w:rPr>
            <w:noProof/>
            <w:webHidden/>
          </w:rPr>
          <w:tab/>
        </w:r>
        <w:r w:rsidR="004757DB">
          <w:rPr>
            <w:noProof/>
            <w:webHidden/>
          </w:rPr>
          <w:fldChar w:fldCharType="begin"/>
        </w:r>
        <w:r w:rsidR="004757DB">
          <w:rPr>
            <w:noProof/>
            <w:webHidden/>
          </w:rPr>
          <w:instrText xml:space="preserve"> PAGEREF _Toc388997250 \h </w:instrText>
        </w:r>
        <w:r w:rsidR="004757DB">
          <w:rPr>
            <w:noProof/>
            <w:webHidden/>
          </w:rPr>
        </w:r>
        <w:r w:rsidR="004757DB">
          <w:rPr>
            <w:noProof/>
            <w:webHidden/>
          </w:rPr>
          <w:fldChar w:fldCharType="separate"/>
        </w:r>
        <w:r w:rsidR="0041566E">
          <w:rPr>
            <w:noProof/>
            <w:webHidden/>
          </w:rPr>
          <w:t>39</w:t>
        </w:r>
        <w:r w:rsidR="004757DB">
          <w:rPr>
            <w:noProof/>
            <w:webHidden/>
          </w:rPr>
          <w:fldChar w:fldCharType="end"/>
        </w:r>
      </w:hyperlink>
    </w:p>
    <w:p w14:paraId="2AFF4EDD" w14:textId="77777777" w:rsidR="004757DB" w:rsidRDefault="005461DC">
      <w:pPr>
        <w:pStyle w:val="TOC2"/>
        <w:rPr>
          <w:noProof/>
          <w:color w:val="auto"/>
          <w:sz w:val="22"/>
        </w:rPr>
      </w:pPr>
      <w:hyperlink w:anchor="_Toc388997251" w:history="1">
        <w:r w:rsidR="004757DB" w:rsidRPr="002A2677">
          <w:rPr>
            <w:rStyle w:val="Hyperlink"/>
            <w:noProof/>
            <w:lang w:val="es-ES"/>
          </w:rPr>
          <w:t>Microsoft Application Virtualization para Servicios de Escritorio remoto.</w:t>
        </w:r>
        <w:r w:rsidR="004757DB">
          <w:rPr>
            <w:noProof/>
            <w:webHidden/>
          </w:rPr>
          <w:tab/>
        </w:r>
        <w:r w:rsidR="004757DB">
          <w:rPr>
            <w:noProof/>
            <w:webHidden/>
          </w:rPr>
          <w:fldChar w:fldCharType="begin"/>
        </w:r>
        <w:r w:rsidR="004757DB">
          <w:rPr>
            <w:noProof/>
            <w:webHidden/>
          </w:rPr>
          <w:instrText xml:space="preserve"> PAGEREF _Toc388997251 \h </w:instrText>
        </w:r>
        <w:r w:rsidR="004757DB">
          <w:rPr>
            <w:noProof/>
            <w:webHidden/>
          </w:rPr>
        </w:r>
        <w:r w:rsidR="004757DB">
          <w:rPr>
            <w:noProof/>
            <w:webHidden/>
          </w:rPr>
          <w:fldChar w:fldCharType="separate"/>
        </w:r>
        <w:r w:rsidR="0041566E">
          <w:rPr>
            <w:noProof/>
            <w:webHidden/>
          </w:rPr>
          <w:t>39</w:t>
        </w:r>
        <w:r w:rsidR="004757DB">
          <w:rPr>
            <w:noProof/>
            <w:webHidden/>
          </w:rPr>
          <w:fldChar w:fldCharType="end"/>
        </w:r>
      </w:hyperlink>
    </w:p>
    <w:p w14:paraId="1F814F2D" w14:textId="77777777" w:rsidR="004757DB" w:rsidRDefault="005461DC">
      <w:pPr>
        <w:pStyle w:val="TOC2"/>
        <w:rPr>
          <w:noProof/>
          <w:color w:val="auto"/>
          <w:sz w:val="22"/>
        </w:rPr>
      </w:pPr>
      <w:hyperlink w:anchor="_Toc388997252" w:history="1">
        <w:r w:rsidR="004757DB" w:rsidRPr="002A2677">
          <w:rPr>
            <w:rStyle w:val="Hyperlink"/>
            <w:noProof/>
            <w:lang w:val="es-ES"/>
          </w:rPr>
          <w:t>Microsoft Dynamics AX 2012 R3</w:t>
        </w:r>
        <w:r w:rsidR="004757DB">
          <w:rPr>
            <w:noProof/>
            <w:webHidden/>
          </w:rPr>
          <w:tab/>
        </w:r>
        <w:r w:rsidR="004757DB">
          <w:rPr>
            <w:noProof/>
            <w:webHidden/>
          </w:rPr>
          <w:fldChar w:fldCharType="begin"/>
        </w:r>
        <w:r w:rsidR="004757DB">
          <w:rPr>
            <w:noProof/>
            <w:webHidden/>
          </w:rPr>
          <w:instrText xml:space="preserve"> PAGEREF _Toc388997252 \h </w:instrText>
        </w:r>
        <w:r w:rsidR="004757DB">
          <w:rPr>
            <w:noProof/>
            <w:webHidden/>
          </w:rPr>
        </w:r>
        <w:r w:rsidR="004757DB">
          <w:rPr>
            <w:noProof/>
            <w:webHidden/>
          </w:rPr>
          <w:fldChar w:fldCharType="separate"/>
        </w:r>
        <w:r w:rsidR="0041566E">
          <w:rPr>
            <w:noProof/>
            <w:webHidden/>
          </w:rPr>
          <w:t>40</w:t>
        </w:r>
        <w:r w:rsidR="004757DB">
          <w:rPr>
            <w:noProof/>
            <w:webHidden/>
          </w:rPr>
          <w:fldChar w:fldCharType="end"/>
        </w:r>
      </w:hyperlink>
    </w:p>
    <w:p w14:paraId="3EC7317D" w14:textId="77777777" w:rsidR="004757DB" w:rsidRDefault="005461DC">
      <w:pPr>
        <w:pStyle w:val="TOC2"/>
        <w:rPr>
          <w:noProof/>
          <w:color w:val="auto"/>
          <w:sz w:val="22"/>
        </w:rPr>
      </w:pPr>
      <w:hyperlink w:anchor="_Toc388997253" w:history="1">
        <w:r w:rsidR="004757DB" w:rsidRPr="002A2677">
          <w:rPr>
            <w:rStyle w:val="Hyperlink"/>
            <w:noProof/>
            <w:lang w:val="es-ES"/>
          </w:rPr>
          <w:t>Microsoft Dynamics C5 2012</w:t>
        </w:r>
        <w:r w:rsidR="004757DB">
          <w:rPr>
            <w:noProof/>
            <w:webHidden/>
          </w:rPr>
          <w:tab/>
        </w:r>
        <w:r w:rsidR="004757DB">
          <w:rPr>
            <w:noProof/>
            <w:webHidden/>
          </w:rPr>
          <w:fldChar w:fldCharType="begin"/>
        </w:r>
        <w:r w:rsidR="004757DB">
          <w:rPr>
            <w:noProof/>
            <w:webHidden/>
          </w:rPr>
          <w:instrText xml:space="preserve"> PAGEREF _Toc388997253 \h </w:instrText>
        </w:r>
        <w:r w:rsidR="004757DB">
          <w:rPr>
            <w:noProof/>
            <w:webHidden/>
          </w:rPr>
        </w:r>
        <w:r w:rsidR="004757DB">
          <w:rPr>
            <w:noProof/>
            <w:webHidden/>
          </w:rPr>
          <w:fldChar w:fldCharType="separate"/>
        </w:r>
        <w:r w:rsidR="0041566E">
          <w:rPr>
            <w:noProof/>
            <w:webHidden/>
          </w:rPr>
          <w:t>41</w:t>
        </w:r>
        <w:r w:rsidR="004757DB">
          <w:rPr>
            <w:noProof/>
            <w:webHidden/>
          </w:rPr>
          <w:fldChar w:fldCharType="end"/>
        </w:r>
      </w:hyperlink>
    </w:p>
    <w:p w14:paraId="7AC24E77" w14:textId="77777777" w:rsidR="004757DB" w:rsidRDefault="005461DC">
      <w:pPr>
        <w:pStyle w:val="TOC2"/>
        <w:rPr>
          <w:noProof/>
          <w:color w:val="auto"/>
          <w:sz w:val="22"/>
        </w:rPr>
      </w:pPr>
      <w:hyperlink w:anchor="_Toc388997254" w:history="1">
        <w:r w:rsidR="004757DB" w:rsidRPr="002A2677">
          <w:rPr>
            <w:rStyle w:val="Hyperlink"/>
            <w:noProof/>
            <w:lang w:val="es-ES"/>
          </w:rPr>
          <w:t>Microsoft Dynamics CRM 2013 Service Provider</w:t>
        </w:r>
        <w:r w:rsidR="004757DB">
          <w:rPr>
            <w:noProof/>
            <w:webHidden/>
          </w:rPr>
          <w:tab/>
        </w:r>
        <w:r w:rsidR="004757DB">
          <w:rPr>
            <w:noProof/>
            <w:webHidden/>
          </w:rPr>
          <w:fldChar w:fldCharType="begin"/>
        </w:r>
        <w:r w:rsidR="004757DB">
          <w:rPr>
            <w:noProof/>
            <w:webHidden/>
          </w:rPr>
          <w:instrText xml:space="preserve"> PAGEREF _Toc388997254 \h </w:instrText>
        </w:r>
        <w:r w:rsidR="004757DB">
          <w:rPr>
            <w:noProof/>
            <w:webHidden/>
          </w:rPr>
        </w:r>
        <w:r w:rsidR="004757DB">
          <w:rPr>
            <w:noProof/>
            <w:webHidden/>
          </w:rPr>
          <w:fldChar w:fldCharType="separate"/>
        </w:r>
        <w:r w:rsidR="0041566E">
          <w:rPr>
            <w:noProof/>
            <w:webHidden/>
          </w:rPr>
          <w:t>42</w:t>
        </w:r>
        <w:r w:rsidR="004757DB">
          <w:rPr>
            <w:noProof/>
            <w:webHidden/>
          </w:rPr>
          <w:fldChar w:fldCharType="end"/>
        </w:r>
      </w:hyperlink>
    </w:p>
    <w:p w14:paraId="0B492511" w14:textId="77777777" w:rsidR="004757DB" w:rsidRDefault="005461DC">
      <w:pPr>
        <w:pStyle w:val="TOC2"/>
        <w:rPr>
          <w:noProof/>
          <w:color w:val="auto"/>
          <w:sz w:val="22"/>
        </w:rPr>
      </w:pPr>
      <w:hyperlink w:anchor="_Toc388997255" w:history="1">
        <w:r w:rsidR="004757DB" w:rsidRPr="002A2677">
          <w:rPr>
            <w:rStyle w:val="Hyperlink"/>
            <w:noProof/>
            <w:lang w:val="es-ES"/>
          </w:rPr>
          <w:t>Microsoft Dynamics GP 2013</w:t>
        </w:r>
        <w:r w:rsidR="004757DB">
          <w:rPr>
            <w:noProof/>
            <w:webHidden/>
          </w:rPr>
          <w:tab/>
        </w:r>
        <w:r w:rsidR="004757DB">
          <w:rPr>
            <w:noProof/>
            <w:webHidden/>
          </w:rPr>
          <w:fldChar w:fldCharType="begin"/>
        </w:r>
        <w:r w:rsidR="004757DB">
          <w:rPr>
            <w:noProof/>
            <w:webHidden/>
          </w:rPr>
          <w:instrText xml:space="preserve"> PAGEREF _Toc388997255 \h </w:instrText>
        </w:r>
        <w:r w:rsidR="004757DB">
          <w:rPr>
            <w:noProof/>
            <w:webHidden/>
          </w:rPr>
        </w:r>
        <w:r w:rsidR="004757DB">
          <w:rPr>
            <w:noProof/>
            <w:webHidden/>
          </w:rPr>
          <w:fldChar w:fldCharType="separate"/>
        </w:r>
        <w:r w:rsidR="0041566E">
          <w:rPr>
            <w:noProof/>
            <w:webHidden/>
          </w:rPr>
          <w:t>43</w:t>
        </w:r>
        <w:r w:rsidR="004757DB">
          <w:rPr>
            <w:noProof/>
            <w:webHidden/>
          </w:rPr>
          <w:fldChar w:fldCharType="end"/>
        </w:r>
      </w:hyperlink>
    </w:p>
    <w:p w14:paraId="101FBE24" w14:textId="77777777" w:rsidR="004757DB" w:rsidRDefault="005461DC">
      <w:pPr>
        <w:pStyle w:val="TOC2"/>
        <w:rPr>
          <w:noProof/>
          <w:color w:val="auto"/>
          <w:sz w:val="22"/>
        </w:rPr>
      </w:pPr>
      <w:hyperlink w:anchor="_Toc388997256" w:history="1">
        <w:r w:rsidR="004757DB" w:rsidRPr="002A2677">
          <w:rPr>
            <w:rStyle w:val="Hyperlink"/>
            <w:noProof/>
            <w:lang w:val="es-ES"/>
          </w:rPr>
          <w:t>Microsoft Dynamics NAV 2013 R2</w:t>
        </w:r>
        <w:r w:rsidR="004757DB">
          <w:rPr>
            <w:noProof/>
            <w:webHidden/>
          </w:rPr>
          <w:tab/>
        </w:r>
        <w:r w:rsidR="004757DB">
          <w:rPr>
            <w:noProof/>
            <w:webHidden/>
          </w:rPr>
          <w:fldChar w:fldCharType="begin"/>
        </w:r>
        <w:r w:rsidR="004757DB">
          <w:rPr>
            <w:noProof/>
            <w:webHidden/>
          </w:rPr>
          <w:instrText xml:space="preserve"> PAGEREF _Toc388997256 \h </w:instrText>
        </w:r>
        <w:r w:rsidR="004757DB">
          <w:rPr>
            <w:noProof/>
            <w:webHidden/>
          </w:rPr>
        </w:r>
        <w:r w:rsidR="004757DB">
          <w:rPr>
            <w:noProof/>
            <w:webHidden/>
          </w:rPr>
          <w:fldChar w:fldCharType="separate"/>
        </w:r>
        <w:r w:rsidR="0041566E">
          <w:rPr>
            <w:noProof/>
            <w:webHidden/>
          </w:rPr>
          <w:t>44</w:t>
        </w:r>
        <w:r w:rsidR="004757DB">
          <w:rPr>
            <w:noProof/>
            <w:webHidden/>
          </w:rPr>
          <w:fldChar w:fldCharType="end"/>
        </w:r>
      </w:hyperlink>
    </w:p>
    <w:p w14:paraId="2CCE3110" w14:textId="77777777" w:rsidR="004757DB" w:rsidRDefault="005461DC">
      <w:pPr>
        <w:pStyle w:val="TOC2"/>
        <w:rPr>
          <w:noProof/>
          <w:color w:val="auto"/>
          <w:sz w:val="22"/>
        </w:rPr>
      </w:pPr>
      <w:hyperlink w:anchor="_Toc388997257" w:history="1">
        <w:r w:rsidR="004757DB" w:rsidRPr="002A2677">
          <w:rPr>
            <w:rStyle w:val="Hyperlink"/>
            <w:noProof/>
            <w:lang w:val="es-ES"/>
          </w:rPr>
          <w:t>Microsoft Dynamics SL 2011</w:t>
        </w:r>
        <w:r w:rsidR="004757DB">
          <w:rPr>
            <w:noProof/>
            <w:webHidden/>
          </w:rPr>
          <w:tab/>
        </w:r>
        <w:r w:rsidR="004757DB">
          <w:rPr>
            <w:noProof/>
            <w:webHidden/>
          </w:rPr>
          <w:fldChar w:fldCharType="begin"/>
        </w:r>
        <w:r w:rsidR="004757DB">
          <w:rPr>
            <w:noProof/>
            <w:webHidden/>
          </w:rPr>
          <w:instrText xml:space="preserve"> PAGEREF _Toc388997257 \h </w:instrText>
        </w:r>
        <w:r w:rsidR="004757DB">
          <w:rPr>
            <w:noProof/>
            <w:webHidden/>
          </w:rPr>
        </w:r>
        <w:r w:rsidR="004757DB">
          <w:rPr>
            <w:noProof/>
            <w:webHidden/>
          </w:rPr>
          <w:fldChar w:fldCharType="separate"/>
        </w:r>
        <w:r w:rsidR="0041566E">
          <w:rPr>
            <w:noProof/>
            <w:webHidden/>
          </w:rPr>
          <w:t>45</w:t>
        </w:r>
        <w:r w:rsidR="004757DB">
          <w:rPr>
            <w:noProof/>
            <w:webHidden/>
          </w:rPr>
          <w:fldChar w:fldCharType="end"/>
        </w:r>
      </w:hyperlink>
    </w:p>
    <w:p w14:paraId="7D3CFF50" w14:textId="0550D684" w:rsidR="004757DB" w:rsidRDefault="005461DC">
      <w:pPr>
        <w:pStyle w:val="TOC2"/>
        <w:rPr>
          <w:noProof/>
          <w:color w:val="auto"/>
          <w:sz w:val="22"/>
        </w:rPr>
      </w:pPr>
      <w:hyperlink w:anchor="_Toc388997258" w:history="1">
        <w:r w:rsidR="004757DB" w:rsidRPr="002A2677">
          <w:rPr>
            <w:rStyle w:val="Hyperlink"/>
            <w:noProof/>
            <w:lang w:val="es-ES"/>
          </w:rPr>
          <w:t xml:space="preserve">Microsoft User Experience Virtualization </w:t>
        </w:r>
        <w:r w:rsidR="00B36755">
          <w:rPr>
            <w:rStyle w:val="Hyperlink"/>
            <w:noProof/>
            <w:lang w:val="es-ES"/>
          </w:rPr>
          <w:br/>
        </w:r>
        <w:r w:rsidR="004757DB" w:rsidRPr="002A2677">
          <w:rPr>
            <w:rStyle w:val="Hyperlink"/>
            <w:noProof/>
            <w:lang w:val="es-ES"/>
          </w:rPr>
          <w:t>Hosting para Desktops v2.0</w:t>
        </w:r>
        <w:r w:rsidR="004757DB">
          <w:rPr>
            <w:noProof/>
            <w:webHidden/>
          </w:rPr>
          <w:tab/>
        </w:r>
        <w:r w:rsidR="004757DB">
          <w:rPr>
            <w:noProof/>
            <w:webHidden/>
          </w:rPr>
          <w:fldChar w:fldCharType="begin"/>
        </w:r>
        <w:r w:rsidR="004757DB">
          <w:rPr>
            <w:noProof/>
            <w:webHidden/>
          </w:rPr>
          <w:instrText xml:space="preserve"> PAGEREF _Toc388997258 \h </w:instrText>
        </w:r>
        <w:r w:rsidR="004757DB">
          <w:rPr>
            <w:noProof/>
            <w:webHidden/>
          </w:rPr>
        </w:r>
        <w:r w:rsidR="004757DB">
          <w:rPr>
            <w:noProof/>
            <w:webHidden/>
          </w:rPr>
          <w:fldChar w:fldCharType="separate"/>
        </w:r>
        <w:r w:rsidR="0041566E">
          <w:rPr>
            <w:noProof/>
            <w:webHidden/>
          </w:rPr>
          <w:t>47</w:t>
        </w:r>
        <w:r w:rsidR="004757DB">
          <w:rPr>
            <w:noProof/>
            <w:webHidden/>
          </w:rPr>
          <w:fldChar w:fldCharType="end"/>
        </w:r>
      </w:hyperlink>
    </w:p>
    <w:p w14:paraId="281B8B5D" w14:textId="77777777" w:rsidR="004757DB" w:rsidRDefault="005461DC">
      <w:pPr>
        <w:pStyle w:val="TOC2"/>
        <w:rPr>
          <w:noProof/>
          <w:color w:val="auto"/>
          <w:sz w:val="22"/>
        </w:rPr>
      </w:pPr>
      <w:hyperlink w:anchor="_Toc388997259" w:history="1">
        <w:r w:rsidR="004757DB" w:rsidRPr="002A2677">
          <w:rPr>
            <w:rStyle w:val="Hyperlink"/>
            <w:noProof/>
            <w:lang w:val="es-ES"/>
          </w:rPr>
          <w:t>Office Multi Language Pack 2013</w:t>
        </w:r>
        <w:r w:rsidR="004757DB">
          <w:rPr>
            <w:noProof/>
            <w:webHidden/>
          </w:rPr>
          <w:tab/>
        </w:r>
        <w:r w:rsidR="004757DB">
          <w:rPr>
            <w:noProof/>
            <w:webHidden/>
          </w:rPr>
          <w:fldChar w:fldCharType="begin"/>
        </w:r>
        <w:r w:rsidR="004757DB">
          <w:rPr>
            <w:noProof/>
            <w:webHidden/>
          </w:rPr>
          <w:instrText xml:space="preserve"> PAGEREF _Toc388997259 \h </w:instrText>
        </w:r>
        <w:r w:rsidR="004757DB">
          <w:rPr>
            <w:noProof/>
            <w:webHidden/>
          </w:rPr>
        </w:r>
        <w:r w:rsidR="004757DB">
          <w:rPr>
            <w:noProof/>
            <w:webHidden/>
          </w:rPr>
          <w:fldChar w:fldCharType="separate"/>
        </w:r>
        <w:r w:rsidR="0041566E">
          <w:rPr>
            <w:noProof/>
            <w:webHidden/>
          </w:rPr>
          <w:t>47</w:t>
        </w:r>
        <w:r w:rsidR="004757DB">
          <w:rPr>
            <w:noProof/>
            <w:webHidden/>
          </w:rPr>
          <w:fldChar w:fldCharType="end"/>
        </w:r>
      </w:hyperlink>
    </w:p>
    <w:p w14:paraId="43BE2675" w14:textId="77777777" w:rsidR="004757DB" w:rsidRDefault="005461DC">
      <w:pPr>
        <w:pStyle w:val="TOC2"/>
        <w:rPr>
          <w:noProof/>
          <w:color w:val="auto"/>
          <w:sz w:val="22"/>
        </w:rPr>
      </w:pPr>
      <w:hyperlink w:anchor="_Toc388997260" w:history="1">
        <w:r w:rsidR="004757DB" w:rsidRPr="002A2677">
          <w:rPr>
            <w:rStyle w:val="Hyperlink"/>
            <w:noProof/>
            <w:lang w:val="es-ES"/>
          </w:rPr>
          <w:t>Office Professional Plus 2013</w:t>
        </w:r>
        <w:r w:rsidR="004757DB">
          <w:rPr>
            <w:noProof/>
            <w:webHidden/>
          </w:rPr>
          <w:tab/>
        </w:r>
        <w:r w:rsidR="004757DB">
          <w:rPr>
            <w:noProof/>
            <w:webHidden/>
          </w:rPr>
          <w:fldChar w:fldCharType="begin"/>
        </w:r>
        <w:r w:rsidR="004757DB">
          <w:rPr>
            <w:noProof/>
            <w:webHidden/>
          </w:rPr>
          <w:instrText xml:space="preserve"> PAGEREF _Toc388997260 \h </w:instrText>
        </w:r>
        <w:r w:rsidR="004757DB">
          <w:rPr>
            <w:noProof/>
            <w:webHidden/>
          </w:rPr>
        </w:r>
        <w:r w:rsidR="004757DB">
          <w:rPr>
            <w:noProof/>
            <w:webHidden/>
          </w:rPr>
          <w:fldChar w:fldCharType="separate"/>
        </w:r>
        <w:r w:rsidR="0041566E">
          <w:rPr>
            <w:noProof/>
            <w:webHidden/>
          </w:rPr>
          <w:t>47</w:t>
        </w:r>
        <w:r w:rsidR="004757DB">
          <w:rPr>
            <w:noProof/>
            <w:webHidden/>
          </w:rPr>
          <w:fldChar w:fldCharType="end"/>
        </w:r>
      </w:hyperlink>
    </w:p>
    <w:p w14:paraId="70D62EC4" w14:textId="77777777" w:rsidR="004757DB" w:rsidRDefault="005461DC">
      <w:pPr>
        <w:pStyle w:val="TOC2"/>
        <w:rPr>
          <w:noProof/>
          <w:color w:val="auto"/>
          <w:sz w:val="22"/>
        </w:rPr>
      </w:pPr>
      <w:hyperlink w:anchor="_Toc388997261" w:history="1">
        <w:r w:rsidR="004757DB" w:rsidRPr="002A2677">
          <w:rPr>
            <w:rStyle w:val="Hyperlink"/>
            <w:noProof/>
            <w:lang w:val="es-ES"/>
          </w:rPr>
          <w:t>Office, edición Standard 2013</w:t>
        </w:r>
        <w:r w:rsidR="004757DB">
          <w:rPr>
            <w:noProof/>
            <w:webHidden/>
          </w:rPr>
          <w:tab/>
        </w:r>
        <w:r w:rsidR="004757DB">
          <w:rPr>
            <w:noProof/>
            <w:webHidden/>
          </w:rPr>
          <w:fldChar w:fldCharType="begin"/>
        </w:r>
        <w:r w:rsidR="004757DB">
          <w:rPr>
            <w:noProof/>
            <w:webHidden/>
          </w:rPr>
          <w:instrText xml:space="preserve"> PAGEREF _Toc388997261 \h </w:instrText>
        </w:r>
        <w:r w:rsidR="004757DB">
          <w:rPr>
            <w:noProof/>
            <w:webHidden/>
          </w:rPr>
        </w:r>
        <w:r w:rsidR="004757DB">
          <w:rPr>
            <w:noProof/>
            <w:webHidden/>
          </w:rPr>
          <w:fldChar w:fldCharType="separate"/>
        </w:r>
        <w:r w:rsidR="0041566E">
          <w:rPr>
            <w:noProof/>
            <w:webHidden/>
          </w:rPr>
          <w:t>48</w:t>
        </w:r>
        <w:r w:rsidR="004757DB">
          <w:rPr>
            <w:noProof/>
            <w:webHidden/>
          </w:rPr>
          <w:fldChar w:fldCharType="end"/>
        </w:r>
      </w:hyperlink>
    </w:p>
    <w:p w14:paraId="63CD145B" w14:textId="77777777" w:rsidR="004757DB" w:rsidRDefault="005461DC">
      <w:pPr>
        <w:pStyle w:val="TOC2"/>
        <w:rPr>
          <w:noProof/>
          <w:color w:val="auto"/>
          <w:sz w:val="22"/>
        </w:rPr>
      </w:pPr>
      <w:hyperlink w:anchor="_Toc388997262" w:history="1">
        <w:r w:rsidR="004757DB" w:rsidRPr="002A2677">
          <w:rPr>
            <w:rStyle w:val="Hyperlink"/>
            <w:noProof/>
            <w:lang w:val="es-ES"/>
          </w:rPr>
          <w:t>Productivity Suite</w:t>
        </w:r>
        <w:r w:rsidR="004757DB">
          <w:rPr>
            <w:noProof/>
            <w:webHidden/>
          </w:rPr>
          <w:tab/>
        </w:r>
        <w:r w:rsidR="004757DB">
          <w:rPr>
            <w:noProof/>
            <w:webHidden/>
          </w:rPr>
          <w:fldChar w:fldCharType="begin"/>
        </w:r>
        <w:r w:rsidR="004757DB">
          <w:rPr>
            <w:noProof/>
            <w:webHidden/>
          </w:rPr>
          <w:instrText xml:space="preserve"> PAGEREF _Toc388997262 \h </w:instrText>
        </w:r>
        <w:r w:rsidR="004757DB">
          <w:rPr>
            <w:noProof/>
            <w:webHidden/>
          </w:rPr>
        </w:r>
        <w:r w:rsidR="004757DB">
          <w:rPr>
            <w:noProof/>
            <w:webHidden/>
          </w:rPr>
          <w:fldChar w:fldCharType="separate"/>
        </w:r>
        <w:r w:rsidR="0041566E">
          <w:rPr>
            <w:noProof/>
            <w:webHidden/>
          </w:rPr>
          <w:t>48</w:t>
        </w:r>
        <w:r w:rsidR="004757DB">
          <w:rPr>
            <w:noProof/>
            <w:webHidden/>
          </w:rPr>
          <w:fldChar w:fldCharType="end"/>
        </w:r>
      </w:hyperlink>
    </w:p>
    <w:p w14:paraId="4D92CA57" w14:textId="77777777" w:rsidR="004757DB" w:rsidRDefault="005461DC">
      <w:pPr>
        <w:pStyle w:val="TOC2"/>
        <w:rPr>
          <w:noProof/>
          <w:color w:val="auto"/>
          <w:sz w:val="22"/>
        </w:rPr>
      </w:pPr>
      <w:hyperlink w:anchor="_Toc388997263" w:history="1">
        <w:r w:rsidR="004757DB" w:rsidRPr="002A2677">
          <w:rPr>
            <w:rStyle w:val="Hyperlink"/>
            <w:noProof/>
            <w:lang w:val="es-ES"/>
          </w:rPr>
          <w:t>Project 2013 Professional</w:t>
        </w:r>
        <w:r w:rsidR="004757DB">
          <w:rPr>
            <w:noProof/>
            <w:webHidden/>
          </w:rPr>
          <w:tab/>
        </w:r>
        <w:r w:rsidR="004757DB">
          <w:rPr>
            <w:noProof/>
            <w:webHidden/>
          </w:rPr>
          <w:fldChar w:fldCharType="begin"/>
        </w:r>
        <w:r w:rsidR="004757DB">
          <w:rPr>
            <w:noProof/>
            <w:webHidden/>
          </w:rPr>
          <w:instrText xml:space="preserve"> PAGEREF _Toc388997263 \h </w:instrText>
        </w:r>
        <w:r w:rsidR="004757DB">
          <w:rPr>
            <w:noProof/>
            <w:webHidden/>
          </w:rPr>
        </w:r>
        <w:r w:rsidR="004757DB">
          <w:rPr>
            <w:noProof/>
            <w:webHidden/>
          </w:rPr>
          <w:fldChar w:fldCharType="separate"/>
        </w:r>
        <w:r w:rsidR="0041566E">
          <w:rPr>
            <w:noProof/>
            <w:webHidden/>
          </w:rPr>
          <w:t>49</w:t>
        </w:r>
        <w:r w:rsidR="004757DB">
          <w:rPr>
            <w:noProof/>
            <w:webHidden/>
          </w:rPr>
          <w:fldChar w:fldCharType="end"/>
        </w:r>
      </w:hyperlink>
    </w:p>
    <w:p w14:paraId="136938EF" w14:textId="77777777" w:rsidR="004757DB" w:rsidRDefault="005461DC">
      <w:pPr>
        <w:pStyle w:val="TOC2"/>
        <w:rPr>
          <w:noProof/>
          <w:color w:val="auto"/>
          <w:sz w:val="22"/>
        </w:rPr>
      </w:pPr>
      <w:hyperlink w:anchor="_Toc388997264" w:history="1">
        <w:r w:rsidR="004757DB" w:rsidRPr="002A2677">
          <w:rPr>
            <w:rStyle w:val="Hyperlink"/>
            <w:noProof/>
            <w:lang w:val="es-ES"/>
          </w:rPr>
          <w:t>Project 2013 Standard</w:t>
        </w:r>
        <w:r w:rsidR="004757DB">
          <w:rPr>
            <w:noProof/>
            <w:webHidden/>
          </w:rPr>
          <w:tab/>
        </w:r>
        <w:r w:rsidR="004757DB">
          <w:rPr>
            <w:noProof/>
            <w:webHidden/>
          </w:rPr>
          <w:fldChar w:fldCharType="begin"/>
        </w:r>
        <w:r w:rsidR="004757DB">
          <w:rPr>
            <w:noProof/>
            <w:webHidden/>
          </w:rPr>
          <w:instrText xml:space="preserve"> PAGEREF _Toc388997264 \h </w:instrText>
        </w:r>
        <w:r w:rsidR="004757DB">
          <w:rPr>
            <w:noProof/>
            <w:webHidden/>
          </w:rPr>
        </w:r>
        <w:r w:rsidR="004757DB">
          <w:rPr>
            <w:noProof/>
            <w:webHidden/>
          </w:rPr>
          <w:fldChar w:fldCharType="separate"/>
        </w:r>
        <w:r w:rsidR="0041566E">
          <w:rPr>
            <w:noProof/>
            <w:webHidden/>
          </w:rPr>
          <w:t>49</w:t>
        </w:r>
        <w:r w:rsidR="004757DB">
          <w:rPr>
            <w:noProof/>
            <w:webHidden/>
          </w:rPr>
          <w:fldChar w:fldCharType="end"/>
        </w:r>
      </w:hyperlink>
    </w:p>
    <w:p w14:paraId="46B9EDAF" w14:textId="77777777" w:rsidR="004757DB" w:rsidRDefault="005461DC">
      <w:pPr>
        <w:pStyle w:val="TOC2"/>
        <w:rPr>
          <w:noProof/>
          <w:color w:val="auto"/>
          <w:sz w:val="22"/>
        </w:rPr>
      </w:pPr>
      <w:hyperlink w:anchor="_Toc388997265" w:history="1">
        <w:r w:rsidR="004757DB" w:rsidRPr="002A2677">
          <w:rPr>
            <w:rStyle w:val="Hyperlink"/>
            <w:noProof/>
            <w:lang w:val="es-ES"/>
          </w:rPr>
          <w:t>Project Server 2013</w:t>
        </w:r>
        <w:r w:rsidR="004757DB">
          <w:rPr>
            <w:noProof/>
            <w:webHidden/>
          </w:rPr>
          <w:tab/>
        </w:r>
        <w:r w:rsidR="004757DB">
          <w:rPr>
            <w:noProof/>
            <w:webHidden/>
          </w:rPr>
          <w:fldChar w:fldCharType="begin"/>
        </w:r>
        <w:r w:rsidR="004757DB">
          <w:rPr>
            <w:noProof/>
            <w:webHidden/>
          </w:rPr>
          <w:instrText xml:space="preserve"> PAGEREF _Toc388997265 \h </w:instrText>
        </w:r>
        <w:r w:rsidR="004757DB">
          <w:rPr>
            <w:noProof/>
            <w:webHidden/>
          </w:rPr>
        </w:r>
        <w:r w:rsidR="004757DB">
          <w:rPr>
            <w:noProof/>
            <w:webHidden/>
          </w:rPr>
          <w:fldChar w:fldCharType="separate"/>
        </w:r>
        <w:r w:rsidR="0041566E">
          <w:rPr>
            <w:noProof/>
            <w:webHidden/>
          </w:rPr>
          <w:t>50</w:t>
        </w:r>
        <w:r w:rsidR="004757DB">
          <w:rPr>
            <w:noProof/>
            <w:webHidden/>
          </w:rPr>
          <w:fldChar w:fldCharType="end"/>
        </w:r>
      </w:hyperlink>
    </w:p>
    <w:p w14:paraId="65E029A4" w14:textId="77777777" w:rsidR="004757DB" w:rsidRDefault="005461DC">
      <w:pPr>
        <w:pStyle w:val="TOC2"/>
        <w:rPr>
          <w:noProof/>
          <w:color w:val="auto"/>
          <w:sz w:val="22"/>
        </w:rPr>
      </w:pPr>
      <w:hyperlink w:anchor="_Toc388997266" w:history="1">
        <w:r w:rsidR="004757DB" w:rsidRPr="002A2677">
          <w:rPr>
            <w:rStyle w:val="Hyperlink"/>
            <w:noProof/>
            <w:lang w:val="es-ES"/>
          </w:rPr>
          <w:t>SharePoint Server 2013</w:t>
        </w:r>
        <w:r w:rsidR="004757DB">
          <w:rPr>
            <w:noProof/>
            <w:webHidden/>
          </w:rPr>
          <w:tab/>
        </w:r>
        <w:r w:rsidR="004757DB">
          <w:rPr>
            <w:noProof/>
            <w:webHidden/>
          </w:rPr>
          <w:fldChar w:fldCharType="begin"/>
        </w:r>
        <w:r w:rsidR="004757DB">
          <w:rPr>
            <w:noProof/>
            <w:webHidden/>
          </w:rPr>
          <w:instrText xml:space="preserve"> PAGEREF _Toc388997266 \h </w:instrText>
        </w:r>
        <w:r w:rsidR="004757DB">
          <w:rPr>
            <w:noProof/>
            <w:webHidden/>
          </w:rPr>
        </w:r>
        <w:r w:rsidR="004757DB">
          <w:rPr>
            <w:noProof/>
            <w:webHidden/>
          </w:rPr>
          <w:fldChar w:fldCharType="separate"/>
        </w:r>
        <w:r w:rsidR="0041566E">
          <w:rPr>
            <w:noProof/>
            <w:webHidden/>
          </w:rPr>
          <w:t>50</w:t>
        </w:r>
        <w:r w:rsidR="004757DB">
          <w:rPr>
            <w:noProof/>
            <w:webHidden/>
          </w:rPr>
          <w:fldChar w:fldCharType="end"/>
        </w:r>
      </w:hyperlink>
    </w:p>
    <w:p w14:paraId="63AA54F6" w14:textId="77777777" w:rsidR="004757DB" w:rsidRDefault="005461DC">
      <w:pPr>
        <w:pStyle w:val="TOC2"/>
        <w:rPr>
          <w:noProof/>
          <w:color w:val="auto"/>
          <w:sz w:val="22"/>
        </w:rPr>
      </w:pPr>
      <w:hyperlink w:anchor="_Toc388997267" w:history="1">
        <w:r w:rsidR="004757DB" w:rsidRPr="002A2677">
          <w:rPr>
            <w:rStyle w:val="Hyperlink"/>
            <w:noProof/>
            <w:lang w:val="es-ES"/>
          </w:rPr>
          <w:t>SQL Server 2014 Standard</w:t>
        </w:r>
        <w:r w:rsidR="004757DB">
          <w:rPr>
            <w:noProof/>
            <w:webHidden/>
          </w:rPr>
          <w:tab/>
        </w:r>
        <w:r w:rsidR="004757DB">
          <w:rPr>
            <w:noProof/>
            <w:webHidden/>
          </w:rPr>
          <w:fldChar w:fldCharType="begin"/>
        </w:r>
        <w:r w:rsidR="004757DB">
          <w:rPr>
            <w:noProof/>
            <w:webHidden/>
          </w:rPr>
          <w:instrText xml:space="preserve"> PAGEREF _Toc388997267 \h </w:instrText>
        </w:r>
        <w:r w:rsidR="004757DB">
          <w:rPr>
            <w:noProof/>
            <w:webHidden/>
          </w:rPr>
        </w:r>
        <w:r w:rsidR="004757DB">
          <w:rPr>
            <w:noProof/>
            <w:webHidden/>
          </w:rPr>
          <w:fldChar w:fldCharType="separate"/>
        </w:r>
        <w:r w:rsidR="0041566E">
          <w:rPr>
            <w:noProof/>
            <w:webHidden/>
          </w:rPr>
          <w:t>51</w:t>
        </w:r>
        <w:r w:rsidR="004757DB">
          <w:rPr>
            <w:noProof/>
            <w:webHidden/>
          </w:rPr>
          <w:fldChar w:fldCharType="end"/>
        </w:r>
      </w:hyperlink>
    </w:p>
    <w:p w14:paraId="188A6026" w14:textId="77777777" w:rsidR="004757DB" w:rsidRDefault="005461DC">
      <w:pPr>
        <w:pStyle w:val="TOC2"/>
        <w:rPr>
          <w:noProof/>
          <w:color w:val="auto"/>
          <w:sz w:val="22"/>
        </w:rPr>
      </w:pPr>
      <w:hyperlink w:anchor="_Toc388997268" w:history="1">
        <w:r w:rsidR="004757DB" w:rsidRPr="002A2677">
          <w:rPr>
            <w:rStyle w:val="Hyperlink"/>
            <w:noProof/>
            <w:lang w:val="es-ES"/>
          </w:rPr>
          <w:t>Business Intelligence de SQL Server 2014</w:t>
        </w:r>
        <w:r w:rsidR="004757DB">
          <w:rPr>
            <w:noProof/>
            <w:webHidden/>
          </w:rPr>
          <w:tab/>
        </w:r>
        <w:r w:rsidR="004757DB">
          <w:rPr>
            <w:noProof/>
            <w:webHidden/>
          </w:rPr>
          <w:fldChar w:fldCharType="begin"/>
        </w:r>
        <w:r w:rsidR="004757DB">
          <w:rPr>
            <w:noProof/>
            <w:webHidden/>
          </w:rPr>
          <w:instrText xml:space="preserve"> PAGEREF _Toc388997268 \h </w:instrText>
        </w:r>
        <w:r w:rsidR="004757DB">
          <w:rPr>
            <w:noProof/>
            <w:webHidden/>
          </w:rPr>
        </w:r>
        <w:r w:rsidR="004757DB">
          <w:rPr>
            <w:noProof/>
            <w:webHidden/>
          </w:rPr>
          <w:fldChar w:fldCharType="separate"/>
        </w:r>
        <w:r w:rsidR="0041566E">
          <w:rPr>
            <w:noProof/>
            <w:webHidden/>
          </w:rPr>
          <w:t>51</w:t>
        </w:r>
        <w:r w:rsidR="004757DB">
          <w:rPr>
            <w:noProof/>
            <w:webHidden/>
          </w:rPr>
          <w:fldChar w:fldCharType="end"/>
        </w:r>
      </w:hyperlink>
    </w:p>
    <w:p w14:paraId="0F97522C" w14:textId="77777777" w:rsidR="004757DB" w:rsidRDefault="005461DC">
      <w:pPr>
        <w:pStyle w:val="TOC2"/>
        <w:rPr>
          <w:noProof/>
          <w:color w:val="auto"/>
          <w:sz w:val="22"/>
        </w:rPr>
      </w:pPr>
      <w:hyperlink w:anchor="_Toc388997269" w:history="1">
        <w:r w:rsidR="004757DB" w:rsidRPr="002A2677">
          <w:rPr>
            <w:rStyle w:val="Hyperlink"/>
            <w:noProof/>
            <w:lang w:val="fr-FR"/>
          </w:rPr>
          <w:t>System Center 2012 R2 Client Management Suite</w:t>
        </w:r>
        <w:r w:rsidR="004757DB">
          <w:rPr>
            <w:noProof/>
            <w:webHidden/>
          </w:rPr>
          <w:tab/>
        </w:r>
        <w:r w:rsidR="004757DB">
          <w:rPr>
            <w:noProof/>
            <w:webHidden/>
          </w:rPr>
          <w:fldChar w:fldCharType="begin"/>
        </w:r>
        <w:r w:rsidR="004757DB">
          <w:rPr>
            <w:noProof/>
            <w:webHidden/>
          </w:rPr>
          <w:instrText xml:space="preserve"> PAGEREF _Toc388997269 \h </w:instrText>
        </w:r>
        <w:r w:rsidR="004757DB">
          <w:rPr>
            <w:noProof/>
            <w:webHidden/>
          </w:rPr>
        </w:r>
        <w:r w:rsidR="004757DB">
          <w:rPr>
            <w:noProof/>
            <w:webHidden/>
          </w:rPr>
          <w:fldChar w:fldCharType="separate"/>
        </w:r>
        <w:r w:rsidR="0041566E">
          <w:rPr>
            <w:noProof/>
            <w:webHidden/>
          </w:rPr>
          <w:t>52</w:t>
        </w:r>
        <w:r w:rsidR="004757DB">
          <w:rPr>
            <w:noProof/>
            <w:webHidden/>
          </w:rPr>
          <w:fldChar w:fldCharType="end"/>
        </w:r>
      </w:hyperlink>
    </w:p>
    <w:p w14:paraId="3B381696" w14:textId="77777777" w:rsidR="004757DB" w:rsidRDefault="005461DC">
      <w:pPr>
        <w:pStyle w:val="TOC2"/>
        <w:rPr>
          <w:noProof/>
          <w:color w:val="auto"/>
          <w:sz w:val="22"/>
        </w:rPr>
      </w:pPr>
      <w:hyperlink w:anchor="_Toc388997270" w:history="1">
        <w:r w:rsidR="004757DB" w:rsidRPr="002A2677">
          <w:rPr>
            <w:rStyle w:val="Hyperlink"/>
            <w:noProof/>
          </w:rPr>
          <w:t>System Center 2012 R2 Configuration Manager</w:t>
        </w:r>
        <w:r w:rsidR="004757DB">
          <w:rPr>
            <w:noProof/>
            <w:webHidden/>
          </w:rPr>
          <w:tab/>
        </w:r>
        <w:r w:rsidR="004757DB">
          <w:rPr>
            <w:noProof/>
            <w:webHidden/>
          </w:rPr>
          <w:fldChar w:fldCharType="begin"/>
        </w:r>
        <w:r w:rsidR="004757DB">
          <w:rPr>
            <w:noProof/>
            <w:webHidden/>
          </w:rPr>
          <w:instrText xml:space="preserve"> PAGEREF _Toc388997270 \h </w:instrText>
        </w:r>
        <w:r w:rsidR="004757DB">
          <w:rPr>
            <w:noProof/>
            <w:webHidden/>
          </w:rPr>
        </w:r>
        <w:r w:rsidR="004757DB">
          <w:rPr>
            <w:noProof/>
            <w:webHidden/>
          </w:rPr>
          <w:fldChar w:fldCharType="separate"/>
        </w:r>
        <w:r w:rsidR="0041566E">
          <w:rPr>
            <w:noProof/>
            <w:webHidden/>
          </w:rPr>
          <w:t>52</w:t>
        </w:r>
        <w:r w:rsidR="004757DB">
          <w:rPr>
            <w:noProof/>
            <w:webHidden/>
          </w:rPr>
          <w:fldChar w:fldCharType="end"/>
        </w:r>
      </w:hyperlink>
    </w:p>
    <w:p w14:paraId="71C73F99" w14:textId="77777777" w:rsidR="004757DB" w:rsidRDefault="005461DC">
      <w:pPr>
        <w:pStyle w:val="TOC2"/>
        <w:rPr>
          <w:noProof/>
          <w:color w:val="auto"/>
          <w:sz w:val="22"/>
        </w:rPr>
      </w:pPr>
      <w:hyperlink w:anchor="_Toc388997271" w:history="1">
        <w:r w:rsidR="004757DB" w:rsidRPr="002A2677">
          <w:rPr>
            <w:rStyle w:val="Hyperlink"/>
            <w:noProof/>
            <w:lang w:val="es-ES"/>
          </w:rPr>
          <w:t>Visio 2013 Professional</w:t>
        </w:r>
        <w:r w:rsidR="004757DB">
          <w:rPr>
            <w:noProof/>
            <w:webHidden/>
          </w:rPr>
          <w:tab/>
        </w:r>
        <w:r w:rsidR="004757DB">
          <w:rPr>
            <w:noProof/>
            <w:webHidden/>
          </w:rPr>
          <w:fldChar w:fldCharType="begin"/>
        </w:r>
        <w:r w:rsidR="004757DB">
          <w:rPr>
            <w:noProof/>
            <w:webHidden/>
          </w:rPr>
          <w:instrText xml:space="preserve"> PAGEREF _Toc388997271 \h </w:instrText>
        </w:r>
        <w:r w:rsidR="004757DB">
          <w:rPr>
            <w:noProof/>
            <w:webHidden/>
          </w:rPr>
        </w:r>
        <w:r w:rsidR="004757DB">
          <w:rPr>
            <w:noProof/>
            <w:webHidden/>
          </w:rPr>
          <w:fldChar w:fldCharType="separate"/>
        </w:r>
        <w:r w:rsidR="0041566E">
          <w:rPr>
            <w:noProof/>
            <w:webHidden/>
          </w:rPr>
          <w:t>52</w:t>
        </w:r>
        <w:r w:rsidR="004757DB">
          <w:rPr>
            <w:noProof/>
            <w:webHidden/>
          </w:rPr>
          <w:fldChar w:fldCharType="end"/>
        </w:r>
      </w:hyperlink>
    </w:p>
    <w:p w14:paraId="03DFB8E3" w14:textId="77777777" w:rsidR="004757DB" w:rsidRDefault="005461DC">
      <w:pPr>
        <w:pStyle w:val="TOC2"/>
        <w:rPr>
          <w:noProof/>
          <w:color w:val="auto"/>
          <w:sz w:val="22"/>
        </w:rPr>
      </w:pPr>
      <w:hyperlink w:anchor="_Toc388997272" w:history="1">
        <w:r w:rsidR="004757DB" w:rsidRPr="002A2677">
          <w:rPr>
            <w:rStyle w:val="Hyperlink"/>
            <w:noProof/>
            <w:lang w:val="es-ES"/>
          </w:rPr>
          <w:t>Visio 2013 Standard</w:t>
        </w:r>
        <w:r w:rsidR="004757DB">
          <w:rPr>
            <w:noProof/>
            <w:webHidden/>
          </w:rPr>
          <w:tab/>
        </w:r>
        <w:r w:rsidR="004757DB">
          <w:rPr>
            <w:noProof/>
            <w:webHidden/>
          </w:rPr>
          <w:fldChar w:fldCharType="begin"/>
        </w:r>
        <w:r w:rsidR="004757DB">
          <w:rPr>
            <w:noProof/>
            <w:webHidden/>
          </w:rPr>
          <w:instrText xml:space="preserve"> PAGEREF _Toc388997272 \h </w:instrText>
        </w:r>
        <w:r w:rsidR="004757DB">
          <w:rPr>
            <w:noProof/>
            <w:webHidden/>
          </w:rPr>
        </w:r>
        <w:r w:rsidR="004757DB">
          <w:rPr>
            <w:noProof/>
            <w:webHidden/>
          </w:rPr>
          <w:fldChar w:fldCharType="separate"/>
        </w:r>
        <w:r w:rsidR="0041566E">
          <w:rPr>
            <w:noProof/>
            <w:webHidden/>
          </w:rPr>
          <w:t>53</w:t>
        </w:r>
        <w:r w:rsidR="004757DB">
          <w:rPr>
            <w:noProof/>
            <w:webHidden/>
          </w:rPr>
          <w:fldChar w:fldCharType="end"/>
        </w:r>
      </w:hyperlink>
    </w:p>
    <w:p w14:paraId="38C489F2" w14:textId="77777777" w:rsidR="004757DB" w:rsidRDefault="005461DC">
      <w:pPr>
        <w:pStyle w:val="TOC2"/>
        <w:rPr>
          <w:noProof/>
          <w:color w:val="auto"/>
          <w:sz w:val="22"/>
        </w:rPr>
      </w:pPr>
      <w:hyperlink w:anchor="_Toc388997273" w:history="1">
        <w:r w:rsidR="004757DB" w:rsidRPr="002A2677">
          <w:rPr>
            <w:rStyle w:val="Hyperlink"/>
            <w:noProof/>
            <w:lang w:val="es-ES"/>
          </w:rPr>
          <w:t>Visual Studio Premium 2013</w:t>
        </w:r>
        <w:r w:rsidR="004757DB">
          <w:rPr>
            <w:noProof/>
            <w:webHidden/>
          </w:rPr>
          <w:tab/>
        </w:r>
        <w:r w:rsidR="004757DB">
          <w:rPr>
            <w:noProof/>
            <w:webHidden/>
          </w:rPr>
          <w:fldChar w:fldCharType="begin"/>
        </w:r>
        <w:r w:rsidR="004757DB">
          <w:rPr>
            <w:noProof/>
            <w:webHidden/>
          </w:rPr>
          <w:instrText xml:space="preserve"> PAGEREF _Toc388997273 \h </w:instrText>
        </w:r>
        <w:r w:rsidR="004757DB">
          <w:rPr>
            <w:noProof/>
            <w:webHidden/>
          </w:rPr>
        </w:r>
        <w:r w:rsidR="004757DB">
          <w:rPr>
            <w:noProof/>
            <w:webHidden/>
          </w:rPr>
          <w:fldChar w:fldCharType="separate"/>
        </w:r>
        <w:r w:rsidR="0041566E">
          <w:rPr>
            <w:noProof/>
            <w:webHidden/>
          </w:rPr>
          <w:t>53</w:t>
        </w:r>
        <w:r w:rsidR="004757DB">
          <w:rPr>
            <w:noProof/>
            <w:webHidden/>
          </w:rPr>
          <w:fldChar w:fldCharType="end"/>
        </w:r>
      </w:hyperlink>
    </w:p>
    <w:p w14:paraId="66ECEC91" w14:textId="77777777" w:rsidR="004757DB" w:rsidRDefault="005461DC">
      <w:pPr>
        <w:pStyle w:val="TOC2"/>
        <w:rPr>
          <w:noProof/>
          <w:color w:val="auto"/>
          <w:sz w:val="22"/>
        </w:rPr>
      </w:pPr>
      <w:hyperlink w:anchor="_Toc388997274" w:history="1">
        <w:r w:rsidR="004757DB" w:rsidRPr="002A2677">
          <w:rPr>
            <w:rStyle w:val="Hyperlink"/>
            <w:noProof/>
            <w:lang w:val="es-ES"/>
          </w:rPr>
          <w:t>Visual Studio Professional 2013</w:t>
        </w:r>
        <w:r w:rsidR="004757DB">
          <w:rPr>
            <w:noProof/>
            <w:webHidden/>
          </w:rPr>
          <w:tab/>
        </w:r>
        <w:r w:rsidR="004757DB">
          <w:rPr>
            <w:noProof/>
            <w:webHidden/>
          </w:rPr>
          <w:fldChar w:fldCharType="begin"/>
        </w:r>
        <w:r w:rsidR="004757DB">
          <w:rPr>
            <w:noProof/>
            <w:webHidden/>
          </w:rPr>
          <w:instrText xml:space="preserve"> PAGEREF _Toc388997274 \h </w:instrText>
        </w:r>
        <w:r w:rsidR="004757DB">
          <w:rPr>
            <w:noProof/>
            <w:webHidden/>
          </w:rPr>
        </w:r>
        <w:r w:rsidR="004757DB">
          <w:rPr>
            <w:noProof/>
            <w:webHidden/>
          </w:rPr>
          <w:fldChar w:fldCharType="separate"/>
        </w:r>
        <w:r w:rsidR="0041566E">
          <w:rPr>
            <w:noProof/>
            <w:webHidden/>
          </w:rPr>
          <w:t>55</w:t>
        </w:r>
        <w:r w:rsidR="004757DB">
          <w:rPr>
            <w:noProof/>
            <w:webHidden/>
          </w:rPr>
          <w:fldChar w:fldCharType="end"/>
        </w:r>
      </w:hyperlink>
    </w:p>
    <w:p w14:paraId="2A3C66D8" w14:textId="77777777" w:rsidR="004757DB" w:rsidRDefault="005461DC">
      <w:pPr>
        <w:pStyle w:val="TOC2"/>
        <w:rPr>
          <w:noProof/>
          <w:color w:val="auto"/>
          <w:sz w:val="22"/>
        </w:rPr>
      </w:pPr>
      <w:hyperlink w:anchor="_Toc388997275" w:history="1">
        <w:r w:rsidR="004757DB" w:rsidRPr="002A2677">
          <w:rPr>
            <w:rStyle w:val="Hyperlink"/>
            <w:noProof/>
            <w:lang w:val="es-ES"/>
          </w:rPr>
          <w:t>Visual Studio Ultimate 2013</w:t>
        </w:r>
        <w:r w:rsidR="004757DB">
          <w:rPr>
            <w:noProof/>
            <w:webHidden/>
          </w:rPr>
          <w:tab/>
        </w:r>
        <w:r w:rsidR="004757DB">
          <w:rPr>
            <w:noProof/>
            <w:webHidden/>
          </w:rPr>
          <w:fldChar w:fldCharType="begin"/>
        </w:r>
        <w:r w:rsidR="004757DB">
          <w:rPr>
            <w:noProof/>
            <w:webHidden/>
          </w:rPr>
          <w:instrText xml:space="preserve"> PAGEREF _Toc388997275 \h </w:instrText>
        </w:r>
        <w:r w:rsidR="004757DB">
          <w:rPr>
            <w:noProof/>
            <w:webHidden/>
          </w:rPr>
        </w:r>
        <w:r w:rsidR="004757DB">
          <w:rPr>
            <w:noProof/>
            <w:webHidden/>
          </w:rPr>
          <w:fldChar w:fldCharType="separate"/>
        </w:r>
        <w:r w:rsidR="0041566E">
          <w:rPr>
            <w:noProof/>
            <w:webHidden/>
          </w:rPr>
          <w:t>57</w:t>
        </w:r>
        <w:r w:rsidR="004757DB">
          <w:rPr>
            <w:noProof/>
            <w:webHidden/>
          </w:rPr>
          <w:fldChar w:fldCharType="end"/>
        </w:r>
      </w:hyperlink>
    </w:p>
    <w:p w14:paraId="6A424315" w14:textId="4DEF73A1" w:rsidR="004757DB" w:rsidRDefault="005461DC">
      <w:pPr>
        <w:pStyle w:val="TOC2"/>
        <w:rPr>
          <w:noProof/>
          <w:color w:val="auto"/>
          <w:sz w:val="22"/>
        </w:rPr>
      </w:pPr>
      <w:hyperlink w:anchor="_Toc388997276" w:history="1">
        <w:r w:rsidR="004757DB" w:rsidRPr="002A2677">
          <w:rPr>
            <w:rStyle w:val="Hyperlink"/>
            <w:noProof/>
            <w:lang w:val="es-ES"/>
          </w:rPr>
          <w:t xml:space="preserve">Visual Studio Team Foundation Server 2013 con tecnología </w:t>
        </w:r>
        <w:r w:rsidR="00B36755">
          <w:rPr>
            <w:rStyle w:val="Hyperlink"/>
            <w:noProof/>
            <w:lang w:val="es-ES"/>
          </w:rPr>
          <w:br/>
        </w:r>
        <w:r w:rsidR="004757DB" w:rsidRPr="002A2677">
          <w:rPr>
            <w:rStyle w:val="Hyperlink"/>
            <w:noProof/>
            <w:lang w:val="es-ES"/>
          </w:rPr>
          <w:t>SQL Server 2014</w:t>
        </w:r>
        <w:r w:rsidR="004757DB">
          <w:rPr>
            <w:noProof/>
            <w:webHidden/>
          </w:rPr>
          <w:tab/>
        </w:r>
        <w:r w:rsidR="004757DB">
          <w:rPr>
            <w:noProof/>
            <w:webHidden/>
          </w:rPr>
          <w:fldChar w:fldCharType="begin"/>
        </w:r>
        <w:r w:rsidR="004757DB">
          <w:rPr>
            <w:noProof/>
            <w:webHidden/>
          </w:rPr>
          <w:instrText xml:space="preserve"> PAGEREF _Toc388997276 \h </w:instrText>
        </w:r>
        <w:r w:rsidR="004757DB">
          <w:rPr>
            <w:noProof/>
            <w:webHidden/>
          </w:rPr>
        </w:r>
        <w:r w:rsidR="004757DB">
          <w:rPr>
            <w:noProof/>
            <w:webHidden/>
          </w:rPr>
          <w:fldChar w:fldCharType="separate"/>
        </w:r>
        <w:r w:rsidR="0041566E">
          <w:rPr>
            <w:noProof/>
            <w:webHidden/>
          </w:rPr>
          <w:t>58</w:t>
        </w:r>
        <w:r w:rsidR="004757DB">
          <w:rPr>
            <w:noProof/>
            <w:webHidden/>
          </w:rPr>
          <w:fldChar w:fldCharType="end"/>
        </w:r>
      </w:hyperlink>
    </w:p>
    <w:p w14:paraId="0B147BF0" w14:textId="77777777" w:rsidR="004757DB" w:rsidRDefault="005461DC">
      <w:pPr>
        <w:pStyle w:val="TOC2"/>
        <w:rPr>
          <w:noProof/>
          <w:color w:val="auto"/>
          <w:sz w:val="22"/>
        </w:rPr>
      </w:pPr>
      <w:hyperlink w:anchor="_Toc388997277" w:history="1">
        <w:r w:rsidR="004757DB" w:rsidRPr="002A2677">
          <w:rPr>
            <w:rStyle w:val="Hyperlink"/>
            <w:noProof/>
            <w:lang w:val="es-ES"/>
          </w:rPr>
          <w:t>Visual Studio Test Professional 2013</w:t>
        </w:r>
        <w:r w:rsidR="004757DB">
          <w:rPr>
            <w:noProof/>
            <w:webHidden/>
          </w:rPr>
          <w:tab/>
        </w:r>
        <w:r w:rsidR="004757DB">
          <w:rPr>
            <w:noProof/>
            <w:webHidden/>
          </w:rPr>
          <w:fldChar w:fldCharType="begin"/>
        </w:r>
        <w:r w:rsidR="004757DB">
          <w:rPr>
            <w:noProof/>
            <w:webHidden/>
          </w:rPr>
          <w:instrText xml:space="preserve"> PAGEREF _Toc388997277 \h </w:instrText>
        </w:r>
        <w:r w:rsidR="004757DB">
          <w:rPr>
            <w:noProof/>
            <w:webHidden/>
          </w:rPr>
        </w:r>
        <w:r w:rsidR="004757DB">
          <w:rPr>
            <w:noProof/>
            <w:webHidden/>
          </w:rPr>
          <w:fldChar w:fldCharType="separate"/>
        </w:r>
        <w:r w:rsidR="0041566E">
          <w:rPr>
            <w:noProof/>
            <w:webHidden/>
          </w:rPr>
          <w:t>59</w:t>
        </w:r>
        <w:r w:rsidR="004757DB">
          <w:rPr>
            <w:noProof/>
            <w:webHidden/>
          </w:rPr>
          <w:fldChar w:fldCharType="end"/>
        </w:r>
      </w:hyperlink>
    </w:p>
    <w:p w14:paraId="2BE34A9B" w14:textId="77777777" w:rsidR="004757DB" w:rsidRDefault="005461DC">
      <w:pPr>
        <w:pStyle w:val="TOC2"/>
        <w:rPr>
          <w:noProof/>
          <w:color w:val="auto"/>
          <w:sz w:val="22"/>
        </w:rPr>
      </w:pPr>
      <w:hyperlink w:anchor="_Toc388997278" w:history="1">
        <w:r w:rsidR="004757DB" w:rsidRPr="002A2677">
          <w:rPr>
            <w:rStyle w:val="Hyperlink"/>
            <w:noProof/>
            <w:lang w:val="es-ES"/>
          </w:rPr>
          <w:t>Servicios de Administración de Derechos de Active Directory  de Windows Server 2012 R2</w:t>
        </w:r>
        <w:r w:rsidR="004757DB">
          <w:rPr>
            <w:noProof/>
            <w:webHidden/>
          </w:rPr>
          <w:tab/>
        </w:r>
        <w:r w:rsidR="004757DB">
          <w:rPr>
            <w:noProof/>
            <w:webHidden/>
          </w:rPr>
          <w:fldChar w:fldCharType="begin"/>
        </w:r>
        <w:r w:rsidR="004757DB">
          <w:rPr>
            <w:noProof/>
            <w:webHidden/>
          </w:rPr>
          <w:instrText xml:space="preserve"> PAGEREF _Toc388997278 \h </w:instrText>
        </w:r>
        <w:r w:rsidR="004757DB">
          <w:rPr>
            <w:noProof/>
            <w:webHidden/>
          </w:rPr>
        </w:r>
        <w:r w:rsidR="004757DB">
          <w:rPr>
            <w:noProof/>
            <w:webHidden/>
          </w:rPr>
          <w:fldChar w:fldCharType="separate"/>
        </w:r>
        <w:r w:rsidR="0041566E">
          <w:rPr>
            <w:noProof/>
            <w:webHidden/>
          </w:rPr>
          <w:t>61</w:t>
        </w:r>
        <w:r w:rsidR="004757DB">
          <w:rPr>
            <w:noProof/>
            <w:webHidden/>
          </w:rPr>
          <w:fldChar w:fldCharType="end"/>
        </w:r>
      </w:hyperlink>
    </w:p>
    <w:p w14:paraId="49B1DA6D" w14:textId="77777777" w:rsidR="004757DB" w:rsidRDefault="005461DC">
      <w:pPr>
        <w:pStyle w:val="TOC2"/>
        <w:rPr>
          <w:noProof/>
          <w:color w:val="auto"/>
          <w:sz w:val="22"/>
        </w:rPr>
      </w:pPr>
      <w:hyperlink w:anchor="_Toc388997279" w:history="1">
        <w:r w:rsidR="004757DB" w:rsidRPr="002A2677">
          <w:rPr>
            <w:rStyle w:val="Hyperlink"/>
            <w:noProof/>
            <w:lang w:val="pt-BR"/>
          </w:rPr>
          <w:t>Servicios de Escritorio Remoto de Windows Server 2012 R2</w:t>
        </w:r>
        <w:r w:rsidR="004757DB">
          <w:rPr>
            <w:noProof/>
            <w:webHidden/>
          </w:rPr>
          <w:tab/>
        </w:r>
        <w:r w:rsidR="004757DB">
          <w:rPr>
            <w:noProof/>
            <w:webHidden/>
          </w:rPr>
          <w:fldChar w:fldCharType="begin"/>
        </w:r>
        <w:r w:rsidR="004757DB">
          <w:rPr>
            <w:noProof/>
            <w:webHidden/>
          </w:rPr>
          <w:instrText xml:space="preserve"> PAGEREF _Toc388997279 \h </w:instrText>
        </w:r>
        <w:r w:rsidR="004757DB">
          <w:rPr>
            <w:noProof/>
            <w:webHidden/>
          </w:rPr>
        </w:r>
        <w:r w:rsidR="004757DB">
          <w:rPr>
            <w:noProof/>
            <w:webHidden/>
          </w:rPr>
          <w:fldChar w:fldCharType="separate"/>
        </w:r>
        <w:r w:rsidR="0041566E">
          <w:rPr>
            <w:noProof/>
            <w:webHidden/>
          </w:rPr>
          <w:t>62</w:t>
        </w:r>
        <w:r w:rsidR="004757DB">
          <w:rPr>
            <w:noProof/>
            <w:webHidden/>
          </w:rPr>
          <w:fldChar w:fldCharType="end"/>
        </w:r>
      </w:hyperlink>
    </w:p>
    <w:p w14:paraId="47155154" w14:textId="77777777" w:rsidR="004757DB" w:rsidRDefault="005461DC">
      <w:pPr>
        <w:pStyle w:val="TOC1"/>
        <w:tabs>
          <w:tab w:val="right" w:leader="dot" w:pos="5210"/>
        </w:tabs>
        <w:rPr>
          <w:rFonts w:asciiTheme="minorHAnsi" w:hAnsiTheme="minorHAnsi"/>
          <w:b w:val="0"/>
          <w:caps w:val="0"/>
          <w:noProof/>
          <w:color w:val="auto"/>
          <w:sz w:val="22"/>
          <w:szCs w:val="22"/>
        </w:rPr>
      </w:pPr>
      <w:hyperlink w:anchor="_Toc388997280" w:history="1">
        <w:r w:rsidR="004757DB" w:rsidRPr="002A2677">
          <w:rPr>
            <w:rStyle w:val="Hyperlink"/>
            <w:noProof/>
            <w:lang w:val="es-ES"/>
          </w:rPr>
          <w:t>Modelo de Licencia por Host/Invitado</w:t>
        </w:r>
        <w:r w:rsidR="004757DB">
          <w:rPr>
            <w:noProof/>
            <w:webHidden/>
          </w:rPr>
          <w:tab/>
        </w:r>
        <w:r w:rsidR="004757DB">
          <w:rPr>
            <w:noProof/>
            <w:webHidden/>
          </w:rPr>
          <w:fldChar w:fldCharType="begin"/>
        </w:r>
        <w:r w:rsidR="004757DB">
          <w:rPr>
            <w:noProof/>
            <w:webHidden/>
          </w:rPr>
          <w:instrText xml:space="preserve"> PAGEREF _Toc388997280 \h </w:instrText>
        </w:r>
        <w:r w:rsidR="004757DB">
          <w:rPr>
            <w:noProof/>
            <w:webHidden/>
          </w:rPr>
        </w:r>
        <w:r w:rsidR="004757DB">
          <w:rPr>
            <w:noProof/>
            <w:webHidden/>
          </w:rPr>
          <w:fldChar w:fldCharType="separate"/>
        </w:r>
        <w:r w:rsidR="0041566E">
          <w:rPr>
            <w:noProof/>
            <w:webHidden/>
          </w:rPr>
          <w:t>63</w:t>
        </w:r>
        <w:r w:rsidR="004757DB">
          <w:rPr>
            <w:noProof/>
            <w:webHidden/>
          </w:rPr>
          <w:fldChar w:fldCharType="end"/>
        </w:r>
      </w:hyperlink>
    </w:p>
    <w:p w14:paraId="17DDD32B" w14:textId="77777777" w:rsidR="004757DB" w:rsidRDefault="005461DC">
      <w:pPr>
        <w:pStyle w:val="TOC2"/>
        <w:rPr>
          <w:noProof/>
          <w:color w:val="auto"/>
          <w:sz w:val="22"/>
        </w:rPr>
      </w:pPr>
      <w:hyperlink w:anchor="_Toc388997281" w:history="1">
        <w:r w:rsidR="004757DB" w:rsidRPr="002A2677">
          <w:rPr>
            <w:rStyle w:val="Hyperlink"/>
            <w:noProof/>
            <w:lang w:val="es-ES"/>
          </w:rPr>
          <w:t>Cloud Platform Suite</w:t>
        </w:r>
        <w:r w:rsidR="004757DB">
          <w:rPr>
            <w:noProof/>
            <w:webHidden/>
          </w:rPr>
          <w:tab/>
        </w:r>
        <w:r w:rsidR="004757DB">
          <w:rPr>
            <w:noProof/>
            <w:webHidden/>
          </w:rPr>
          <w:fldChar w:fldCharType="begin"/>
        </w:r>
        <w:r w:rsidR="004757DB">
          <w:rPr>
            <w:noProof/>
            <w:webHidden/>
          </w:rPr>
          <w:instrText xml:space="preserve"> PAGEREF _Toc388997281 \h </w:instrText>
        </w:r>
        <w:r w:rsidR="004757DB">
          <w:rPr>
            <w:noProof/>
            <w:webHidden/>
          </w:rPr>
        </w:r>
        <w:r w:rsidR="004757DB">
          <w:rPr>
            <w:noProof/>
            <w:webHidden/>
          </w:rPr>
          <w:fldChar w:fldCharType="separate"/>
        </w:r>
        <w:r w:rsidR="0041566E">
          <w:rPr>
            <w:noProof/>
            <w:webHidden/>
          </w:rPr>
          <w:t>63</w:t>
        </w:r>
        <w:r w:rsidR="004757DB">
          <w:rPr>
            <w:noProof/>
            <w:webHidden/>
          </w:rPr>
          <w:fldChar w:fldCharType="end"/>
        </w:r>
      </w:hyperlink>
    </w:p>
    <w:p w14:paraId="33FACF52" w14:textId="77777777" w:rsidR="004757DB" w:rsidRDefault="005461DC">
      <w:pPr>
        <w:pStyle w:val="TOC2"/>
        <w:rPr>
          <w:noProof/>
          <w:color w:val="auto"/>
          <w:sz w:val="22"/>
        </w:rPr>
      </w:pPr>
      <w:hyperlink w:anchor="_Toc388997282" w:history="1">
        <w:r w:rsidR="004757DB" w:rsidRPr="002A2677">
          <w:rPr>
            <w:rStyle w:val="Hyperlink"/>
            <w:noProof/>
            <w:lang w:val="es-ES"/>
          </w:rPr>
          <w:t>Cloud Platform Guest</w:t>
        </w:r>
        <w:r w:rsidR="004757DB">
          <w:rPr>
            <w:noProof/>
            <w:webHidden/>
          </w:rPr>
          <w:tab/>
        </w:r>
        <w:r w:rsidR="004757DB">
          <w:rPr>
            <w:noProof/>
            <w:webHidden/>
          </w:rPr>
          <w:fldChar w:fldCharType="begin"/>
        </w:r>
        <w:r w:rsidR="004757DB">
          <w:rPr>
            <w:noProof/>
            <w:webHidden/>
          </w:rPr>
          <w:instrText xml:space="preserve"> PAGEREF _Toc388997282 \h </w:instrText>
        </w:r>
        <w:r w:rsidR="004757DB">
          <w:rPr>
            <w:noProof/>
            <w:webHidden/>
          </w:rPr>
        </w:r>
        <w:r w:rsidR="004757DB">
          <w:rPr>
            <w:noProof/>
            <w:webHidden/>
          </w:rPr>
          <w:fldChar w:fldCharType="separate"/>
        </w:r>
        <w:r w:rsidR="0041566E">
          <w:rPr>
            <w:noProof/>
            <w:webHidden/>
          </w:rPr>
          <w:t>64</w:t>
        </w:r>
        <w:r w:rsidR="004757DB">
          <w:rPr>
            <w:noProof/>
            <w:webHidden/>
          </w:rPr>
          <w:fldChar w:fldCharType="end"/>
        </w:r>
      </w:hyperlink>
    </w:p>
    <w:p w14:paraId="37F04732" w14:textId="77777777" w:rsidR="004757DB" w:rsidRDefault="005461DC">
      <w:pPr>
        <w:pStyle w:val="TOC1"/>
        <w:tabs>
          <w:tab w:val="right" w:leader="dot" w:pos="5210"/>
        </w:tabs>
        <w:rPr>
          <w:rFonts w:asciiTheme="minorHAnsi" w:hAnsiTheme="minorHAnsi"/>
          <w:b w:val="0"/>
          <w:caps w:val="0"/>
          <w:noProof/>
          <w:color w:val="auto"/>
          <w:sz w:val="22"/>
          <w:szCs w:val="22"/>
        </w:rPr>
      </w:pPr>
      <w:hyperlink w:anchor="_Toc388997283" w:history="1">
        <w:r w:rsidR="004757DB" w:rsidRPr="002A2677">
          <w:rPr>
            <w:rStyle w:val="Hyperlink"/>
            <w:noProof/>
            <w:lang w:val="es-ES"/>
          </w:rPr>
          <w:t>Servicios Online</w:t>
        </w:r>
        <w:r w:rsidR="004757DB">
          <w:rPr>
            <w:noProof/>
            <w:webHidden/>
          </w:rPr>
          <w:tab/>
        </w:r>
        <w:r w:rsidR="004757DB">
          <w:rPr>
            <w:noProof/>
            <w:webHidden/>
          </w:rPr>
          <w:fldChar w:fldCharType="begin"/>
        </w:r>
        <w:r w:rsidR="004757DB">
          <w:rPr>
            <w:noProof/>
            <w:webHidden/>
          </w:rPr>
          <w:instrText xml:space="preserve"> PAGEREF _Toc388997283 \h </w:instrText>
        </w:r>
        <w:r w:rsidR="004757DB">
          <w:rPr>
            <w:noProof/>
            <w:webHidden/>
          </w:rPr>
        </w:r>
        <w:r w:rsidR="004757DB">
          <w:rPr>
            <w:noProof/>
            <w:webHidden/>
          </w:rPr>
          <w:fldChar w:fldCharType="separate"/>
        </w:r>
        <w:r w:rsidR="0041566E">
          <w:rPr>
            <w:noProof/>
            <w:webHidden/>
          </w:rPr>
          <w:t>66</w:t>
        </w:r>
        <w:r w:rsidR="004757DB">
          <w:rPr>
            <w:noProof/>
            <w:webHidden/>
          </w:rPr>
          <w:fldChar w:fldCharType="end"/>
        </w:r>
      </w:hyperlink>
    </w:p>
    <w:p w14:paraId="17E80ACE" w14:textId="77777777" w:rsidR="004757DB" w:rsidRDefault="005461DC">
      <w:pPr>
        <w:pStyle w:val="TOC2"/>
        <w:rPr>
          <w:noProof/>
          <w:color w:val="auto"/>
          <w:sz w:val="22"/>
        </w:rPr>
      </w:pPr>
      <w:hyperlink w:anchor="_Toc388997284" w:history="1">
        <w:r w:rsidR="004757DB" w:rsidRPr="002A2677">
          <w:rPr>
            <w:rStyle w:val="Hyperlink"/>
            <w:rFonts w:cs="Arial"/>
            <w:noProof/>
            <w:lang w:val="es-ES"/>
          </w:rPr>
          <w:t>System Center Endpoint Protection</w:t>
        </w:r>
        <w:r w:rsidR="004757DB">
          <w:rPr>
            <w:noProof/>
            <w:webHidden/>
          </w:rPr>
          <w:tab/>
        </w:r>
        <w:r w:rsidR="004757DB">
          <w:rPr>
            <w:noProof/>
            <w:webHidden/>
          </w:rPr>
          <w:fldChar w:fldCharType="begin"/>
        </w:r>
        <w:r w:rsidR="004757DB">
          <w:rPr>
            <w:noProof/>
            <w:webHidden/>
          </w:rPr>
          <w:instrText xml:space="preserve"> PAGEREF _Toc388997284 \h </w:instrText>
        </w:r>
        <w:r w:rsidR="004757DB">
          <w:rPr>
            <w:noProof/>
            <w:webHidden/>
          </w:rPr>
        </w:r>
        <w:r w:rsidR="004757DB">
          <w:rPr>
            <w:noProof/>
            <w:webHidden/>
          </w:rPr>
          <w:fldChar w:fldCharType="separate"/>
        </w:r>
        <w:r w:rsidR="0041566E">
          <w:rPr>
            <w:noProof/>
            <w:webHidden/>
          </w:rPr>
          <w:t>69</w:t>
        </w:r>
        <w:r w:rsidR="004757DB">
          <w:rPr>
            <w:noProof/>
            <w:webHidden/>
          </w:rPr>
          <w:fldChar w:fldCharType="end"/>
        </w:r>
      </w:hyperlink>
    </w:p>
    <w:p w14:paraId="3BF338CF" w14:textId="77777777" w:rsidR="004757DB" w:rsidRDefault="005461DC">
      <w:pPr>
        <w:pStyle w:val="TOC1"/>
        <w:tabs>
          <w:tab w:val="right" w:leader="dot" w:pos="5210"/>
        </w:tabs>
        <w:rPr>
          <w:rFonts w:asciiTheme="minorHAnsi" w:hAnsiTheme="minorHAnsi"/>
          <w:b w:val="0"/>
          <w:caps w:val="0"/>
          <w:noProof/>
          <w:color w:val="auto"/>
          <w:sz w:val="22"/>
          <w:szCs w:val="22"/>
        </w:rPr>
      </w:pPr>
      <w:hyperlink w:anchor="_Toc388997285" w:history="1">
        <w:r w:rsidR="004757DB" w:rsidRPr="002A2677">
          <w:rPr>
            <w:rStyle w:val="Hyperlink"/>
            <w:noProof/>
            <w:lang w:val="es-ES"/>
          </w:rPr>
          <w:t>Apéndice 1: Software Adicional/Cliente</w:t>
        </w:r>
        <w:r w:rsidR="004757DB">
          <w:rPr>
            <w:noProof/>
            <w:webHidden/>
          </w:rPr>
          <w:tab/>
        </w:r>
        <w:r w:rsidR="004757DB">
          <w:rPr>
            <w:noProof/>
            <w:webHidden/>
          </w:rPr>
          <w:fldChar w:fldCharType="begin"/>
        </w:r>
        <w:r w:rsidR="004757DB">
          <w:rPr>
            <w:noProof/>
            <w:webHidden/>
          </w:rPr>
          <w:instrText xml:space="preserve"> PAGEREF _Toc388997285 \h </w:instrText>
        </w:r>
        <w:r w:rsidR="004757DB">
          <w:rPr>
            <w:noProof/>
            <w:webHidden/>
          </w:rPr>
        </w:r>
        <w:r w:rsidR="004757DB">
          <w:rPr>
            <w:noProof/>
            <w:webHidden/>
          </w:rPr>
          <w:fldChar w:fldCharType="separate"/>
        </w:r>
        <w:r w:rsidR="0041566E">
          <w:rPr>
            <w:noProof/>
            <w:webHidden/>
          </w:rPr>
          <w:t>70</w:t>
        </w:r>
        <w:r w:rsidR="004757DB">
          <w:rPr>
            <w:noProof/>
            <w:webHidden/>
          </w:rPr>
          <w:fldChar w:fldCharType="end"/>
        </w:r>
      </w:hyperlink>
    </w:p>
    <w:p w14:paraId="7CD72AF9" w14:textId="77777777" w:rsidR="004757DB" w:rsidRDefault="005461DC">
      <w:pPr>
        <w:pStyle w:val="TOC1"/>
        <w:tabs>
          <w:tab w:val="right" w:leader="dot" w:pos="5210"/>
        </w:tabs>
        <w:rPr>
          <w:rFonts w:asciiTheme="minorHAnsi" w:hAnsiTheme="minorHAnsi"/>
          <w:b w:val="0"/>
          <w:caps w:val="0"/>
          <w:noProof/>
          <w:color w:val="auto"/>
          <w:sz w:val="22"/>
          <w:szCs w:val="22"/>
        </w:rPr>
      </w:pPr>
      <w:hyperlink w:anchor="_Toc388997286" w:history="1">
        <w:r w:rsidR="004757DB" w:rsidRPr="002A2677">
          <w:rPr>
            <w:rStyle w:val="Hyperlink"/>
            <w:noProof/>
            <w:lang w:val="es-ES"/>
          </w:rPr>
          <w:t>Apéndice 2: Avisos</w:t>
        </w:r>
        <w:r w:rsidR="004757DB">
          <w:rPr>
            <w:noProof/>
            <w:webHidden/>
          </w:rPr>
          <w:tab/>
        </w:r>
        <w:r w:rsidR="004757DB">
          <w:rPr>
            <w:noProof/>
            <w:webHidden/>
          </w:rPr>
          <w:fldChar w:fldCharType="begin"/>
        </w:r>
        <w:r w:rsidR="004757DB">
          <w:rPr>
            <w:noProof/>
            <w:webHidden/>
          </w:rPr>
          <w:instrText xml:space="preserve"> PAGEREF _Toc388997286 \h </w:instrText>
        </w:r>
        <w:r w:rsidR="004757DB">
          <w:rPr>
            <w:noProof/>
            <w:webHidden/>
          </w:rPr>
        </w:r>
        <w:r w:rsidR="004757DB">
          <w:rPr>
            <w:noProof/>
            <w:webHidden/>
          </w:rPr>
          <w:fldChar w:fldCharType="separate"/>
        </w:r>
        <w:r w:rsidR="0041566E">
          <w:rPr>
            <w:noProof/>
            <w:webHidden/>
          </w:rPr>
          <w:t>74</w:t>
        </w:r>
        <w:r w:rsidR="004757DB">
          <w:rPr>
            <w:noProof/>
            <w:webHidden/>
          </w:rPr>
          <w:fldChar w:fldCharType="end"/>
        </w:r>
      </w:hyperlink>
    </w:p>
    <w:p w14:paraId="65988120" w14:textId="77777777" w:rsidR="004757DB" w:rsidRDefault="005461DC">
      <w:pPr>
        <w:pStyle w:val="TOC1"/>
        <w:tabs>
          <w:tab w:val="right" w:leader="dot" w:pos="5210"/>
        </w:tabs>
        <w:rPr>
          <w:rFonts w:asciiTheme="minorHAnsi" w:hAnsiTheme="minorHAnsi"/>
          <w:b w:val="0"/>
          <w:caps w:val="0"/>
          <w:noProof/>
          <w:color w:val="auto"/>
          <w:sz w:val="22"/>
          <w:szCs w:val="22"/>
        </w:rPr>
      </w:pPr>
      <w:hyperlink w:anchor="_Toc388997287" w:history="1">
        <w:r w:rsidR="004757DB" w:rsidRPr="002A2677">
          <w:rPr>
            <w:rStyle w:val="Hyperlink"/>
            <w:noProof/>
            <w:lang w:val="pt-BR"/>
          </w:rPr>
          <w:t>Índice de Producto</w:t>
        </w:r>
        <w:r w:rsidR="004757DB">
          <w:rPr>
            <w:noProof/>
            <w:webHidden/>
          </w:rPr>
          <w:tab/>
        </w:r>
        <w:r w:rsidR="004757DB">
          <w:rPr>
            <w:noProof/>
            <w:webHidden/>
          </w:rPr>
          <w:fldChar w:fldCharType="begin"/>
        </w:r>
        <w:r w:rsidR="004757DB">
          <w:rPr>
            <w:noProof/>
            <w:webHidden/>
          </w:rPr>
          <w:instrText xml:space="preserve"> PAGEREF _Toc388997287 \h </w:instrText>
        </w:r>
        <w:r w:rsidR="004757DB">
          <w:rPr>
            <w:noProof/>
            <w:webHidden/>
          </w:rPr>
        </w:r>
        <w:r w:rsidR="004757DB">
          <w:rPr>
            <w:noProof/>
            <w:webHidden/>
          </w:rPr>
          <w:fldChar w:fldCharType="separate"/>
        </w:r>
        <w:r w:rsidR="0041566E">
          <w:rPr>
            <w:noProof/>
            <w:webHidden/>
          </w:rPr>
          <w:t>76</w:t>
        </w:r>
        <w:r w:rsidR="004757DB">
          <w:rPr>
            <w:noProof/>
            <w:webHidden/>
          </w:rPr>
          <w:fldChar w:fldCharType="end"/>
        </w:r>
      </w:hyperlink>
    </w:p>
    <w:p w14:paraId="21156F60" w14:textId="77777777" w:rsidR="000A570B" w:rsidRPr="0089008B" w:rsidRDefault="000A570B" w:rsidP="000A570B">
      <w:pPr>
        <w:pStyle w:val="TOC1"/>
        <w:tabs>
          <w:tab w:val="right" w:leader="dot" w:pos="5210"/>
        </w:tabs>
        <w:rPr>
          <w:lang w:val="es-ES"/>
        </w:rPr>
      </w:pPr>
      <w:r w:rsidRPr="0089008B">
        <w:rPr>
          <w:lang w:val="es-ES"/>
        </w:rPr>
        <w:fldChar w:fldCharType="end"/>
      </w:r>
    </w:p>
    <w:p w14:paraId="6343B7ED" w14:textId="77777777" w:rsidR="0000799F" w:rsidRPr="0089008B" w:rsidRDefault="0000799F" w:rsidP="0000799F">
      <w:pPr>
        <w:rPr>
          <w:lang w:val="es-ES"/>
        </w:rPr>
      </w:pPr>
    </w:p>
    <w:p w14:paraId="37F3DD5C" w14:textId="77777777" w:rsidR="0000799F" w:rsidRPr="0089008B" w:rsidRDefault="0000799F" w:rsidP="0052042E">
      <w:pPr>
        <w:rPr>
          <w:lang w:val="es-ES"/>
        </w:rPr>
        <w:sectPr w:rsidR="0000799F" w:rsidRPr="0089008B" w:rsidSect="002718A4">
          <w:type w:val="continuous"/>
          <w:pgSz w:w="12240" w:h="15840" w:code="1"/>
          <w:pgMar w:top="1170" w:right="720" w:bottom="720" w:left="720" w:header="720" w:footer="720" w:gutter="0"/>
          <w:cols w:num="2" w:space="360"/>
          <w:titlePg/>
          <w:docGrid w:linePitch="360"/>
        </w:sectPr>
      </w:pPr>
    </w:p>
    <w:p w14:paraId="4E5E7C62" w14:textId="77777777" w:rsidR="000A570B" w:rsidRPr="0089008B" w:rsidRDefault="000A570B" w:rsidP="000A570B">
      <w:pPr>
        <w:pStyle w:val="PURBody"/>
        <w:rPr>
          <w:lang w:val="es-ES"/>
        </w:rPr>
      </w:pPr>
      <w:bookmarkStart w:id="7" w:name="_Toc285616875"/>
      <w:bookmarkStart w:id="8" w:name="_Toc286933071"/>
      <w:bookmarkEnd w:id="5"/>
    </w:p>
    <w:p w14:paraId="10DA1D86" w14:textId="77777777" w:rsidR="000C3222" w:rsidRPr="0089008B" w:rsidRDefault="000C3222" w:rsidP="000A570B">
      <w:pPr>
        <w:pStyle w:val="PURBody"/>
        <w:rPr>
          <w:lang w:val="es-ES"/>
        </w:rPr>
        <w:sectPr w:rsidR="000C3222" w:rsidRPr="0089008B" w:rsidSect="0046632E">
          <w:headerReference w:type="even" r:id="rId113"/>
          <w:footerReference w:type="default" r:id="rId114"/>
          <w:headerReference w:type="first" r:id="rId115"/>
          <w:type w:val="continuous"/>
          <w:pgSz w:w="12240" w:h="15840" w:code="1"/>
          <w:pgMar w:top="1170" w:right="720" w:bottom="720" w:left="720" w:header="432" w:footer="288" w:gutter="0"/>
          <w:cols w:space="360"/>
          <w:docGrid w:linePitch="360"/>
        </w:sectPr>
      </w:pPr>
    </w:p>
    <w:p w14:paraId="696C1E32" w14:textId="77777777" w:rsidR="000C3222" w:rsidRPr="0089008B" w:rsidRDefault="000C3222" w:rsidP="000A570B">
      <w:pPr>
        <w:pStyle w:val="PURSectionHeading"/>
        <w:rPr>
          <w:lang w:val="es-ES"/>
        </w:rPr>
        <w:sectPr w:rsidR="000C3222" w:rsidRPr="0089008B" w:rsidSect="00A40F92">
          <w:footerReference w:type="default" r:id="rId116"/>
          <w:headerReference w:type="first" r:id="rId117"/>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Pr="0089008B" w:rsidRDefault="000A570B" w:rsidP="000A570B">
      <w:pPr>
        <w:pStyle w:val="PURSectionHeading"/>
        <w:rPr>
          <w:lang w:val="es-ES"/>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388997222"/>
      <w:r w:rsidRPr="0089008B">
        <w:rPr>
          <w:lang w:val="es-ES"/>
        </w:rPr>
        <w:lastRenderedPageBreak/>
        <w:t>Introducción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Pr="0089008B" w:rsidRDefault="000A570B" w:rsidP="000A570B">
      <w:pPr>
        <w:pStyle w:val="PURBody"/>
        <w:rPr>
          <w:lang w:val="es-ES"/>
        </w:rPr>
      </w:pPr>
      <w:bookmarkStart w:id="22" w:name="_Toc286933072"/>
      <w:r w:rsidRPr="0089008B">
        <w:rPr>
          <w:lang w:val="es-ES"/>
        </w:rPr>
        <w:t>Los Derechos de uso del proveedor de servicios definidos en este documento detallan la forma en que se usan los productos a través del Contrato de licencia de proveedor de servicios Microsoft.</w:t>
      </w:r>
    </w:p>
    <w:p w14:paraId="73392DDC" w14:textId="77777777" w:rsidR="000A570B" w:rsidRPr="0089008B" w:rsidRDefault="000A570B" w:rsidP="000A570B">
      <w:pPr>
        <w:pStyle w:val="PURHeading2"/>
        <w:rPr>
          <w:lang w:val="es-ES"/>
        </w:rPr>
      </w:pPr>
      <w:r w:rsidRPr="0089008B">
        <w:rPr>
          <w:lang w:val="es-ES"/>
        </w:rPr>
        <w:t>Fecha de entrada en vigor</w:t>
      </w:r>
    </w:p>
    <w:p w14:paraId="73A136E5" w14:textId="0B11E96C" w:rsidR="000A570B" w:rsidRPr="0089008B" w:rsidRDefault="000A570B" w:rsidP="0028224D">
      <w:pPr>
        <w:pStyle w:val="PURBody-Indented"/>
        <w:rPr>
          <w:lang w:val="es-ES"/>
        </w:rPr>
      </w:pPr>
      <w:r w:rsidRPr="0089008B">
        <w:rPr>
          <w:lang w:val="es-ES"/>
        </w:rPr>
        <w:t>Esta edición de los Derechos de Uso del Proveedor de Servicios de Microsoft entrará en vigor el 1 de julio de 2014.</w:t>
      </w:r>
    </w:p>
    <w:p w14:paraId="0AC3F7A4" w14:textId="03E9BD18" w:rsidR="000A570B" w:rsidRPr="0089008B" w:rsidRDefault="000A570B" w:rsidP="000A570B">
      <w:pPr>
        <w:pStyle w:val="PURHeading1"/>
        <w:rPr>
          <w:lang w:val="es-ES"/>
        </w:rPr>
      </w:pPr>
      <w:r w:rsidRPr="0089008B">
        <w:rPr>
          <w:lang w:val="es-ES"/>
        </w:rPr>
        <w:t>Cómo determinar cuáles Términos de Li</w:t>
      </w:r>
      <w:r w:rsidR="008F746B">
        <w:rPr>
          <w:lang w:val="es-ES"/>
        </w:rPr>
        <w:t>cencia se aplican a un Producto</w:t>
      </w:r>
    </w:p>
    <w:p w14:paraId="1AFFF937" w14:textId="0F0C78DD" w:rsidR="000A570B" w:rsidRPr="0089008B" w:rsidRDefault="000A570B" w:rsidP="00E96BA5">
      <w:pPr>
        <w:pStyle w:val="PURBody"/>
        <w:rPr>
          <w:lang w:val="es-ES"/>
        </w:rPr>
      </w:pPr>
      <w:r w:rsidRPr="0089008B">
        <w:rPr>
          <w:lang w:val="es-ES"/>
        </w:rPr>
        <w:t>Los términos de licencia que se aplican al uso de un producto licenciado específico son los Términos de Licencia Universales, los</w:t>
      </w:r>
      <w:r w:rsidR="00E96BA5">
        <w:rPr>
          <w:lang w:val="es-ES"/>
        </w:rPr>
        <w:t> </w:t>
      </w:r>
      <w:r w:rsidRPr="0089008B">
        <w:rPr>
          <w:lang w:val="es-ES"/>
        </w:rPr>
        <w:t>Términos Generales de Licencia para el modelo de licencia bajo el cual se licencia el producto y cualquier Término de Licencia específico de un Producto.</w:t>
      </w:r>
    </w:p>
    <w:p w14:paraId="69087404" w14:textId="77777777" w:rsidR="000A570B" w:rsidRPr="0089008B" w:rsidRDefault="000A570B" w:rsidP="000A570B">
      <w:pPr>
        <w:pStyle w:val="PURHeading2"/>
        <w:rPr>
          <w:lang w:val="es-ES"/>
        </w:rPr>
      </w:pPr>
      <w:r w:rsidRPr="0089008B">
        <w:rPr>
          <w:lang w:val="es-ES"/>
        </w:rPr>
        <w:t>Términos de Licencia Universales</w:t>
      </w:r>
    </w:p>
    <w:p w14:paraId="0457B0C6" w14:textId="57819521" w:rsidR="000A570B" w:rsidRPr="0089008B" w:rsidRDefault="000A570B" w:rsidP="00E96BA5">
      <w:pPr>
        <w:pStyle w:val="PURBody-Indented"/>
        <w:rPr>
          <w:lang w:val="es-ES"/>
        </w:rPr>
      </w:pPr>
      <w:r w:rsidRPr="0089008B">
        <w:rPr>
          <w:lang w:val="es-ES"/>
        </w:rPr>
        <w:t>Estos son términos de licencia que se aplican a todos los productos (excepto donde se indique específicamente en los Términos</w:t>
      </w:r>
      <w:r w:rsidR="00E96BA5">
        <w:rPr>
          <w:lang w:val="es-ES"/>
        </w:rPr>
        <w:t> </w:t>
      </w:r>
      <w:r w:rsidRPr="0089008B">
        <w:rPr>
          <w:lang w:val="es-ES"/>
        </w:rPr>
        <w:t>Generales de Licencia y/o los Términos de Licencia específicos de un Producto).</w:t>
      </w:r>
    </w:p>
    <w:p w14:paraId="33253DF3" w14:textId="77777777" w:rsidR="000A570B" w:rsidRPr="0089008B" w:rsidRDefault="000A570B" w:rsidP="000A570B">
      <w:pPr>
        <w:pStyle w:val="PURHeading2"/>
        <w:rPr>
          <w:lang w:val="es-ES"/>
        </w:rPr>
      </w:pPr>
      <w:r w:rsidRPr="0089008B">
        <w:rPr>
          <w:lang w:val="es-ES"/>
        </w:rPr>
        <w:t>Términos Generales de Licencia</w:t>
      </w:r>
    </w:p>
    <w:p w14:paraId="36C65896" w14:textId="77777777" w:rsidR="000A570B" w:rsidRPr="0089008B" w:rsidRDefault="000A570B" w:rsidP="000A570B">
      <w:pPr>
        <w:pStyle w:val="PURBody-Indented"/>
        <w:rPr>
          <w:lang w:val="es-ES"/>
        </w:rPr>
      </w:pPr>
      <w:r w:rsidRPr="0089008B">
        <w:rPr>
          <w:lang w:val="es-ES"/>
        </w:rPr>
        <w:t>Estos son términos de licencia que se aplican a todos los productos licenciados mediante un modelo determinado excepto donde se indique específicamente en los Términos de Licencia específicos de un Producto.</w:t>
      </w:r>
    </w:p>
    <w:p w14:paraId="72414D01" w14:textId="77777777" w:rsidR="000A570B" w:rsidRPr="0089008B" w:rsidRDefault="000A570B" w:rsidP="000A570B">
      <w:pPr>
        <w:pStyle w:val="PURHeading2"/>
        <w:rPr>
          <w:lang w:val="es-ES"/>
        </w:rPr>
      </w:pPr>
      <w:r w:rsidRPr="0089008B">
        <w:rPr>
          <w:lang w:val="es-ES"/>
        </w:rPr>
        <w:t>Términos de Licencia específicos de un Producto</w:t>
      </w:r>
    </w:p>
    <w:p w14:paraId="4E340963" w14:textId="77777777" w:rsidR="000A570B" w:rsidRPr="0089008B" w:rsidRDefault="000A570B" w:rsidP="000A570B">
      <w:pPr>
        <w:pStyle w:val="PURBody-Indented"/>
        <w:rPr>
          <w:lang w:val="es-ES"/>
        </w:rPr>
      </w:pPr>
      <w:r w:rsidRPr="0089008B">
        <w:rPr>
          <w:lang w:val="es-ES"/>
        </w:rPr>
        <w:t>Estos son términos de licencia que se aplican específicamente al producto o los productos bajo los cuales aparecen.</w:t>
      </w:r>
    </w:p>
    <w:p w14:paraId="3D58F5B4" w14:textId="77777777" w:rsidR="000A570B" w:rsidRPr="0089008B" w:rsidRDefault="000A570B" w:rsidP="000A570B">
      <w:pPr>
        <w:pStyle w:val="PURHeading1"/>
        <w:rPr>
          <w:lang w:val="es-ES"/>
        </w:rPr>
      </w:pPr>
      <w:r w:rsidRPr="0089008B">
        <w:rPr>
          <w:lang w:val="es-ES"/>
        </w:rPr>
        <w:t>Modelos de Licencia</w:t>
      </w:r>
    </w:p>
    <w:p w14:paraId="18D6D2F5" w14:textId="7A12E0D9" w:rsidR="000A570B" w:rsidRPr="0089008B" w:rsidRDefault="000A570B" w:rsidP="000A570B">
      <w:pPr>
        <w:pStyle w:val="PURBody"/>
        <w:rPr>
          <w:lang w:val="es-ES"/>
        </w:rPr>
      </w:pPr>
      <w:r w:rsidRPr="0089008B">
        <w:rPr>
          <w:lang w:val="es-ES"/>
        </w:rPr>
        <w:t xml:space="preserve">Existen cuatro modelos de licencias: </w:t>
      </w:r>
      <w:hyperlink w:anchor="Per_Processor" w:history="1">
        <w:r w:rsidRPr="0089008B">
          <w:rPr>
            <w:rStyle w:val="Hyperlink"/>
            <w:lang w:val="es-ES"/>
          </w:rPr>
          <w:t>Por Procesador</w:t>
        </w:r>
      </w:hyperlink>
      <w:r w:rsidRPr="0089008B">
        <w:rPr>
          <w:lang w:val="es-ES"/>
        </w:rPr>
        <w:t xml:space="preserve">, </w:t>
      </w:r>
      <w:hyperlink w:anchor="SAL" w:history="1">
        <w:r w:rsidRPr="0089008B">
          <w:rPr>
            <w:rStyle w:val="Hyperlink"/>
            <w:lang w:val="es-ES"/>
          </w:rPr>
          <w:t>licencia de acceso de suscriptor (SAL)</w:t>
        </w:r>
      </w:hyperlink>
      <w:r w:rsidRPr="0089008B">
        <w:rPr>
          <w:lang w:val="es-ES"/>
        </w:rPr>
        <w:t xml:space="preserve">, </w:t>
      </w:r>
      <w:hyperlink w:anchor="Per_Core" w:history="1">
        <w:r w:rsidRPr="0089008B">
          <w:rPr>
            <w:rStyle w:val="Hyperlink"/>
            <w:lang w:val="es-ES"/>
          </w:rPr>
          <w:t>basada en núcleo</w:t>
        </w:r>
      </w:hyperlink>
      <w:r w:rsidRPr="0089008B">
        <w:rPr>
          <w:lang w:val="es-ES"/>
        </w:rPr>
        <w:t xml:space="preserve"> y el</w:t>
      </w:r>
      <w:r w:rsidRPr="0089008B">
        <w:rPr>
          <w:rStyle w:val="Hyperlink"/>
          <w:u w:val="none"/>
          <w:lang w:val="es-ES"/>
        </w:rPr>
        <w:t xml:space="preserve"> </w:t>
      </w:r>
      <w:r w:rsidRPr="00E96BA5">
        <w:rPr>
          <w:lang w:val="es-ES"/>
        </w:rPr>
        <w:t>modelo de licencia</w:t>
      </w:r>
      <w:r w:rsidRPr="0089008B">
        <w:rPr>
          <w:lang w:val="es-ES"/>
        </w:rPr>
        <w:t xml:space="preserve"> por </w:t>
      </w:r>
      <w:hyperlink w:anchor="HG" w:history="1">
        <w:r w:rsidRPr="00E96BA5">
          <w:rPr>
            <w:rStyle w:val="Hyperlink"/>
            <w:lang w:val="es-ES"/>
          </w:rPr>
          <w:t>host/invitado</w:t>
        </w:r>
      </w:hyperlink>
      <w:r w:rsidRPr="0089008B">
        <w:rPr>
          <w:lang w:val="es-ES"/>
        </w:rPr>
        <w:t>. Algunos productos están disponibles bajo uno o más de estos modelos de licencia.</w:t>
      </w:r>
    </w:p>
    <w:p w14:paraId="0467CF4F" w14:textId="1FF18DC6" w:rsidR="000A570B" w:rsidRPr="0089008B" w:rsidRDefault="005461DC" w:rsidP="00E96BA5">
      <w:pPr>
        <w:pStyle w:val="PURBody"/>
        <w:rPr>
          <w:lang w:val="es-ES"/>
        </w:rPr>
      </w:pPr>
      <w:hyperlink w:anchor="OLS" w:history="1">
        <w:r w:rsidR="00252074" w:rsidRPr="0089008B">
          <w:rPr>
            <w:rStyle w:val="Hyperlink"/>
            <w:lang w:val="es-ES"/>
          </w:rPr>
          <w:t>Servicios online</w:t>
        </w:r>
      </w:hyperlink>
      <w:r w:rsidR="00252074" w:rsidRPr="0089008B">
        <w:rPr>
          <w:lang w:val="es-ES"/>
        </w:rPr>
        <w:t xml:space="preserve"> están disponibles únicamente bajo el modelo de Licencia de acceso de suscriptor. Los Términos de Licencia General y</w:t>
      </w:r>
      <w:r w:rsidR="00E96BA5">
        <w:rPr>
          <w:lang w:val="es-ES"/>
        </w:rPr>
        <w:t> </w:t>
      </w:r>
      <w:r w:rsidR="00252074" w:rsidRPr="0089008B">
        <w:rPr>
          <w:lang w:val="es-ES"/>
        </w:rPr>
        <w:t>de Licencia de un producto específico para los Servicios online se detallan en una sección por separado.</w:t>
      </w:r>
    </w:p>
    <w:p w14:paraId="1D88B60F" w14:textId="77777777" w:rsidR="000A570B" w:rsidRPr="0089008B" w:rsidRDefault="000A570B" w:rsidP="000A570B">
      <w:pPr>
        <w:pStyle w:val="PURHeading2"/>
        <w:rPr>
          <w:lang w:val="es-ES"/>
        </w:rPr>
      </w:pPr>
      <w:r w:rsidRPr="0089008B">
        <w:rPr>
          <w:lang w:val="es-ES"/>
        </w:rPr>
        <w:t>Productos con licencia bajo ambos modelos de licencia</w:t>
      </w:r>
    </w:p>
    <w:p w14:paraId="20BD254F" w14:textId="7C740928" w:rsidR="000A570B" w:rsidRPr="0089008B" w:rsidRDefault="000A570B" w:rsidP="000A570B">
      <w:pPr>
        <w:pStyle w:val="PURBody-Indented"/>
        <w:rPr>
          <w:lang w:val="es-ES"/>
        </w:rPr>
      </w:pPr>
      <w:r w:rsidRPr="0089008B">
        <w:rPr>
          <w:lang w:val="es-ES"/>
        </w:rPr>
        <w:t>Puede otorgar una licencia a algunos productos bajo el modelo Licencia Por procesador y/o bajo el modelo Licencia SAL o ambos. Estos productos son:</w:t>
      </w:r>
    </w:p>
    <w:p w14:paraId="0DD36EEF" w14:textId="77777777" w:rsidR="000A570B" w:rsidRPr="0089008B" w:rsidRDefault="000A570B" w:rsidP="00754C3C">
      <w:pPr>
        <w:pStyle w:val="PURBullet"/>
        <w:rPr>
          <w:lang w:val="es-ES"/>
        </w:rPr>
      </w:pPr>
      <w:r w:rsidRPr="0089008B">
        <w:rPr>
          <w:lang w:val="es-ES"/>
        </w:rPr>
        <w:t>Microsoft Dynamics C5 2012</w:t>
      </w:r>
    </w:p>
    <w:p w14:paraId="03538A7D" w14:textId="30897241" w:rsidR="000A570B" w:rsidRPr="0089008B" w:rsidRDefault="000A570B" w:rsidP="00754C3C">
      <w:pPr>
        <w:pStyle w:val="PURBullet"/>
        <w:rPr>
          <w:lang w:val="es-ES"/>
        </w:rPr>
      </w:pPr>
      <w:r w:rsidRPr="0089008B">
        <w:rPr>
          <w:lang w:val="es-ES"/>
        </w:rPr>
        <w:t>Microsoft Dynamics GP 2013</w:t>
      </w:r>
    </w:p>
    <w:p w14:paraId="36F491B6" w14:textId="378AC895" w:rsidR="000A570B" w:rsidRPr="0089008B" w:rsidRDefault="000A570B" w:rsidP="00754C3C">
      <w:pPr>
        <w:pStyle w:val="PURBullet"/>
        <w:rPr>
          <w:lang w:val="es-ES"/>
        </w:rPr>
      </w:pPr>
      <w:r w:rsidRPr="0089008B">
        <w:rPr>
          <w:lang w:val="es-ES"/>
        </w:rPr>
        <w:t>Microsoft Dynamics NAV 2013 R2</w:t>
      </w:r>
    </w:p>
    <w:p w14:paraId="5F86C4B7" w14:textId="77777777" w:rsidR="000A570B" w:rsidRPr="0089008B" w:rsidRDefault="000A570B" w:rsidP="00754C3C">
      <w:pPr>
        <w:pStyle w:val="PURBullet"/>
        <w:rPr>
          <w:lang w:val="es-ES"/>
        </w:rPr>
      </w:pPr>
      <w:r w:rsidRPr="0089008B">
        <w:rPr>
          <w:lang w:val="es-ES"/>
        </w:rPr>
        <w:t>Microsoft Dynamics SL 2011</w:t>
      </w:r>
    </w:p>
    <w:p w14:paraId="67E4ABF5" w14:textId="55CD9A83" w:rsidR="00F25CA2" w:rsidRPr="0089008B" w:rsidRDefault="00F25CA2" w:rsidP="00EC63BF">
      <w:pPr>
        <w:pStyle w:val="PURBody-Indented"/>
        <w:rPr>
          <w:lang w:val="es-ES"/>
        </w:rPr>
      </w:pPr>
      <w:r w:rsidRPr="0089008B">
        <w:rPr>
          <w:lang w:val="es-ES"/>
        </w:rPr>
        <w:t>Puede obtener una licencia para algunos productos en virtud del modelo de licenciamiento Por Núcleo o SAL, o en virtud de</w:t>
      </w:r>
      <w:r w:rsidR="00EC63BF">
        <w:rPr>
          <w:lang w:val="es-ES"/>
        </w:rPr>
        <w:t> </w:t>
      </w:r>
      <w:r w:rsidRPr="0089008B">
        <w:rPr>
          <w:lang w:val="es-ES"/>
        </w:rPr>
        <w:t>ambos. Estos productos son:</w:t>
      </w:r>
    </w:p>
    <w:p w14:paraId="4AA5C47C" w14:textId="28517786" w:rsidR="00F25CA2" w:rsidRPr="0089008B" w:rsidRDefault="00F25CA2" w:rsidP="00D6363C">
      <w:pPr>
        <w:pStyle w:val="PURBullet"/>
        <w:rPr>
          <w:lang w:val="es-ES"/>
        </w:rPr>
      </w:pPr>
      <w:r w:rsidRPr="0089008B">
        <w:rPr>
          <w:lang w:val="es-ES"/>
        </w:rPr>
        <w:t>SQL Server 2014 Standard</w:t>
      </w:r>
    </w:p>
    <w:p w14:paraId="503589E7" w14:textId="585A1A7A" w:rsidR="000A570B" w:rsidRPr="0089008B" w:rsidRDefault="000A570B" w:rsidP="00EC63BF">
      <w:pPr>
        <w:pStyle w:val="PURHeading1"/>
        <w:rPr>
          <w:lang w:val="es-ES"/>
        </w:rPr>
      </w:pPr>
      <w:r w:rsidRPr="0089008B">
        <w:rPr>
          <w:lang w:val="es-ES"/>
        </w:rPr>
        <w:t>Ediciones anteriores del Documento de Derechos de Uso del Proveedor de Servicios de</w:t>
      </w:r>
      <w:r w:rsidR="00EC63BF">
        <w:rPr>
          <w:lang w:val="es-ES"/>
        </w:rPr>
        <w:t> </w:t>
      </w:r>
      <w:r w:rsidRPr="0089008B">
        <w:rPr>
          <w:lang w:val="es-ES"/>
        </w:rPr>
        <w:t>Microsoft</w:t>
      </w:r>
    </w:p>
    <w:p w14:paraId="0FDD59FA" w14:textId="19CC905A" w:rsidR="00FE21C7" w:rsidRPr="0089008B" w:rsidRDefault="000A570B" w:rsidP="00B067A1">
      <w:pPr>
        <w:pStyle w:val="PURBody"/>
        <w:rPr>
          <w:lang w:val="es-ES"/>
        </w:rPr>
      </w:pPr>
      <w:r w:rsidRPr="0089008B">
        <w:rPr>
          <w:lang w:val="es-ES"/>
        </w:rPr>
        <w:t>Estos Derechos de Uso del Proveedor de Servicios cubren en general la versión más reciente de los productos que están disponibles</w:t>
      </w:r>
      <w:r w:rsidR="00EC63BF">
        <w:rPr>
          <w:lang w:val="es-ES"/>
        </w:rPr>
        <w:t> </w:t>
      </w:r>
      <w:r w:rsidRPr="0089008B">
        <w:rPr>
          <w:lang w:val="es-ES"/>
        </w:rPr>
        <w:t>en todo el mundo. Para los términos de licencia de los productos que ya no aparecen en esta edición de los Derechos de</w:t>
      </w:r>
      <w:r w:rsidR="00EC63BF">
        <w:rPr>
          <w:lang w:val="es-ES"/>
        </w:rPr>
        <w:t> </w:t>
      </w:r>
      <w:r w:rsidRPr="0089008B">
        <w:rPr>
          <w:lang w:val="es-ES"/>
        </w:rPr>
        <w:t>Uso del Proveedor de Servicios de Microsoft</w:t>
      </w:r>
      <w:r w:rsidRPr="0089008B">
        <w:rPr>
          <w:rStyle w:val="PURBodyChar"/>
          <w:lang w:val="es-ES"/>
        </w:rPr>
        <w:t>, tendrá que consultar una edición anterior. Para encontrar la última edición del documento de</w:t>
      </w:r>
      <w:r w:rsidR="00EC63BF">
        <w:rPr>
          <w:rStyle w:val="PURBodyChar"/>
          <w:lang w:val="es-ES"/>
        </w:rPr>
        <w:t> </w:t>
      </w:r>
      <w:r w:rsidRPr="0089008B">
        <w:rPr>
          <w:rStyle w:val="PURBodyChar"/>
          <w:lang w:val="es-ES"/>
        </w:rPr>
        <w:t xml:space="preserve">Derechos de Uso de los Productos en el que apareció un producto, puede revisar la lista que se mantiene en </w:t>
      </w:r>
      <w:hyperlink r:id="rId118" w:history="1">
        <w:r w:rsidRPr="0089008B">
          <w:rPr>
            <w:rStyle w:val="Hyperlink"/>
            <w:lang w:val="es-ES"/>
          </w:rPr>
          <w:t>http://www.microsoftvolumelicensing.com/userights/DocumentSearch.aspx?Mode=3&amp;DocumentTypeId=2</w:t>
        </w:r>
      </w:hyperlink>
      <w:r w:rsidRPr="0089008B">
        <w:rPr>
          <w:rStyle w:val="PURBodyChar"/>
          <w:lang w:val="es-ES"/>
        </w:rPr>
        <w:t xml:space="preserve">. Si no </w:t>
      </w:r>
      <w:r w:rsidRPr="0089008B">
        <w:rPr>
          <w:lang w:val="es-ES"/>
        </w:rPr>
        <w:t>tiene la edición del</w:t>
      </w:r>
      <w:r w:rsidR="00EC63BF">
        <w:rPr>
          <w:lang w:val="es-ES"/>
        </w:rPr>
        <w:t> </w:t>
      </w:r>
      <w:r w:rsidRPr="0089008B">
        <w:rPr>
          <w:lang w:val="es-ES"/>
        </w:rPr>
        <w:t>documento de Derechos de Uso del Proveedor de Servicios de Microsoft que necesita, póngase en contacto con el Gestor de</w:t>
      </w:r>
      <w:r w:rsidR="00EC63BF">
        <w:rPr>
          <w:lang w:val="es-ES"/>
        </w:rPr>
        <w:t> </w:t>
      </w:r>
      <w:r w:rsidRPr="0089008B">
        <w:rPr>
          <w:lang w:val="es-ES"/>
        </w:rPr>
        <w:t xml:space="preserve">Cuentas de Microsoft. </w:t>
      </w:r>
    </w:p>
    <w:p w14:paraId="30F85290" w14:textId="69F1B3F6" w:rsidR="000A570B" w:rsidRPr="0089008B" w:rsidRDefault="00FE21C7" w:rsidP="00EC63BF">
      <w:pPr>
        <w:pStyle w:val="PURBody"/>
        <w:rPr>
          <w:lang w:val="es-ES"/>
        </w:rPr>
      </w:pPr>
      <w:r w:rsidRPr="0089008B">
        <w:rPr>
          <w:lang w:val="es-ES"/>
        </w:rPr>
        <w:t>No obstante lo anterior, las versiones más antiguas y las más recientes de SQL estarán disponibles hasta el 31 de diciembre de 2012. Después del 31 de diciembre de 2012, las versiones más antiguas se eliminarán de los Derechos de Uso del Proveedor de Servicios y</w:t>
      </w:r>
      <w:r w:rsidR="00EC63BF">
        <w:rPr>
          <w:lang w:val="es-ES"/>
        </w:rPr>
        <w:t> </w:t>
      </w:r>
      <w:r w:rsidRPr="0089008B">
        <w:rPr>
          <w:lang w:val="es-ES"/>
        </w:rPr>
        <w:t>la Lista de Precios.</w:t>
      </w:r>
    </w:p>
    <w:p w14:paraId="41842A84" w14:textId="77777777" w:rsidR="000A570B" w:rsidRPr="0089008B" w:rsidRDefault="000A570B" w:rsidP="000A570B">
      <w:pPr>
        <w:pStyle w:val="PURHeading1"/>
        <w:rPr>
          <w:lang w:val="es-ES"/>
        </w:rPr>
      </w:pPr>
      <w:r w:rsidRPr="0089008B">
        <w:rPr>
          <w:lang w:val="es-ES"/>
        </w:rPr>
        <w:lastRenderedPageBreak/>
        <w:t>Aclaraciones y Resumen de Cambios</w:t>
      </w:r>
    </w:p>
    <w:p w14:paraId="065FD962" w14:textId="76DA7C79" w:rsidR="000A570B" w:rsidRPr="0089008B" w:rsidRDefault="000A570B" w:rsidP="000A570B">
      <w:pPr>
        <w:pStyle w:val="PURBody"/>
        <w:rPr>
          <w:lang w:val="es-ES"/>
        </w:rPr>
      </w:pPr>
      <w:r w:rsidRPr="0089008B">
        <w:rPr>
          <w:lang w:val="es-ES"/>
        </w:rPr>
        <w:t>Hemos diseñado estos Derechos de Uso del Proveedor de Servicios para ayudarle a licenciar y administrar los productos de Microsoft. Para utilizar cualquier producto existente, puede consultar este documento o cualquier actualización anterior de los derechos de uso de los productos que se apliquen al uso que haga de dicho producto. A continuación se muestran adiciones, eliminaciones y otros cambios en los derechos de uso de los productos. También se ofrecen aclaraciones para dar respuestas a las preguntas de los Clientes. Estas aclaraciones reflejan las directivas de licencia existentes de Microsoft.</w:t>
      </w:r>
    </w:p>
    <w:tbl>
      <w:tblPr>
        <w:tblStyle w:val="PURTable"/>
        <w:tblW w:w="0" w:type="auto"/>
        <w:tblLook w:val="04A0" w:firstRow="1" w:lastRow="0" w:firstColumn="1" w:lastColumn="0" w:noHBand="0" w:noVBand="1"/>
      </w:tblPr>
      <w:tblGrid>
        <w:gridCol w:w="5254"/>
        <w:gridCol w:w="5272"/>
      </w:tblGrid>
      <w:tr w:rsidR="003F72BE" w:rsidRPr="0089008B"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Pr="0089008B" w:rsidRDefault="003F72BE" w:rsidP="003F72BE">
            <w:pPr>
              <w:pStyle w:val="PURHeading2"/>
              <w:rPr>
                <w:lang w:val="es-ES"/>
              </w:rPr>
            </w:pPr>
            <w:r w:rsidRPr="0089008B">
              <w:rPr>
                <w:lang w:val="es-ES"/>
              </w:rPr>
              <w:t>Adiciones</w:t>
            </w:r>
          </w:p>
        </w:tc>
        <w:tc>
          <w:tcPr>
            <w:tcW w:w="5272" w:type="dxa"/>
          </w:tcPr>
          <w:p w14:paraId="4C6224A6" w14:textId="77777777" w:rsidR="003F72BE" w:rsidRPr="0089008B" w:rsidRDefault="003F72BE" w:rsidP="003F72BE">
            <w:pPr>
              <w:pStyle w:val="PURHeading2"/>
              <w:rPr>
                <w:lang w:val="es-ES"/>
              </w:rPr>
            </w:pPr>
            <w:r w:rsidRPr="0089008B">
              <w:rPr>
                <w:lang w:val="es-ES"/>
              </w:rPr>
              <w:t>Eliminaciones</w:t>
            </w:r>
          </w:p>
        </w:tc>
      </w:tr>
      <w:tr w:rsidR="0028224D" w:rsidRPr="0089008B" w14:paraId="4BC71B36" w14:textId="77777777" w:rsidTr="00F958B2">
        <w:tc>
          <w:tcPr>
            <w:tcW w:w="5254" w:type="dxa"/>
          </w:tcPr>
          <w:p w14:paraId="61982127" w14:textId="7EC8A87A" w:rsidR="0028224D" w:rsidRPr="0089008B" w:rsidDel="00D60589" w:rsidRDefault="0028224D" w:rsidP="00F958B2">
            <w:pPr>
              <w:pStyle w:val="PURBullet-Indented"/>
              <w:numPr>
                <w:ilvl w:val="0"/>
                <w:numId w:val="20"/>
              </w:numPr>
              <w:ind w:left="716"/>
              <w:rPr>
                <w:lang w:val="es-ES"/>
              </w:rPr>
            </w:pPr>
            <w:r w:rsidRPr="0089008B">
              <w:rPr>
                <w:lang w:val="es-ES"/>
              </w:rPr>
              <w:t>BizTalk Server 2013 R2 Enterprise</w:t>
            </w:r>
          </w:p>
        </w:tc>
        <w:tc>
          <w:tcPr>
            <w:tcW w:w="5272" w:type="dxa"/>
          </w:tcPr>
          <w:p w14:paraId="243CCE67" w14:textId="201E494F" w:rsidR="0028224D" w:rsidRPr="0089008B" w:rsidDel="00D60589" w:rsidRDefault="0028224D" w:rsidP="00F958B2">
            <w:pPr>
              <w:pStyle w:val="PURBullet-Indented"/>
              <w:numPr>
                <w:ilvl w:val="0"/>
                <w:numId w:val="20"/>
              </w:numPr>
              <w:ind w:left="716"/>
              <w:rPr>
                <w:noProof/>
                <w:lang w:val="es-ES"/>
              </w:rPr>
            </w:pPr>
            <w:r w:rsidRPr="0089008B">
              <w:rPr>
                <w:lang w:val="es-ES"/>
              </w:rPr>
              <w:t>BizTalk Server 2013 Enterprise</w:t>
            </w:r>
          </w:p>
        </w:tc>
      </w:tr>
      <w:tr w:rsidR="0028224D" w:rsidRPr="0089008B" w14:paraId="0AC97CF2" w14:textId="77777777" w:rsidTr="00F958B2">
        <w:tc>
          <w:tcPr>
            <w:tcW w:w="5254" w:type="dxa"/>
          </w:tcPr>
          <w:p w14:paraId="306BBFA2" w14:textId="27110A60" w:rsidR="0028224D" w:rsidRPr="0089008B" w:rsidDel="00D60589" w:rsidRDefault="0028224D" w:rsidP="00F958B2">
            <w:pPr>
              <w:pStyle w:val="PURBullet-Indented"/>
              <w:numPr>
                <w:ilvl w:val="0"/>
                <w:numId w:val="20"/>
              </w:numPr>
              <w:ind w:left="716"/>
              <w:rPr>
                <w:lang w:val="es-ES"/>
              </w:rPr>
            </w:pPr>
            <w:r w:rsidRPr="0089008B">
              <w:rPr>
                <w:lang w:val="es-ES"/>
              </w:rPr>
              <w:t>BizTalk Server 2013 R2 Standard</w:t>
            </w:r>
          </w:p>
        </w:tc>
        <w:tc>
          <w:tcPr>
            <w:tcW w:w="5272" w:type="dxa"/>
          </w:tcPr>
          <w:p w14:paraId="30A37B99" w14:textId="355BE84B" w:rsidR="0028224D" w:rsidRPr="0089008B" w:rsidDel="00D60589" w:rsidRDefault="0028224D" w:rsidP="00F958B2">
            <w:pPr>
              <w:pStyle w:val="PURBullet-Indented"/>
              <w:numPr>
                <w:ilvl w:val="0"/>
                <w:numId w:val="20"/>
              </w:numPr>
              <w:ind w:left="716"/>
              <w:rPr>
                <w:noProof/>
                <w:lang w:val="es-ES"/>
              </w:rPr>
            </w:pPr>
            <w:r w:rsidRPr="0089008B">
              <w:rPr>
                <w:lang w:val="es-ES"/>
              </w:rPr>
              <w:t>BizTalk Server 2013 Standard</w:t>
            </w:r>
          </w:p>
        </w:tc>
      </w:tr>
      <w:tr w:rsidR="0028224D" w:rsidRPr="0089008B" w14:paraId="3A942D5A" w14:textId="77777777" w:rsidTr="00F958B2">
        <w:tc>
          <w:tcPr>
            <w:tcW w:w="5254" w:type="dxa"/>
          </w:tcPr>
          <w:p w14:paraId="6ECAF3A7" w14:textId="5A5E86AF" w:rsidR="0028224D" w:rsidRPr="0089008B" w:rsidDel="00D60589" w:rsidRDefault="0028224D" w:rsidP="00F958B2">
            <w:pPr>
              <w:pStyle w:val="PURBullet-Indented"/>
              <w:numPr>
                <w:ilvl w:val="0"/>
                <w:numId w:val="20"/>
              </w:numPr>
              <w:ind w:left="716"/>
              <w:rPr>
                <w:lang w:val="es-ES"/>
              </w:rPr>
            </w:pPr>
            <w:r w:rsidRPr="0089008B">
              <w:rPr>
                <w:lang w:val="es-ES"/>
              </w:rPr>
              <w:t>BizTalk Server 2013 R2 Branch</w:t>
            </w:r>
          </w:p>
        </w:tc>
        <w:tc>
          <w:tcPr>
            <w:tcW w:w="5272" w:type="dxa"/>
          </w:tcPr>
          <w:p w14:paraId="7AF24028" w14:textId="7F8D2B6A" w:rsidR="0028224D" w:rsidRPr="0089008B" w:rsidDel="00D60589" w:rsidRDefault="0028224D" w:rsidP="00F958B2">
            <w:pPr>
              <w:pStyle w:val="PURBullet-Indented"/>
              <w:numPr>
                <w:ilvl w:val="0"/>
                <w:numId w:val="20"/>
              </w:numPr>
              <w:ind w:left="716"/>
              <w:rPr>
                <w:noProof/>
                <w:lang w:val="es-ES"/>
              </w:rPr>
            </w:pPr>
            <w:r w:rsidRPr="0089008B">
              <w:rPr>
                <w:lang w:val="es-ES"/>
              </w:rPr>
              <w:t>BizTalk Server 2013 Branch</w:t>
            </w:r>
          </w:p>
        </w:tc>
      </w:tr>
      <w:tr w:rsidR="00F46667" w:rsidRPr="0089008B" w14:paraId="7C8E3F7D" w14:textId="77777777" w:rsidTr="00377F92">
        <w:tc>
          <w:tcPr>
            <w:tcW w:w="5254" w:type="dxa"/>
          </w:tcPr>
          <w:p w14:paraId="2F3E9499" w14:textId="7D42FDA2" w:rsidR="00F46667" w:rsidRPr="0089008B" w:rsidRDefault="002F66EB" w:rsidP="005215C8">
            <w:pPr>
              <w:pStyle w:val="PURBullet-Indented"/>
              <w:numPr>
                <w:ilvl w:val="0"/>
                <w:numId w:val="20"/>
              </w:numPr>
              <w:ind w:left="716"/>
              <w:rPr>
                <w:noProof/>
                <w:lang w:val="es-ES"/>
              </w:rPr>
            </w:pPr>
            <w:r w:rsidRPr="0089008B">
              <w:rPr>
                <w:lang w:val="es-ES"/>
              </w:rPr>
              <w:t>Visual Studio Team Foundation Server 2013 con tecnología SQL Server 2014</w:t>
            </w:r>
          </w:p>
        </w:tc>
        <w:tc>
          <w:tcPr>
            <w:tcW w:w="5272" w:type="dxa"/>
          </w:tcPr>
          <w:p w14:paraId="0ED78176" w14:textId="65C77352" w:rsidR="00F46667" w:rsidRPr="0089008B" w:rsidRDefault="00F46667" w:rsidP="002F66EB">
            <w:pPr>
              <w:pStyle w:val="PURBullet-Indented"/>
              <w:numPr>
                <w:ilvl w:val="0"/>
                <w:numId w:val="20"/>
              </w:numPr>
              <w:ind w:left="716"/>
              <w:rPr>
                <w:noProof/>
                <w:lang w:val="es-ES"/>
              </w:rPr>
            </w:pPr>
            <w:r w:rsidRPr="0089008B">
              <w:rPr>
                <w:lang w:val="es-ES"/>
              </w:rPr>
              <w:t>Biztalk Server RFID 2010</w:t>
            </w:r>
          </w:p>
        </w:tc>
      </w:tr>
      <w:tr w:rsidR="00F46667" w:rsidRPr="0089008B" w14:paraId="4291D8CD" w14:textId="77777777" w:rsidTr="00377F92">
        <w:tc>
          <w:tcPr>
            <w:tcW w:w="5254" w:type="dxa"/>
          </w:tcPr>
          <w:p w14:paraId="7826A461" w14:textId="77777777" w:rsidR="00F46667" w:rsidRPr="0089008B" w:rsidRDefault="00F46667" w:rsidP="00622DC6">
            <w:pPr>
              <w:pStyle w:val="PURBullet-Indented"/>
              <w:numPr>
                <w:ilvl w:val="0"/>
                <w:numId w:val="0"/>
              </w:numPr>
              <w:ind w:left="716"/>
              <w:rPr>
                <w:noProof/>
                <w:lang w:val="es-ES"/>
              </w:rPr>
            </w:pPr>
          </w:p>
        </w:tc>
        <w:tc>
          <w:tcPr>
            <w:tcW w:w="5272" w:type="dxa"/>
          </w:tcPr>
          <w:p w14:paraId="7D7D14BF" w14:textId="2FA00DB2" w:rsidR="00F46667" w:rsidRPr="0089008B" w:rsidRDefault="002F66EB" w:rsidP="002F66EB">
            <w:pPr>
              <w:pStyle w:val="PURBullet-Indented"/>
              <w:numPr>
                <w:ilvl w:val="0"/>
                <w:numId w:val="20"/>
              </w:numPr>
              <w:ind w:left="716"/>
              <w:rPr>
                <w:noProof/>
                <w:lang w:val="es-ES"/>
              </w:rPr>
            </w:pPr>
            <w:r w:rsidRPr="0089008B">
              <w:rPr>
                <w:lang w:val="es-ES"/>
              </w:rPr>
              <w:t>Visual Studio Team Foundation Server 2013 con tecnología SQL Server 2012</w:t>
            </w:r>
          </w:p>
        </w:tc>
      </w:tr>
    </w:tbl>
    <w:p w14:paraId="1177B58A" w14:textId="77777777" w:rsidR="00C245A7" w:rsidRPr="0089008B" w:rsidRDefault="00C245A7" w:rsidP="00A9232B">
      <w:pPr>
        <w:pStyle w:val="PURBlueStrong"/>
        <w:rPr>
          <w:lang w:val="es-ES"/>
        </w:rPr>
      </w:pPr>
    </w:p>
    <w:p w14:paraId="618FA870" w14:textId="4A926B85" w:rsidR="00A9232B" w:rsidRPr="0089008B" w:rsidRDefault="00FC1431" w:rsidP="00A9232B">
      <w:pPr>
        <w:pStyle w:val="PURBlueStrong"/>
        <w:rPr>
          <w:lang w:val="es-ES"/>
        </w:rPr>
      </w:pPr>
      <w:r w:rsidRPr="0089008B">
        <w:rPr>
          <w:lang w:val="es-ES"/>
        </w:rPr>
        <w:t>Cambios:</w:t>
      </w:r>
    </w:p>
    <w:p w14:paraId="68BB2E50" w14:textId="4D1A2175" w:rsidR="009E4027" w:rsidRPr="0089008B" w:rsidRDefault="009E4027" w:rsidP="00EC63BF">
      <w:pPr>
        <w:pStyle w:val="PURBody"/>
        <w:rPr>
          <w:lang w:val="es-ES"/>
        </w:rPr>
      </w:pPr>
      <w:bookmarkStart w:id="23" w:name="_Toc386719956"/>
      <w:bookmarkStart w:id="24" w:name="_Toc386720018"/>
      <w:r w:rsidRPr="0089008B">
        <w:rPr>
          <w:rFonts w:ascii="Arial Black" w:hAnsi="Arial Black"/>
          <w:sz w:val="20"/>
          <w:lang w:val="es-ES"/>
        </w:rPr>
        <w:t>Exchange Server 2013 Enterprise.</w:t>
      </w:r>
      <w:r w:rsidRPr="0089008B">
        <w:rPr>
          <w:lang w:val="es-ES"/>
        </w:rPr>
        <w:t xml:space="preserve"> Hemos añadido uso a la característica de Archivo local para la SAL de Exchange</w:t>
      </w:r>
      <w:r w:rsidR="00EC63BF">
        <w:rPr>
          <w:lang w:val="es-ES"/>
        </w:rPr>
        <w:t> </w:t>
      </w:r>
      <w:r w:rsidRPr="0089008B">
        <w:rPr>
          <w:lang w:val="es-ES"/>
        </w:rPr>
        <w:t>Server 2013 Hosted Exchange Enterprise y de Exchange Server 2013 Hosted Exchange Enterprise Plus.</w:t>
      </w:r>
    </w:p>
    <w:p w14:paraId="686A7F28" w14:textId="688B1BEB" w:rsidR="0028224D" w:rsidRPr="0089008B" w:rsidRDefault="0028224D" w:rsidP="00EC63BF">
      <w:pPr>
        <w:pStyle w:val="PURHeading2"/>
        <w:rPr>
          <w:lang w:val="es-ES"/>
        </w:rPr>
      </w:pPr>
      <w:r w:rsidRPr="0089008B">
        <w:rPr>
          <w:lang w:val="es-ES"/>
        </w:rPr>
        <w:t>Microsoft Dynamics AX 2012 R3</w:t>
      </w:r>
      <w:bookmarkEnd w:id="23"/>
      <w:bookmarkEnd w:id="24"/>
      <w:r w:rsidRPr="0089008B">
        <w:rPr>
          <w:lang w:val="es-ES"/>
        </w:rPr>
        <w:t xml:space="preserve">. </w:t>
      </w:r>
      <w:r w:rsidRPr="0089008B">
        <w:rPr>
          <w:rFonts w:asciiTheme="majorHAnsi" w:hAnsiTheme="majorHAnsi"/>
          <w:sz w:val="18"/>
          <w:lang w:val="es-ES"/>
        </w:rPr>
        <w:t xml:space="preserve">Hemos aclarado </w:t>
      </w:r>
      <w:r w:rsidRPr="0089008B">
        <w:rPr>
          <w:rFonts w:asciiTheme="majorHAnsi" w:hAnsiTheme="majorHAnsi" w:cstheme="majorHAnsi"/>
          <w:sz w:val="18"/>
          <w:szCs w:val="18"/>
          <w:lang w:val="es-ES"/>
        </w:rPr>
        <w:t>los usos permitidos de las diferentes</w:t>
      </w:r>
      <w:r w:rsidRPr="0089008B">
        <w:rPr>
          <w:rFonts w:asciiTheme="majorHAnsi" w:hAnsiTheme="majorHAnsi"/>
          <w:sz w:val="18"/>
          <w:lang w:val="es-ES"/>
        </w:rPr>
        <w:t xml:space="preserve"> licencias SAL de Microsoft</w:t>
      </w:r>
      <w:r w:rsidR="00EC63BF">
        <w:rPr>
          <w:rFonts w:asciiTheme="majorHAnsi" w:hAnsiTheme="majorHAnsi"/>
          <w:sz w:val="18"/>
          <w:lang w:val="es-ES"/>
        </w:rPr>
        <w:t> </w:t>
      </w:r>
      <w:r w:rsidRPr="0089008B">
        <w:rPr>
          <w:rFonts w:asciiTheme="majorHAnsi" w:hAnsiTheme="majorHAnsi"/>
          <w:sz w:val="18"/>
          <w:lang w:val="es-ES"/>
        </w:rPr>
        <w:t xml:space="preserve">Dynamics </w:t>
      </w:r>
      <w:r w:rsidRPr="0089008B">
        <w:rPr>
          <w:rFonts w:asciiTheme="majorHAnsi" w:hAnsiTheme="majorHAnsi" w:cstheme="majorHAnsi"/>
          <w:sz w:val="18"/>
          <w:szCs w:val="18"/>
          <w:lang w:val="es-ES"/>
        </w:rPr>
        <w:t>AX 2012 R3</w:t>
      </w:r>
      <w:r w:rsidRPr="0089008B">
        <w:rPr>
          <w:rFonts w:asciiTheme="majorHAnsi" w:hAnsiTheme="majorHAnsi"/>
          <w:sz w:val="18"/>
          <w:lang w:val="es-ES"/>
        </w:rPr>
        <w:t>.</w:t>
      </w:r>
    </w:p>
    <w:p w14:paraId="133FB51C" w14:textId="60BFE125" w:rsidR="00A40F92" w:rsidRPr="0089008B" w:rsidRDefault="005461DC" w:rsidP="00CD6E9D">
      <w:pPr>
        <w:pStyle w:val="PURBreadcrumb"/>
        <w:keepNext w:val="0"/>
        <w:rPr>
          <w:rStyle w:val="Hyperlink"/>
          <w:rFonts w:ascii="Arial Narrow" w:hAnsi="Arial Narrow"/>
          <w:sz w:val="16"/>
          <w:lang w:val="es-ES"/>
        </w:rPr>
        <w:sectPr w:rsidR="00A40F92" w:rsidRPr="0089008B" w:rsidSect="000C3222">
          <w:footerReference w:type="default" r:id="rId119"/>
          <w:pgSz w:w="12240" w:h="15840" w:code="1"/>
          <w:pgMar w:top="1170" w:right="720" w:bottom="720" w:left="720" w:header="432" w:footer="288" w:gutter="0"/>
          <w:cols w:space="360"/>
          <w:docGrid w:linePitch="360"/>
        </w:sectPr>
      </w:pPr>
      <w:hyperlink w:anchor="TOC" w:history="1">
        <w:r w:rsidR="00252074" w:rsidRPr="00A04351">
          <w:rPr>
            <w:rStyle w:val="Hyperlink"/>
            <w:rFonts w:ascii="Arial Narrow" w:hAnsi="Arial Narrow"/>
            <w:sz w:val="16"/>
            <w:lang w:val="es-ES"/>
          </w:rPr>
          <w:t>Tabla de Contenidos</w:t>
        </w:r>
      </w:hyperlink>
      <w:r w:rsidR="002F0A41">
        <w:rPr>
          <w:rFonts w:ascii="Arial Narrow" w:hAnsi="Arial Narrow"/>
          <w:sz w:val="16"/>
          <w:lang w:val="es-ES"/>
        </w:rPr>
        <w:t xml:space="preserve"> / </w:t>
      </w:r>
      <w:hyperlink w:anchor="UniversalTerms" w:history="1">
        <w:r w:rsidR="00252074" w:rsidRPr="0089008B">
          <w:rPr>
            <w:rStyle w:val="Hyperlink"/>
            <w:rFonts w:ascii="Arial Narrow" w:hAnsi="Arial Narrow"/>
            <w:sz w:val="16"/>
            <w:lang w:val="es-ES"/>
          </w:rPr>
          <w:t>Términos de Licencia Universales</w:t>
        </w:r>
      </w:hyperlink>
      <w:bookmarkStart w:id="25" w:name="_Toc299519079"/>
      <w:bookmarkStart w:id="26" w:name="_Toc299524943"/>
      <w:bookmarkStart w:id="27" w:name="_Toc299531294"/>
      <w:bookmarkStart w:id="28" w:name="_Toc299531402"/>
      <w:bookmarkStart w:id="29" w:name="_Toc299531510"/>
    </w:p>
    <w:p w14:paraId="22E53754" w14:textId="77777777" w:rsidR="000A570B" w:rsidRPr="0089008B" w:rsidRDefault="000A570B" w:rsidP="000A570B">
      <w:pPr>
        <w:pStyle w:val="PURSectionHeading"/>
        <w:rPr>
          <w:lang w:val="es-ES"/>
        </w:rPr>
      </w:pPr>
      <w:bookmarkStart w:id="30" w:name="_Toc299957119"/>
      <w:bookmarkStart w:id="31" w:name="_Toc346536830"/>
      <w:bookmarkStart w:id="32" w:name="_Toc339280297"/>
      <w:bookmarkStart w:id="33" w:name="_Toc363552767"/>
      <w:bookmarkStart w:id="34" w:name="_Toc378682232"/>
      <w:bookmarkStart w:id="35" w:name="_Toc371268244"/>
      <w:bookmarkStart w:id="36" w:name="_Toc379278450"/>
      <w:bookmarkStart w:id="37" w:name="_Toc388997223"/>
      <w:bookmarkStart w:id="38" w:name="UniversalTerms"/>
      <w:r w:rsidRPr="0089008B">
        <w:rPr>
          <w:lang w:val="es-ES"/>
        </w:rPr>
        <w:lastRenderedPageBreak/>
        <w:t>Términos de Licencia Universales</w:t>
      </w:r>
      <w:bookmarkEnd w:id="25"/>
      <w:bookmarkEnd w:id="26"/>
      <w:bookmarkEnd w:id="27"/>
      <w:bookmarkEnd w:id="28"/>
      <w:bookmarkEnd w:id="29"/>
      <w:bookmarkEnd w:id="30"/>
      <w:bookmarkEnd w:id="31"/>
      <w:bookmarkEnd w:id="32"/>
      <w:bookmarkEnd w:id="33"/>
      <w:bookmarkEnd w:id="34"/>
      <w:bookmarkEnd w:id="35"/>
      <w:bookmarkEnd w:id="36"/>
      <w:bookmarkEnd w:id="37"/>
    </w:p>
    <w:p w14:paraId="282883D7" w14:textId="31C354D4" w:rsidR="00F81C03" w:rsidRPr="0089008B" w:rsidRDefault="000A570B" w:rsidP="00F81C03">
      <w:pPr>
        <w:pStyle w:val="PURBody-Indented"/>
        <w:rPr>
          <w:lang w:val="es-ES"/>
        </w:rPr>
      </w:pPr>
      <w:r w:rsidRPr="0089008B">
        <w:rPr>
          <w:lang w:val="es-ES"/>
        </w:rPr>
        <w:t>Los presentes términos de licencia serán de aplicación al uso por su parte de todos los programas de software y servicios online incluidos en su Contrato de Licencia de Proveedor de Servicios.</w:t>
      </w:r>
    </w:p>
    <w:p w14:paraId="4046CD36" w14:textId="774BB118" w:rsidR="0000799F" w:rsidRPr="0089008B" w:rsidRDefault="0000799F" w:rsidP="0000799F">
      <w:pPr>
        <w:pStyle w:val="PURHeading2"/>
        <w:rPr>
          <w:lang w:val="es-ES"/>
        </w:rPr>
      </w:pPr>
      <w:bookmarkStart w:id="39" w:name="Definitions"/>
      <w:r w:rsidRPr="0089008B">
        <w:rPr>
          <w:lang w:val="es-ES"/>
        </w:rPr>
        <w:t>Definiciones</w:t>
      </w:r>
    </w:p>
    <w:p w14:paraId="4E8852A1" w14:textId="6E6DB7D8" w:rsidR="000A570B" w:rsidRPr="0089008B" w:rsidRDefault="000A570B" w:rsidP="00EC63BF">
      <w:pPr>
        <w:pStyle w:val="PURBody-Indented"/>
        <w:rPr>
          <w:lang w:val="es-ES"/>
        </w:rPr>
      </w:pPr>
      <w:r w:rsidRPr="0089008B">
        <w:rPr>
          <w:lang w:val="es-ES"/>
        </w:rPr>
        <w:t>Los términos que se utilicen y que no estén definidos en este documento de Derechos de uso del proveedor de servicios de</w:t>
      </w:r>
      <w:r w:rsidR="00EC63BF">
        <w:rPr>
          <w:lang w:val="es-ES"/>
        </w:rPr>
        <w:t> </w:t>
      </w:r>
      <w:r w:rsidRPr="0089008B">
        <w:rPr>
          <w:lang w:val="es-ES"/>
        </w:rPr>
        <w:t>Microsoft tendrán el significado que se les asigne en el Contrato de Licencia de Proveedor de Servicios. Se aplican las definiciones siguientes:</w:t>
      </w:r>
    </w:p>
    <w:p w14:paraId="05386F8F" w14:textId="77777777" w:rsidR="00F81C03" w:rsidRPr="0089008B" w:rsidRDefault="00F81C03" w:rsidP="00CD6E9D">
      <w:pPr>
        <w:pStyle w:val="PURBody-Indented"/>
        <w:keepNext/>
        <w:ind w:left="274"/>
        <w:rPr>
          <w:lang w:val="es-ES"/>
        </w:rPr>
      </w:pPr>
      <w:r w:rsidRPr="0089008B">
        <w:rPr>
          <w:b/>
          <w:lang w:val="es-ES"/>
        </w:rPr>
        <w:t>Instancia</w:t>
      </w:r>
    </w:p>
    <w:p w14:paraId="611C7672" w14:textId="7A6B4C8E" w:rsidR="00F81C03" w:rsidRPr="0089008B" w:rsidRDefault="00F81C03" w:rsidP="00EC63BF">
      <w:pPr>
        <w:pStyle w:val="PURBody-Indented"/>
        <w:rPr>
          <w:lang w:val="es-ES"/>
        </w:rPr>
      </w:pPr>
      <w:r w:rsidRPr="0089008B">
        <w:rPr>
          <w:lang w:val="es-ES"/>
        </w:rPr>
        <w:t>Se crea una “instancia” de software mediante la ejecución del procedimiento de configuración o instalación del software. También</w:t>
      </w:r>
      <w:r w:rsidR="00EC63BF">
        <w:rPr>
          <w:lang w:val="es-ES"/>
        </w:rPr>
        <w:t> </w:t>
      </w:r>
      <w:r w:rsidRPr="0089008B">
        <w:rPr>
          <w:lang w:val="es-ES"/>
        </w:rPr>
        <w:t>se crea una instancia del software al duplicar una instancia existente. Las referencias al software incluyen las “instancias”</w:t>
      </w:r>
      <w:r w:rsidR="00EC63BF">
        <w:rPr>
          <w:lang w:val="es-ES"/>
        </w:rPr>
        <w:t> </w:t>
      </w:r>
      <w:r w:rsidRPr="0089008B">
        <w:rPr>
          <w:lang w:val="es-ES"/>
        </w:rPr>
        <w:t>del software.</w:t>
      </w:r>
    </w:p>
    <w:p w14:paraId="1BF8E7C8" w14:textId="77777777" w:rsidR="00F81C03" w:rsidRPr="0089008B" w:rsidRDefault="00F81C03" w:rsidP="00CD6E9D">
      <w:pPr>
        <w:pStyle w:val="PURBody-Indented"/>
        <w:keepNext/>
        <w:ind w:left="274"/>
        <w:rPr>
          <w:lang w:val="es-ES"/>
        </w:rPr>
      </w:pPr>
      <w:r w:rsidRPr="0089008B">
        <w:rPr>
          <w:b/>
          <w:lang w:val="es-ES"/>
        </w:rPr>
        <w:t>Ejecución de una instancia</w:t>
      </w:r>
    </w:p>
    <w:p w14:paraId="36E09A81" w14:textId="77777777" w:rsidR="00F81C03" w:rsidRPr="0089008B" w:rsidRDefault="00F81C03" w:rsidP="00F81C03">
      <w:pPr>
        <w:pStyle w:val="PURBody-Indented"/>
        <w:rPr>
          <w:lang w:val="es-ES"/>
        </w:rPr>
      </w:pPr>
      <w:r w:rsidRPr="0089008B">
        <w:rPr>
          <w:lang w:val="es-ES"/>
        </w:rPr>
        <w:t>Se “ejecuta una instancia” del software al cargarla en la memoria y ejecutar una o varias de sus instrucciones. Una vez en ejecución, se considerará que una instancia se está ejecutando (con independencia de que se sigan ejecutando o no sus instrucciones) hasta que se elimine de la memoria.</w:t>
      </w:r>
    </w:p>
    <w:p w14:paraId="61941F34" w14:textId="77777777" w:rsidR="00F81C03" w:rsidRPr="0089008B" w:rsidRDefault="00F81C03" w:rsidP="00CD6E9D">
      <w:pPr>
        <w:pStyle w:val="PURBody-Indented"/>
        <w:keepNext/>
        <w:ind w:left="274"/>
        <w:rPr>
          <w:lang w:val="es-ES"/>
        </w:rPr>
      </w:pPr>
      <w:r w:rsidRPr="0089008B">
        <w:rPr>
          <w:b/>
          <w:lang w:val="es-ES"/>
        </w:rPr>
        <w:t>Entorno de Sistema Operativo (“OSE”)</w:t>
      </w:r>
    </w:p>
    <w:p w14:paraId="0A7DEDA7" w14:textId="130A2A51" w:rsidR="00F81C03" w:rsidRPr="0089008B" w:rsidRDefault="00F81C03" w:rsidP="00EC63BF">
      <w:pPr>
        <w:ind w:left="270"/>
        <w:rPr>
          <w:lang w:val="es-ES"/>
        </w:rPr>
      </w:pPr>
      <w:r w:rsidRPr="0089008B">
        <w:rPr>
          <w:color w:val="404040" w:themeColor="text1" w:themeTint="BF"/>
          <w:sz w:val="18"/>
          <w:lang w:val="es-ES"/>
        </w:rPr>
        <w:t>Entorno de Sistema Operativo (OSE)</w:t>
      </w:r>
      <w:r w:rsidRPr="0089008B">
        <w:rPr>
          <w:rFonts w:eastAsiaTheme="minorHAnsi"/>
          <w:color w:val="404040" w:themeColor="text1" w:themeTint="BF"/>
          <w:sz w:val="18"/>
          <w:lang w:val="es-ES"/>
        </w:rPr>
        <w:t xml:space="preserve"> es la totalidad o una parte de una instancia (consulte “Instancia”) de sistema operativo, o</w:t>
      </w:r>
      <w:r w:rsidR="00EC63BF">
        <w:rPr>
          <w:rFonts w:eastAsiaTheme="minorHAnsi"/>
          <w:color w:val="404040" w:themeColor="text1" w:themeTint="BF"/>
          <w:sz w:val="18"/>
          <w:lang w:val="es-ES"/>
        </w:rPr>
        <w:t> </w:t>
      </w:r>
      <w:r w:rsidRPr="0089008B">
        <w:rPr>
          <w:rFonts w:eastAsiaTheme="minorHAnsi"/>
          <w:color w:val="404040" w:themeColor="text1" w:themeTint="BF"/>
          <w:sz w:val="18"/>
          <w:lang w:val="es-ES"/>
        </w:rPr>
        <w:t>la</w:t>
      </w:r>
      <w:r w:rsidR="00EC63BF">
        <w:rPr>
          <w:rFonts w:eastAsiaTheme="minorHAnsi"/>
          <w:color w:val="404040" w:themeColor="text1" w:themeTint="BF"/>
          <w:sz w:val="18"/>
          <w:lang w:val="es-ES"/>
        </w:rPr>
        <w:t> </w:t>
      </w:r>
      <w:r w:rsidRPr="0089008B">
        <w:rPr>
          <w:rFonts w:eastAsiaTheme="minorHAnsi"/>
          <w:color w:val="404040" w:themeColor="text1" w:themeTint="BF"/>
          <w:sz w:val="18"/>
          <w:lang w:val="es-ES"/>
        </w:rPr>
        <w:t>totalidad o una parte de una instancia de sistema operativo virtual (o emulado de otra manera) que habilite la identidad del</w:t>
      </w:r>
      <w:r w:rsidR="00EC63BF">
        <w:rPr>
          <w:rFonts w:eastAsiaTheme="minorHAnsi"/>
          <w:color w:val="404040" w:themeColor="text1" w:themeTint="BF"/>
          <w:sz w:val="18"/>
          <w:lang w:val="es-ES"/>
        </w:rPr>
        <w:t> </w:t>
      </w:r>
      <w:r w:rsidRPr="0089008B">
        <w:rPr>
          <w:rFonts w:eastAsiaTheme="minorHAnsi"/>
          <w:color w:val="404040" w:themeColor="text1" w:themeTint="BF"/>
          <w:sz w:val="18"/>
          <w:lang w:val="es-ES"/>
        </w:rPr>
        <w:t>equipo independiente (nombre del equipo principal o identificador único similar) o los derechos administrativos separados e</w:t>
      </w:r>
      <w:r w:rsidR="00EC63BF">
        <w:rPr>
          <w:rFonts w:eastAsiaTheme="minorHAnsi"/>
          <w:color w:val="404040" w:themeColor="text1" w:themeTint="BF"/>
          <w:sz w:val="18"/>
          <w:lang w:val="es-ES"/>
        </w:rPr>
        <w:t> </w:t>
      </w:r>
      <w:r w:rsidRPr="0089008B">
        <w:rPr>
          <w:rFonts w:eastAsiaTheme="minorHAnsi"/>
          <w:color w:val="404040" w:themeColor="text1" w:themeTint="BF"/>
          <w:sz w:val="18"/>
          <w:lang w:val="es-ES"/>
        </w:rPr>
        <w:t>instancias de aplicaciones, si las hubiera, configuradas para ejecutarse en la instancia del sistema operativo o en partes identificadas anteriormente. Existen dos tipos de OSE: físico y virtual. Un sistema de hardware físico puede tener un OSE físico</w:t>
      </w:r>
      <w:r w:rsidR="00EC63BF">
        <w:rPr>
          <w:rFonts w:eastAsiaTheme="minorHAnsi"/>
          <w:color w:val="404040" w:themeColor="text1" w:themeTint="BF"/>
          <w:sz w:val="18"/>
          <w:lang w:val="es-ES"/>
        </w:rPr>
        <w:t> </w:t>
      </w:r>
      <w:r w:rsidRPr="0089008B">
        <w:rPr>
          <w:rFonts w:eastAsiaTheme="minorHAnsi"/>
          <w:color w:val="404040" w:themeColor="text1" w:themeTint="BF"/>
          <w:sz w:val="18"/>
          <w:lang w:val="es-ES"/>
        </w:rPr>
        <w:t>y/o</w:t>
      </w:r>
      <w:r w:rsidR="00EC63BF">
        <w:rPr>
          <w:rFonts w:eastAsiaTheme="minorHAnsi"/>
          <w:color w:val="404040" w:themeColor="text1" w:themeTint="BF"/>
          <w:sz w:val="18"/>
          <w:lang w:val="es-ES"/>
        </w:rPr>
        <w:t> </w:t>
      </w:r>
      <w:r w:rsidRPr="0089008B">
        <w:rPr>
          <w:rFonts w:eastAsiaTheme="minorHAnsi"/>
          <w:color w:val="404040" w:themeColor="text1" w:themeTint="BF"/>
          <w:sz w:val="18"/>
          <w:lang w:val="es-ES"/>
        </w:rPr>
        <w:t>uno o más OSEs virtuales.</w:t>
      </w:r>
    </w:p>
    <w:p w14:paraId="1C12D864" w14:textId="6C74CD68" w:rsidR="00F81C03" w:rsidRPr="0089008B" w:rsidRDefault="00F81C03" w:rsidP="00EC63BF">
      <w:pPr>
        <w:pStyle w:val="PURBody-Indented"/>
        <w:rPr>
          <w:lang w:val="es-ES"/>
        </w:rPr>
      </w:pPr>
      <w:r w:rsidRPr="0089008B">
        <w:rPr>
          <w:rStyle w:val="PURBlueStrongChar"/>
          <w:b/>
          <w:smallCaps w:val="0"/>
          <w:color w:val="404040" w:themeColor="text1" w:themeTint="BF"/>
          <w:lang w:val="es-ES"/>
        </w:rPr>
        <w:t>OSE Físico</w:t>
      </w:r>
      <w:r w:rsidRPr="0089008B">
        <w:rPr>
          <w:b/>
          <w:lang w:val="es-ES"/>
        </w:rPr>
        <w:t xml:space="preserve"> </w:t>
      </w:r>
      <w:r w:rsidRPr="0089008B">
        <w:rPr>
          <w:lang w:val="es-ES"/>
        </w:rPr>
        <w:t>es un OSE (consulte “Entorno de Sistema Operativo (OSE)”) que se configura para ejecutarse directamente en un sistema de hardware físico. La instancia (consulte “Instancia”) del sistema operativo que se utiliza para ejecutar software de virtualización de hardware (por ejemplo, Microsoft Hyper-V Server o tecnologías similares) o para proporcionar servicios de virtualización de hardware (por ejemplo, tecnología de virtualización de Microsoft o tecnologías similares) se considera parte del</w:t>
      </w:r>
      <w:r w:rsidR="00EC63BF">
        <w:rPr>
          <w:lang w:val="es-ES"/>
        </w:rPr>
        <w:t> </w:t>
      </w:r>
      <w:r w:rsidRPr="0089008B">
        <w:rPr>
          <w:lang w:val="es-ES"/>
        </w:rPr>
        <w:t>OSE físico.</w:t>
      </w:r>
    </w:p>
    <w:p w14:paraId="1A043B10" w14:textId="77777777" w:rsidR="00F81C03" w:rsidRPr="0089008B" w:rsidRDefault="00F81C03" w:rsidP="00F81C03">
      <w:pPr>
        <w:pStyle w:val="PURBody-Indented"/>
        <w:rPr>
          <w:lang w:val="es-ES"/>
        </w:rPr>
      </w:pPr>
      <w:r w:rsidRPr="0089008B">
        <w:rPr>
          <w:rStyle w:val="PURBlueStrongChar"/>
          <w:b/>
          <w:smallCaps w:val="0"/>
          <w:color w:val="404040" w:themeColor="text1" w:themeTint="BF"/>
          <w:lang w:val="es-ES"/>
        </w:rPr>
        <w:t>OSE Virtual</w:t>
      </w:r>
      <w:r w:rsidRPr="0089008B">
        <w:rPr>
          <w:b/>
          <w:lang w:val="es-ES"/>
        </w:rPr>
        <w:t xml:space="preserve"> </w:t>
      </w:r>
      <w:r w:rsidRPr="0089008B">
        <w:rPr>
          <w:lang w:val="es-ES"/>
        </w:rPr>
        <w:t>es un OSE (consulte “Entorno de Sistema Operativo (OSE)”) que se configura para ejecutarse en un sistema de hardware virtual (o emulado de otra manera).</w:t>
      </w:r>
    </w:p>
    <w:p w14:paraId="2F5A9A46" w14:textId="77777777" w:rsidR="00F81C03" w:rsidRPr="0089008B" w:rsidRDefault="00F81C03" w:rsidP="00CD6E9D">
      <w:pPr>
        <w:pStyle w:val="PURBody-Indented"/>
        <w:keepNext/>
        <w:ind w:left="274"/>
        <w:rPr>
          <w:lang w:val="es-ES"/>
        </w:rPr>
      </w:pPr>
      <w:r w:rsidRPr="0089008B">
        <w:rPr>
          <w:b/>
          <w:lang w:val="es-ES"/>
        </w:rPr>
        <w:t>Administrar un OSE</w:t>
      </w:r>
    </w:p>
    <w:p w14:paraId="41DD3184" w14:textId="24DE1BD1" w:rsidR="00F81C03" w:rsidRPr="0089008B" w:rsidRDefault="00EC63BF" w:rsidP="00EC63BF">
      <w:pPr>
        <w:pStyle w:val="PURBody-Indented"/>
        <w:rPr>
          <w:lang w:val="es-ES"/>
        </w:rPr>
      </w:pPr>
      <w:r>
        <w:rPr>
          <w:lang w:val="es-ES"/>
        </w:rPr>
        <w:t>“</w:t>
      </w:r>
      <w:r w:rsidR="00F81C03" w:rsidRPr="0089008B">
        <w:rPr>
          <w:lang w:val="es-ES"/>
        </w:rPr>
        <w:t>Administrar un OSE</w:t>
      </w:r>
      <w:r>
        <w:rPr>
          <w:lang w:val="es-ES"/>
        </w:rPr>
        <w:t>”</w:t>
      </w:r>
      <w:r w:rsidR="00F81C03" w:rsidRPr="0089008B">
        <w:rPr>
          <w:lang w:val="es-ES"/>
        </w:rPr>
        <w:t xml:space="preserve"> es solicitar o recibir datos sobre, configurar o dar instrucciones al hardware o software que está directa o</w:t>
      </w:r>
      <w:r>
        <w:rPr>
          <w:lang w:val="es-ES"/>
        </w:rPr>
        <w:t> </w:t>
      </w:r>
      <w:r w:rsidR="00F81C03" w:rsidRPr="0089008B">
        <w:rPr>
          <w:lang w:val="es-ES"/>
        </w:rPr>
        <w:t>indirectamente asociado con el OSE. No incluye descubrir la presencia de un dispositivo u OSE.</w:t>
      </w:r>
    </w:p>
    <w:p w14:paraId="5DC176BC" w14:textId="77777777" w:rsidR="00F81C03" w:rsidRPr="0089008B" w:rsidRDefault="00F81C03" w:rsidP="00CD6E9D">
      <w:pPr>
        <w:pStyle w:val="PURBody-Indented"/>
        <w:keepNext/>
        <w:ind w:left="274"/>
        <w:rPr>
          <w:lang w:val="es-ES"/>
        </w:rPr>
      </w:pPr>
      <w:r w:rsidRPr="0089008B">
        <w:rPr>
          <w:b/>
          <w:lang w:val="es-ES"/>
        </w:rPr>
        <w:t>Servidor</w:t>
      </w:r>
    </w:p>
    <w:p w14:paraId="61F4E5B5" w14:textId="186BB414" w:rsidR="00F81C03" w:rsidRPr="0089008B" w:rsidRDefault="00F81C03" w:rsidP="00EC63BF">
      <w:pPr>
        <w:pStyle w:val="PURBody-Indented"/>
        <w:rPr>
          <w:lang w:val="es-ES"/>
        </w:rPr>
      </w:pPr>
      <w:r w:rsidRPr="0089008B">
        <w:rPr>
          <w:lang w:val="es-ES"/>
        </w:rPr>
        <w:t>Un servidor es un sistema de hardware físico capaz de ejecutar el software de servidor. Una partición o división de hardware se</w:t>
      </w:r>
      <w:r w:rsidR="00EC63BF">
        <w:rPr>
          <w:lang w:val="es-ES"/>
        </w:rPr>
        <w:t> </w:t>
      </w:r>
      <w:r w:rsidRPr="0089008B">
        <w:rPr>
          <w:lang w:val="es-ES"/>
        </w:rPr>
        <w:t>considera un sistema de hardware físico independiente.</w:t>
      </w:r>
    </w:p>
    <w:p w14:paraId="0B1D41AD" w14:textId="77777777" w:rsidR="00F81C03" w:rsidRPr="0089008B" w:rsidRDefault="00F81C03" w:rsidP="00CD6E9D">
      <w:pPr>
        <w:pStyle w:val="PURBody-Indented"/>
        <w:keepNext/>
        <w:ind w:left="274"/>
        <w:rPr>
          <w:lang w:val="es-ES"/>
        </w:rPr>
      </w:pPr>
      <w:r w:rsidRPr="0089008B">
        <w:rPr>
          <w:b/>
          <w:lang w:val="es-ES"/>
        </w:rPr>
        <w:t>Tejido de Host</w:t>
      </w:r>
    </w:p>
    <w:p w14:paraId="7C6D330E" w14:textId="75689A1A" w:rsidR="00F81C03" w:rsidRPr="0089008B" w:rsidRDefault="00EC63BF" w:rsidP="00EC63BF">
      <w:pPr>
        <w:pStyle w:val="PURBody-Indented"/>
        <w:rPr>
          <w:lang w:val="es-ES"/>
        </w:rPr>
      </w:pPr>
      <w:r>
        <w:rPr>
          <w:rFonts w:asciiTheme="majorHAnsi" w:hAnsiTheme="majorHAnsi" w:cstheme="majorHAnsi"/>
          <w:szCs w:val="18"/>
          <w:lang w:val="es-ES"/>
        </w:rPr>
        <w:t>“</w:t>
      </w:r>
      <w:r w:rsidR="00F81C03" w:rsidRPr="0089008B">
        <w:rPr>
          <w:rFonts w:asciiTheme="majorHAnsi" w:hAnsiTheme="majorHAnsi" w:cstheme="majorHAnsi"/>
          <w:szCs w:val="18"/>
          <w:lang w:val="es-ES"/>
        </w:rPr>
        <w:t>Tejido de Host</w:t>
      </w:r>
      <w:r>
        <w:rPr>
          <w:rFonts w:asciiTheme="majorHAnsi" w:hAnsiTheme="majorHAnsi" w:cstheme="majorHAnsi"/>
          <w:szCs w:val="18"/>
          <w:lang w:val="es-ES"/>
        </w:rPr>
        <w:t>”</w:t>
      </w:r>
      <w:r w:rsidR="00F81C03" w:rsidRPr="0089008B">
        <w:rPr>
          <w:rFonts w:asciiTheme="majorHAnsi" w:hAnsiTheme="majorHAnsi" w:cstheme="majorHAnsi"/>
          <w:szCs w:val="18"/>
          <w:lang w:val="es-ES"/>
        </w:rPr>
        <w:t xml:space="preserve"> se refiere a una colección de OSE físicos y virtuales que se configuran y operan como una unidad para proporcionar servicios de virtualización, redes, administración y archivos.</w:t>
      </w:r>
    </w:p>
    <w:p w14:paraId="044C9C8C" w14:textId="77777777" w:rsidR="00F81C03" w:rsidRPr="0089008B" w:rsidRDefault="00F81C03" w:rsidP="00CD6E9D">
      <w:pPr>
        <w:pStyle w:val="PURBody-Indented"/>
        <w:keepNext/>
        <w:ind w:left="274"/>
        <w:rPr>
          <w:lang w:val="es-ES"/>
        </w:rPr>
      </w:pPr>
      <w:r w:rsidRPr="0089008B">
        <w:rPr>
          <w:rFonts w:ascii="Arial Black" w:hAnsi="Arial Black"/>
          <w:sz w:val="20"/>
          <w:lang w:val="es-ES"/>
        </w:rPr>
        <w:t>Asignación de una licencia</w:t>
      </w:r>
    </w:p>
    <w:p w14:paraId="0A1E4F19" w14:textId="77777777" w:rsidR="00F81C03" w:rsidRPr="0089008B" w:rsidRDefault="00F81C03" w:rsidP="00F81C03">
      <w:pPr>
        <w:pStyle w:val="PURBody-Indented"/>
        <w:rPr>
          <w:lang w:val="es-ES"/>
        </w:rPr>
      </w:pPr>
      <w:r w:rsidRPr="0089008B">
        <w:rPr>
          <w:lang w:val="es-ES"/>
        </w:rPr>
        <w:t>Ceder una licencia significa simplemente designar dicha licencia a un dispositivo o usuario.</w:t>
      </w:r>
    </w:p>
    <w:p w14:paraId="4D8330DD" w14:textId="77777777" w:rsidR="00F81C03" w:rsidRPr="0089008B" w:rsidRDefault="00F81C03" w:rsidP="00CD6E9D">
      <w:pPr>
        <w:pStyle w:val="PURBody-Indented"/>
        <w:keepNext/>
        <w:ind w:left="274"/>
        <w:rPr>
          <w:lang w:val="es-ES"/>
        </w:rPr>
      </w:pPr>
      <w:r w:rsidRPr="0089008B">
        <w:rPr>
          <w:b/>
          <w:lang w:val="es-ES"/>
        </w:rPr>
        <w:t>Procesadores físicos y virtuales</w:t>
      </w:r>
    </w:p>
    <w:p w14:paraId="3CF6778F" w14:textId="77777777" w:rsidR="00F81C03" w:rsidRPr="0089008B" w:rsidRDefault="00F81C03" w:rsidP="00F81C03">
      <w:pPr>
        <w:pStyle w:val="PURBody-Indented"/>
        <w:rPr>
          <w:lang w:val="es-ES"/>
        </w:rPr>
      </w:pPr>
      <w:r w:rsidRPr="0089008B">
        <w:rPr>
          <w:lang w:val="es-ES"/>
        </w:rPr>
        <w:t>Un procesador físico es un procesador que se incluye en un sistema de hardware físico. Los entornos de sistema operativo físico utilizan procesadores físicos. 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w:t>
      </w:r>
    </w:p>
    <w:p w14:paraId="56558AA8" w14:textId="77777777" w:rsidR="00F81C03" w:rsidRPr="0089008B" w:rsidRDefault="00F81C03" w:rsidP="00CD6E9D">
      <w:pPr>
        <w:pStyle w:val="PURBody-Indented"/>
        <w:keepNext/>
        <w:ind w:left="274"/>
        <w:rPr>
          <w:lang w:val="es-ES"/>
        </w:rPr>
      </w:pPr>
      <w:r w:rsidRPr="0089008B">
        <w:rPr>
          <w:b/>
          <w:lang w:val="es-ES"/>
        </w:rPr>
        <w:t>Núcleo físico</w:t>
      </w:r>
    </w:p>
    <w:p w14:paraId="2AB5237A" w14:textId="77777777" w:rsidR="00F81C03" w:rsidRPr="0089008B" w:rsidRDefault="00F81C03" w:rsidP="00F81C03">
      <w:pPr>
        <w:pStyle w:val="PURBody-Indented"/>
        <w:rPr>
          <w:lang w:val="es-ES"/>
        </w:rPr>
      </w:pPr>
      <w:r w:rsidRPr="0089008B">
        <w:rPr>
          <w:lang w:val="es-ES"/>
        </w:rPr>
        <w:t>Un núcleo físico es un núcleo en un procesador físico. Un procesador físico se compone de uno o más núcleos físicos.</w:t>
      </w:r>
    </w:p>
    <w:p w14:paraId="021ECE00" w14:textId="77777777" w:rsidR="00F81C03" w:rsidRPr="0089008B" w:rsidRDefault="00F81C03" w:rsidP="00CD6E9D">
      <w:pPr>
        <w:pStyle w:val="PURBody-Indented"/>
        <w:keepNext/>
        <w:ind w:left="274"/>
        <w:rPr>
          <w:lang w:val="es-ES"/>
        </w:rPr>
      </w:pPr>
      <w:r w:rsidRPr="0089008B">
        <w:rPr>
          <w:b/>
          <w:lang w:val="es-ES"/>
        </w:rPr>
        <w:lastRenderedPageBreak/>
        <w:t>Subproceso de hardware</w:t>
      </w:r>
    </w:p>
    <w:p w14:paraId="72D17ED5" w14:textId="77777777" w:rsidR="00F81C03" w:rsidRPr="0089008B" w:rsidRDefault="00F81C03" w:rsidP="00F81C03">
      <w:pPr>
        <w:pStyle w:val="PURBody-Indented"/>
        <w:rPr>
          <w:lang w:val="es-ES"/>
        </w:rPr>
      </w:pPr>
      <w:r w:rsidRPr="0089008B">
        <w:rPr>
          <w:lang w:val="es-ES"/>
        </w:rPr>
        <w:t>Un subproceso de software es un núcleo físico o un hipersubproceso en un procesador físico.</w:t>
      </w:r>
    </w:p>
    <w:p w14:paraId="69FBB15B" w14:textId="77777777" w:rsidR="00F81C03" w:rsidRPr="0089008B" w:rsidRDefault="00F81C03" w:rsidP="00CD6E9D">
      <w:pPr>
        <w:pStyle w:val="PURBody-Indented"/>
        <w:keepNext/>
        <w:ind w:left="274"/>
        <w:rPr>
          <w:lang w:val="es-ES"/>
        </w:rPr>
      </w:pPr>
      <w:r w:rsidRPr="0089008B">
        <w:rPr>
          <w:b/>
          <w:lang w:val="es-ES"/>
        </w:rPr>
        <w:t>Núcleo virtual</w:t>
      </w:r>
    </w:p>
    <w:p w14:paraId="77CFEA43" w14:textId="77777777" w:rsidR="00F81C03" w:rsidRPr="0089008B" w:rsidRDefault="00F81C03" w:rsidP="00F81C03">
      <w:pPr>
        <w:pStyle w:val="PURBody-Indented"/>
        <w:rPr>
          <w:lang w:val="es-ES"/>
        </w:rPr>
      </w:pPr>
      <w:r w:rsidRPr="0089008B">
        <w:rPr>
          <w:lang w:val="es-ES"/>
        </w:rPr>
        <w:t>Un núcleo virtual es la unidad de potencia de procesamiento en un sistema hardware virtual (o emulado de cualquier otro modo). Un núcleo virtual es la representación virtual de uno o más subprocesos de hardware. Los OSEs virtuales utilizan uno o más núcleos virtuales.</w:t>
      </w:r>
    </w:p>
    <w:p w14:paraId="7E5B165B" w14:textId="77777777" w:rsidR="00F81C03" w:rsidRPr="0089008B" w:rsidRDefault="00F81C03" w:rsidP="00CD6E9D">
      <w:pPr>
        <w:pStyle w:val="PURBody-Indented"/>
        <w:keepNext/>
        <w:ind w:left="274"/>
        <w:rPr>
          <w:lang w:val="es-ES"/>
        </w:rPr>
      </w:pPr>
      <w:r w:rsidRPr="0089008B">
        <w:rPr>
          <w:b/>
          <w:lang w:val="es-ES"/>
        </w:rPr>
        <w:t>Factor de núcleo</w:t>
      </w:r>
    </w:p>
    <w:p w14:paraId="07759161" w14:textId="77777777" w:rsidR="00F81C03" w:rsidRPr="0089008B" w:rsidRDefault="00F81C03" w:rsidP="00F81C03">
      <w:pPr>
        <w:pStyle w:val="PURBody-Indented"/>
        <w:rPr>
          <w:lang w:val="es-ES"/>
        </w:rPr>
      </w:pPr>
      <w:r w:rsidRPr="0089008B">
        <w:rPr>
          <w:lang w:val="es-ES"/>
        </w:rPr>
        <w:t>El factor de núcleo es un valor numérico asociado con un procesador físico específico con el fin de determinar el número de licencias requerido para licenciar todos los núcleos físicos en un servidor.</w:t>
      </w:r>
    </w:p>
    <w:bookmarkEnd w:id="39"/>
    <w:p w14:paraId="5ED6BE68" w14:textId="77777777" w:rsidR="000A570B" w:rsidRPr="0089008B" w:rsidRDefault="000A570B" w:rsidP="000A570B">
      <w:pPr>
        <w:pStyle w:val="PURHeading2"/>
        <w:rPr>
          <w:lang w:val="es-ES"/>
        </w:rPr>
      </w:pPr>
      <w:r w:rsidRPr="0089008B">
        <w:rPr>
          <w:lang w:val="es-ES"/>
        </w:rPr>
        <w:t>Derechos de uso</w:t>
      </w:r>
    </w:p>
    <w:p w14:paraId="6F538667" w14:textId="17F701F7" w:rsidR="000A570B" w:rsidRPr="0089008B" w:rsidRDefault="000A570B" w:rsidP="00EC3EC9">
      <w:pPr>
        <w:pStyle w:val="PURBody-Indented"/>
        <w:rPr>
          <w:lang w:val="es-ES"/>
        </w:rPr>
      </w:pPr>
      <w:r w:rsidRPr="0089008B">
        <w:rPr>
          <w:lang w:val="es-ES"/>
        </w:rPr>
        <w:t>Si cumple con el Contrato de Licencia de Proveedor de Servicios, incluidos estos Derechos de Uso del Proveedor de Servicios, podrá utilizar el software y los servicios online sólo según lo permitido expresamente en estos Derechos de Uso de Proveedor de</w:t>
      </w:r>
      <w:r w:rsidR="00EC3EC9">
        <w:rPr>
          <w:lang w:val="es-ES"/>
        </w:rPr>
        <w:t> </w:t>
      </w:r>
      <w:r w:rsidRPr="0089008B">
        <w:rPr>
          <w:lang w:val="es-ES"/>
        </w:rPr>
        <w:t>Servicios.</w:t>
      </w:r>
    </w:p>
    <w:p w14:paraId="72580976" w14:textId="5626E846" w:rsidR="000A570B" w:rsidRPr="0089008B" w:rsidRDefault="000A570B" w:rsidP="003448DF">
      <w:pPr>
        <w:pStyle w:val="PURHeading2"/>
        <w:rPr>
          <w:lang w:val="es-ES"/>
        </w:rPr>
      </w:pPr>
      <w:r w:rsidRPr="0089008B">
        <w:rPr>
          <w:lang w:val="es-ES"/>
        </w:rPr>
        <w:t>Derechos para utilizar otras versiones</w:t>
      </w:r>
    </w:p>
    <w:p w14:paraId="366FF15F" w14:textId="63D08C66" w:rsidR="000A570B" w:rsidRPr="0089008B" w:rsidRDefault="000A570B" w:rsidP="000A570B">
      <w:pPr>
        <w:pStyle w:val="PURBody-Indented"/>
        <w:rPr>
          <w:lang w:val="es-ES"/>
        </w:rPr>
      </w:pPr>
      <w:r w:rsidRPr="0089008B">
        <w:rPr>
          <w:lang w:val="es-ES"/>
        </w:rPr>
        <w:t>Los términos de licencia para los productos se pueden utilizar una o más copias o instancias de forma simultánea. Para cualquier copia o instancia permitidas de todos estos productos, en lugar de la versión con licencia, podrá crear, guardar y ejecutar una copia o instancia de:</w:t>
      </w:r>
    </w:p>
    <w:p w14:paraId="7F8BACF0" w14:textId="77777777" w:rsidR="000A570B" w:rsidRPr="0089008B" w:rsidRDefault="000A570B" w:rsidP="000A570B">
      <w:pPr>
        <w:pStyle w:val="PURBullet-Indented"/>
        <w:rPr>
          <w:lang w:val="es-ES"/>
        </w:rPr>
      </w:pPr>
      <w:r w:rsidRPr="0089008B">
        <w:rPr>
          <w:lang w:val="es-ES"/>
        </w:rPr>
        <w:t>una versión anterior;</w:t>
      </w:r>
    </w:p>
    <w:p w14:paraId="2C7674D1" w14:textId="77777777" w:rsidR="000A570B" w:rsidRPr="0089008B" w:rsidRDefault="000A570B" w:rsidP="000A570B">
      <w:pPr>
        <w:pStyle w:val="PURBullet-Indented"/>
        <w:rPr>
          <w:lang w:val="es-ES"/>
        </w:rPr>
      </w:pPr>
      <w:r w:rsidRPr="0089008B">
        <w:rPr>
          <w:lang w:val="es-ES"/>
        </w:rPr>
        <w:t>una versión de idioma distinta permitida; o</w:t>
      </w:r>
    </w:p>
    <w:p w14:paraId="576C32B1" w14:textId="77777777" w:rsidR="000A570B" w:rsidRPr="0089008B" w:rsidRDefault="000A570B" w:rsidP="000A570B">
      <w:pPr>
        <w:pStyle w:val="PURBullet-Indented"/>
        <w:rPr>
          <w:lang w:val="es-ES"/>
        </w:rPr>
      </w:pPr>
      <w:r w:rsidRPr="0089008B">
        <w:rPr>
          <w:lang w:val="es-ES"/>
        </w:rPr>
        <w:t>una versión de plataforma distinta que esté disponible (por ejemplo, de 32 bits o de 64 bits)</w:t>
      </w:r>
    </w:p>
    <w:p w14:paraId="6CE1960D" w14:textId="77777777" w:rsidR="000A570B" w:rsidRPr="0089008B" w:rsidRDefault="000A570B" w:rsidP="000A570B">
      <w:pPr>
        <w:pStyle w:val="PURBody-Indented"/>
        <w:rPr>
          <w:lang w:val="es-ES"/>
        </w:rPr>
      </w:pPr>
      <w:r w:rsidRPr="0089008B">
        <w:rPr>
          <w:lang w:val="es-ES"/>
        </w:rPr>
        <w:t>No puede utilizar versiones distintas de componentes distintos, como software de servidor y software adicional, a menos que los términos de la licencia para el producto le permitan expresamente hacerlo.</w:t>
      </w:r>
    </w:p>
    <w:p w14:paraId="25466430" w14:textId="77777777" w:rsidR="000A570B" w:rsidRPr="0089008B" w:rsidRDefault="000A570B" w:rsidP="000A570B">
      <w:pPr>
        <w:pStyle w:val="PURHeading2"/>
        <w:rPr>
          <w:lang w:val="es-ES"/>
        </w:rPr>
      </w:pPr>
      <w:r w:rsidRPr="0089008B">
        <w:rPr>
          <w:lang w:val="es-ES"/>
        </w:rPr>
        <w:t>Derechos de Uso Aplicables</w:t>
      </w:r>
    </w:p>
    <w:p w14:paraId="187E5BD5" w14:textId="4C288253" w:rsidR="000A570B" w:rsidRPr="0089008B" w:rsidRDefault="000A570B" w:rsidP="00EC3EC9">
      <w:pPr>
        <w:pStyle w:val="PURBody-Indented"/>
        <w:rPr>
          <w:lang w:val="es-ES"/>
        </w:rPr>
      </w:pPr>
      <w:r w:rsidRPr="0089008B">
        <w:rPr>
          <w:rFonts w:cs="Arial"/>
          <w:bCs/>
          <w:szCs w:val="18"/>
          <w:lang w:val="es-ES"/>
        </w:rPr>
        <w:t>Los derechos de uso de los productos en los Derechos de Uso del Proveedor de Servicios, cuando el Cliente preste por primera vez servicios de software con una versión de un producto, se mantendrán vigentes durante el período de vigencia del contrato, sujeto a lo siguiente: (1) si Microsoft presenta una nueva versión de un producto y el Cliente utiliza esa nueva versión, el Cliente debe aceptar los derechos de uso de la nueva versión; y (2) si el Cliente presta servicios de software con una versión anterior de un</w:t>
      </w:r>
      <w:r w:rsidR="00EC3EC9">
        <w:rPr>
          <w:rFonts w:cs="Arial"/>
          <w:bCs/>
          <w:szCs w:val="18"/>
          <w:lang w:val="es-ES"/>
        </w:rPr>
        <w:t> </w:t>
      </w:r>
      <w:r w:rsidRPr="0089008B">
        <w:rPr>
          <w:rFonts w:cs="Arial"/>
          <w:bCs/>
          <w:szCs w:val="18"/>
          <w:lang w:val="es-ES"/>
        </w:rPr>
        <w:t>producto, se aplicarán los derechos de uso para la versión del producto en los Derechos de Uso del Proveedor de Servicios cuando el Cliente preste por primera vez servicios de software con el producto bajo el contrato actual, siempre que, si el producto tiene componentes que no son parte de la versión que se utilizó originalmente, cualquiera de los derechos de uso subsiguientes específicos de esos componentes se aplique a dichos componentes.</w:t>
      </w:r>
    </w:p>
    <w:p w14:paraId="4295BE6A" w14:textId="36AF474B" w:rsidR="000A570B" w:rsidRPr="0089008B" w:rsidRDefault="000A570B" w:rsidP="000A570B">
      <w:pPr>
        <w:pStyle w:val="PURHeading2"/>
        <w:rPr>
          <w:lang w:val="es-ES"/>
        </w:rPr>
      </w:pPr>
      <w:r w:rsidRPr="0089008B">
        <w:rPr>
          <w:lang w:val="es-ES"/>
        </w:rPr>
        <w:t>Derechos de recuperación ante desastres</w:t>
      </w:r>
    </w:p>
    <w:p w14:paraId="05B6BFA7" w14:textId="7824CB5B" w:rsidR="000A570B" w:rsidRPr="0089008B" w:rsidRDefault="000A570B" w:rsidP="00D6363C">
      <w:pPr>
        <w:pStyle w:val="PURBody-Indented"/>
        <w:rPr>
          <w:lang w:val="es-ES"/>
        </w:rPr>
      </w:pPr>
      <w:r w:rsidRPr="0089008B">
        <w:rPr>
          <w:lang w:val="es-ES"/>
        </w:rPr>
        <w:t>Para cada instancia de software de servidor idóneo con licencia recibida según los modelos de Licencia por Procesador o por Núcleo que ejecute en un entorno de sistema operativo virtual o físico de un servidor con licencia, puede ejecutar temporalmente una instancia de copia de seguridad en un entorno de sistema operativo físico o virtual de un servidor dedicado a la recuperación ante desastres. Para la utilización del software en un servidor de recuperación ante desastres serán de aplicación los términos de licencia del software y las siguientes limitaciones:</w:t>
      </w:r>
    </w:p>
    <w:p w14:paraId="071CFEA1" w14:textId="77777777" w:rsidR="00D6363C" w:rsidRPr="0089008B" w:rsidRDefault="00D6363C" w:rsidP="00D6363C">
      <w:pPr>
        <w:pStyle w:val="PURBody-Indented"/>
        <w:rPr>
          <w:lang w:val="es-ES"/>
        </w:rPr>
      </w:pPr>
      <w:r w:rsidRPr="0089008B">
        <w:rPr>
          <w:lang w:val="es-ES"/>
        </w:rPr>
        <w:t>El servidor de recuperación ante desastres solo se puede ejecutar durante los siguientes periodos de excepción:</w:t>
      </w:r>
    </w:p>
    <w:p w14:paraId="7E612427" w14:textId="77777777" w:rsidR="00D6363C" w:rsidRPr="0089008B" w:rsidRDefault="00D6363C" w:rsidP="00D6363C">
      <w:pPr>
        <w:pStyle w:val="PURBullet"/>
        <w:rPr>
          <w:lang w:val="es-ES"/>
        </w:rPr>
      </w:pPr>
      <w:r w:rsidRPr="0089008B">
        <w:rPr>
          <w:lang w:val="es-ES"/>
        </w:rPr>
        <w:t>En periodos breves de pruebas de recuperación ante desastres durante una semana cada 90 días</w:t>
      </w:r>
    </w:p>
    <w:p w14:paraId="6FB4EFCE" w14:textId="77777777" w:rsidR="00D6363C" w:rsidRPr="0089008B" w:rsidRDefault="00D6363C" w:rsidP="00D6363C">
      <w:pPr>
        <w:pStyle w:val="PURBullet"/>
        <w:rPr>
          <w:lang w:val="es-ES"/>
        </w:rPr>
      </w:pPr>
      <w:r w:rsidRPr="0089008B">
        <w:rPr>
          <w:lang w:val="es-ES"/>
        </w:rPr>
        <w:t>Durante un desastre, mientras se recupera el servidor de producción caído</w:t>
      </w:r>
    </w:p>
    <w:p w14:paraId="0B60A84D" w14:textId="77777777" w:rsidR="00D6363C" w:rsidRPr="0089008B" w:rsidRDefault="00D6363C" w:rsidP="00D6363C">
      <w:pPr>
        <w:pStyle w:val="PURBullet"/>
        <w:rPr>
          <w:lang w:val="es-ES"/>
        </w:rPr>
      </w:pPr>
      <w:r w:rsidRPr="0089008B">
        <w:rPr>
          <w:lang w:val="es-ES"/>
        </w:rPr>
        <w:t>En el momento aproximado de un desastre, por un período breve, para ayudar en la transmisión entre el servidor de producción principal y el servidor de recuperación ante desastres</w:t>
      </w:r>
    </w:p>
    <w:p w14:paraId="46356D08" w14:textId="77777777" w:rsidR="000B134A" w:rsidRPr="0089008B" w:rsidRDefault="000B134A" w:rsidP="000B134A">
      <w:pPr>
        <w:pStyle w:val="PURBody-Indented"/>
        <w:rPr>
          <w:lang w:val="es-ES"/>
        </w:rPr>
      </w:pPr>
      <w:r w:rsidRPr="0089008B">
        <w:rPr>
          <w:lang w:val="es-ES"/>
        </w:rPr>
        <w:t>Para usar el software en virtud de los derechos de recuperación ante desastres, debe cumplir con los siguientes términos:</w:t>
      </w:r>
    </w:p>
    <w:p w14:paraId="0AA49A6F" w14:textId="77777777" w:rsidR="000B134A" w:rsidRPr="0089008B" w:rsidRDefault="000B134A" w:rsidP="000B134A">
      <w:pPr>
        <w:pStyle w:val="PURBullet-Indented"/>
        <w:numPr>
          <w:ilvl w:val="0"/>
          <w:numId w:val="31"/>
        </w:numPr>
        <w:rPr>
          <w:lang w:val="es-ES"/>
        </w:rPr>
      </w:pPr>
      <w:r w:rsidRPr="0089008B">
        <w:rPr>
          <w:lang w:val="es-ES"/>
        </w:rPr>
        <w:t>El servidor de recuperación ante desastres no se debe ejecutar en ningún otro momento, excepto el descrito anteriormente.</w:t>
      </w:r>
    </w:p>
    <w:p w14:paraId="67C55596" w14:textId="77777777" w:rsidR="000B134A" w:rsidRPr="0089008B" w:rsidRDefault="000B134A" w:rsidP="000B134A">
      <w:pPr>
        <w:pStyle w:val="PURBullet-Indented"/>
        <w:numPr>
          <w:ilvl w:val="0"/>
          <w:numId w:val="31"/>
        </w:numPr>
        <w:rPr>
          <w:lang w:val="es-ES"/>
        </w:rPr>
      </w:pPr>
      <w:r w:rsidRPr="0089008B">
        <w:rPr>
          <w:lang w:val="es-ES"/>
        </w:rPr>
        <w:t>El servidor de recuperación ante desastres no debe estar en el mismo clúster que el servidor de producción.</w:t>
      </w:r>
    </w:p>
    <w:p w14:paraId="491C9A9F" w14:textId="77777777" w:rsidR="00EC3EC9" w:rsidRDefault="00EC3EC9" w:rsidP="00EC3EC9">
      <w:pPr>
        <w:pStyle w:val="PURBullet-Indented"/>
        <w:numPr>
          <w:ilvl w:val="0"/>
          <w:numId w:val="0"/>
        </w:numPr>
        <w:ind w:left="288"/>
        <w:rPr>
          <w:lang w:val="es-ES"/>
        </w:rPr>
      </w:pPr>
    </w:p>
    <w:p w14:paraId="696491E3" w14:textId="77777777" w:rsidR="00EC3EC9" w:rsidRDefault="00EC3EC9" w:rsidP="00EC3EC9">
      <w:pPr>
        <w:pStyle w:val="PURBullet-Indented"/>
        <w:numPr>
          <w:ilvl w:val="0"/>
          <w:numId w:val="0"/>
        </w:numPr>
        <w:ind w:left="288"/>
        <w:rPr>
          <w:lang w:val="es-ES"/>
        </w:rPr>
      </w:pPr>
    </w:p>
    <w:p w14:paraId="523DA048" w14:textId="77777777" w:rsidR="00EC3EC9" w:rsidRDefault="00EC3EC9" w:rsidP="00EC3EC9">
      <w:pPr>
        <w:pStyle w:val="PURBullet-Indented"/>
        <w:numPr>
          <w:ilvl w:val="0"/>
          <w:numId w:val="0"/>
        </w:numPr>
        <w:ind w:left="288"/>
        <w:rPr>
          <w:lang w:val="es-ES"/>
        </w:rPr>
      </w:pPr>
    </w:p>
    <w:p w14:paraId="213ADCCC" w14:textId="77777777" w:rsidR="00EC3EC9" w:rsidRDefault="00EC3EC9" w:rsidP="00EC3EC9">
      <w:pPr>
        <w:pStyle w:val="PURBullet-Indented"/>
        <w:numPr>
          <w:ilvl w:val="0"/>
          <w:numId w:val="0"/>
        </w:numPr>
        <w:ind w:left="288"/>
        <w:rPr>
          <w:lang w:val="es-ES"/>
        </w:rPr>
      </w:pPr>
    </w:p>
    <w:p w14:paraId="6A355480" w14:textId="77777777" w:rsidR="00EC3EC9" w:rsidRDefault="00EC3EC9" w:rsidP="00EC3EC9">
      <w:pPr>
        <w:pStyle w:val="PURBullet-Indented"/>
        <w:numPr>
          <w:ilvl w:val="0"/>
          <w:numId w:val="0"/>
        </w:numPr>
        <w:ind w:left="288"/>
        <w:rPr>
          <w:lang w:val="es-ES"/>
        </w:rPr>
      </w:pPr>
    </w:p>
    <w:p w14:paraId="18713D5A" w14:textId="77777777" w:rsidR="000B134A" w:rsidRPr="0089008B" w:rsidRDefault="000B134A" w:rsidP="000B134A">
      <w:pPr>
        <w:pStyle w:val="PURBullet-Indented"/>
        <w:numPr>
          <w:ilvl w:val="0"/>
          <w:numId w:val="31"/>
        </w:numPr>
        <w:rPr>
          <w:lang w:val="es-ES"/>
        </w:rPr>
      </w:pPr>
      <w:r w:rsidRPr="0089008B">
        <w:rPr>
          <w:lang w:val="es-ES"/>
        </w:rPr>
        <w:lastRenderedPageBreak/>
        <w:t>El servidor de recuperación ante desastres no requiere licencias de Windows Server si se cumplen las siguientes condiciones:</w:t>
      </w:r>
    </w:p>
    <w:p w14:paraId="4B4B61B6" w14:textId="77777777" w:rsidR="000B134A" w:rsidRPr="0089008B" w:rsidRDefault="000B134A" w:rsidP="000B134A">
      <w:pPr>
        <w:pStyle w:val="PURBullet-Indented"/>
        <w:numPr>
          <w:ilvl w:val="0"/>
          <w:numId w:val="31"/>
        </w:numPr>
        <w:ind w:left="720"/>
        <w:rPr>
          <w:lang w:val="es-ES"/>
        </w:rPr>
      </w:pPr>
      <w:r w:rsidRPr="0089008B">
        <w:rPr>
          <w:rFonts w:cs="Arial"/>
          <w:szCs w:val="18"/>
          <w:lang w:val="es-ES"/>
        </w:rPr>
        <w:t>El rol Hyper-V en Windows Server se utiliza para duplicar entornos de sistemas operativos virtuales desde el servidor de producción en un sitio primario hasta un servidor de recuperación ante desastres.</w:t>
      </w:r>
    </w:p>
    <w:p w14:paraId="25F06FEA" w14:textId="77777777" w:rsidR="000B134A" w:rsidRPr="0089008B" w:rsidRDefault="000B134A" w:rsidP="000B134A">
      <w:pPr>
        <w:pStyle w:val="PURBullet-Indented"/>
        <w:numPr>
          <w:ilvl w:val="0"/>
          <w:numId w:val="31"/>
        </w:numPr>
        <w:ind w:left="720"/>
        <w:rPr>
          <w:lang w:val="es-ES"/>
        </w:rPr>
      </w:pPr>
      <w:r w:rsidRPr="0089008B">
        <w:rPr>
          <w:rFonts w:cs="Arial"/>
          <w:szCs w:val="18"/>
          <w:lang w:val="es-ES"/>
        </w:rPr>
        <w:t xml:space="preserve">El servidor de recuperación ante desastres solo se podrá utilizar para </w:t>
      </w:r>
    </w:p>
    <w:p w14:paraId="140233F6" w14:textId="77777777" w:rsidR="000B134A" w:rsidRPr="0089008B" w:rsidRDefault="000B134A" w:rsidP="000B134A">
      <w:pPr>
        <w:pStyle w:val="PURBullet-Indented"/>
        <w:numPr>
          <w:ilvl w:val="0"/>
          <w:numId w:val="31"/>
        </w:numPr>
        <w:ind w:left="990"/>
        <w:rPr>
          <w:lang w:val="es-ES"/>
        </w:rPr>
      </w:pPr>
      <w:r w:rsidRPr="0089008B">
        <w:rPr>
          <w:rFonts w:cs="Arial"/>
          <w:szCs w:val="18"/>
          <w:lang w:val="es-ES"/>
        </w:rPr>
        <w:t xml:space="preserve">ejecutar software de virtualización de hardware, como Hyper-V, </w:t>
      </w:r>
    </w:p>
    <w:p w14:paraId="33901093" w14:textId="77777777" w:rsidR="000B134A" w:rsidRPr="0089008B" w:rsidRDefault="000B134A" w:rsidP="000B134A">
      <w:pPr>
        <w:pStyle w:val="PURBullet-Indented"/>
        <w:numPr>
          <w:ilvl w:val="0"/>
          <w:numId w:val="31"/>
        </w:numPr>
        <w:ind w:left="990"/>
        <w:rPr>
          <w:lang w:val="es-ES"/>
        </w:rPr>
      </w:pPr>
      <w:r w:rsidRPr="0089008B">
        <w:rPr>
          <w:rFonts w:cs="Arial"/>
          <w:szCs w:val="18"/>
          <w:lang w:val="es-ES"/>
        </w:rPr>
        <w:t xml:space="preserve">proporcionar servicios de virtualización de hardware, </w:t>
      </w:r>
    </w:p>
    <w:p w14:paraId="38D8B7B0" w14:textId="77777777" w:rsidR="000B134A" w:rsidRPr="0089008B" w:rsidRDefault="000B134A" w:rsidP="000B134A">
      <w:pPr>
        <w:pStyle w:val="PURBullet-Indented"/>
        <w:numPr>
          <w:ilvl w:val="0"/>
          <w:numId w:val="31"/>
        </w:numPr>
        <w:ind w:left="990"/>
        <w:rPr>
          <w:lang w:val="es-ES"/>
        </w:rPr>
      </w:pPr>
      <w:r w:rsidRPr="0089008B">
        <w:rPr>
          <w:rFonts w:cs="Arial"/>
          <w:szCs w:val="18"/>
          <w:lang w:val="es-ES"/>
        </w:rPr>
        <w:t xml:space="preserve">ejecutar agentes de software para administrar el software de virtualización de hardware, </w:t>
      </w:r>
    </w:p>
    <w:p w14:paraId="6D0B9E12" w14:textId="77777777" w:rsidR="000B134A" w:rsidRPr="0089008B" w:rsidRDefault="000B134A" w:rsidP="000B134A">
      <w:pPr>
        <w:pStyle w:val="PURBullet-Indented"/>
        <w:numPr>
          <w:ilvl w:val="0"/>
          <w:numId w:val="31"/>
        </w:numPr>
        <w:ind w:left="990"/>
        <w:rPr>
          <w:lang w:val="es-ES"/>
        </w:rPr>
      </w:pPr>
      <w:r w:rsidRPr="0089008B">
        <w:rPr>
          <w:rFonts w:cs="Arial"/>
          <w:szCs w:val="18"/>
          <w:lang w:val="es-ES"/>
        </w:rPr>
        <w:t>servir como destino para la duplicación,</w:t>
      </w:r>
    </w:p>
    <w:p w14:paraId="71BC0F26" w14:textId="77777777" w:rsidR="000B134A" w:rsidRPr="0089008B" w:rsidRDefault="000B134A" w:rsidP="000B134A">
      <w:pPr>
        <w:pStyle w:val="PURBullet-Indented"/>
        <w:numPr>
          <w:ilvl w:val="0"/>
          <w:numId w:val="31"/>
        </w:numPr>
        <w:ind w:left="990"/>
        <w:rPr>
          <w:lang w:val="es-ES"/>
        </w:rPr>
      </w:pPr>
      <w:r w:rsidRPr="0089008B">
        <w:rPr>
          <w:rFonts w:cs="Arial"/>
          <w:szCs w:val="18"/>
          <w:lang w:val="es-ES"/>
        </w:rPr>
        <w:t xml:space="preserve">recibir entornos de sistemas operativos virtuales duplicados, probar conmutación por error y </w:t>
      </w:r>
    </w:p>
    <w:p w14:paraId="569E1353" w14:textId="77777777" w:rsidR="000B134A" w:rsidRPr="0089008B" w:rsidRDefault="000B134A" w:rsidP="000B134A">
      <w:pPr>
        <w:pStyle w:val="PURBullet-Indented"/>
        <w:numPr>
          <w:ilvl w:val="0"/>
          <w:numId w:val="31"/>
        </w:numPr>
        <w:ind w:left="990"/>
        <w:rPr>
          <w:lang w:val="es-ES"/>
        </w:rPr>
      </w:pPr>
      <w:r w:rsidRPr="0089008B">
        <w:rPr>
          <w:rFonts w:cs="Arial"/>
          <w:szCs w:val="18"/>
          <w:lang w:val="es-ES"/>
        </w:rPr>
        <w:t>esperar la conmutación por error de los entornos de sistemas operativos virtuales.</w:t>
      </w:r>
    </w:p>
    <w:p w14:paraId="09582DFF" w14:textId="77777777" w:rsidR="000B134A" w:rsidRPr="0089008B" w:rsidRDefault="000B134A" w:rsidP="000B134A">
      <w:pPr>
        <w:pStyle w:val="PURBullet-Indented"/>
        <w:numPr>
          <w:ilvl w:val="0"/>
          <w:numId w:val="31"/>
        </w:numPr>
        <w:ind w:left="990"/>
        <w:rPr>
          <w:lang w:val="es-ES"/>
        </w:rPr>
      </w:pPr>
      <w:r w:rsidRPr="0089008B">
        <w:rPr>
          <w:rFonts w:cs="Arial"/>
          <w:szCs w:val="18"/>
          <w:lang w:val="es-ES"/>
        </w:rPr>
        <w:t>ejecutar cargas de trabajo de recuperación ante desastres tal y como se describe anteriormente</w:t>
      </w:r>
    </w:p>
    <w:p w14:paraId="16E9571F" w14:textId="77777777" w:rsidR="000B134A" w:rsidRPr="0089008B" w:rsidRDefault="000B134A" w:rsidP="000B134A">
      <w:pPr>
        <w:pStyle w:val="PURBullet-Indented"/>
        <w:numPr>
          <w:ilvl w:val="0"/>
          <w:numId w:val="31"/>
        </w:numPr>
        <w:ind w:left="720"/>
        <w:rPr>
          <w:lang w:val="es-ES"/>
        </w:rPr>
      </w:pPr>
      <w:r w:rsidRPr="0089008B">
        <w:rPr>
          <w:rFonts w:cs="Arial"/>
          <w:szCs w:val="18"/>
          <w:lang w:val="es-ES"/>
        </w:rPr>
        <w:t>El servidor de recuperación ante desastres no se debe usar como un servidor de producción.</w:t>
      </w:r>
    </w:p>
    <w:p w14:paraId="10BFFEAE" w14:textId="77777777" w:rsidR="000B134A" w:rsidRPr="0089008B" w:rsidRDefault="000B134A" w:rsidP="000B134A">
      <w:pPr>
        <w:pStyle w:val="PURBullet-Indented"/>
        <w:numPr>
          <w:ilvl w:val="0"/>
          <w:numId w:val="31"/>
        </w:numPr>
        <w:rPr>
          <w:lang w:val="es-ES"/>
        </w:rPr>
      </w:pPr>
      <w:r w:rsidRPr="0089008B">
        <w:rPr>
          <w:lang w:val="es-ES"/>
        </w:rPr>
        <w:t>El uso del software en un servidor de recuperación ante desastres debe efectuarse según los términos de licencia del software.</w:t>
      </w:r>
    </w:p>
    <w:p w14:paraId="309A1874" w14:textId="77777777" w:rsidR="000B134A" w:rsidRPr="0089008B" w:rsidRDefault="000B134A" w:rsidP="000B134A">
      <w:pPr>
        <w:pStyle w:val="PURBullet-Indented"/>
        <w:numPr>
          <w:ilvl w:val="0"/>
          <w:numId w:val="31"/>
        </w:numPr>
        <w:rPr>
          <w:lang w:val="es-ES"/>
        </w:rPr>
      </w:pPr>
      <w:r w:rsidRPr="0089008B">
        <w:rPr>
          <w:lang w:val="es-ES"/>
        </w:rPr>
        <w:t>Una vez se ha completado el proceso de recuperación de desastres y el servidor de producción se ha recuperado, no debe ejecutar el servidor de recuperación ante desastres en ningún otro momento excepto en los momentos permitidos aquí.</w:t>
      </w:r>
    </w:p>
    <w:p w14:paraId="453F52B8" w14:textId="3BD7B4CF" w:rsidR="00D6363C" w:rsidRPr="0089008B" w:rsidRDefault="00D6363C" w:rsidP="00BC060E">
      <w:pPr>
        <w:pStyle w:val="PURBullet-Indented"/>
        <w:numPr>
          <w:ilvl w:val="0"/>
          <w:numId w:val="0"/>
        </w:numPr>
        <w:ind w:left="288"/>
        <w:rPr>
          <w:lang w:val="es-ES"/>
        </w:rPr>
      </w:pPr>
    </w:p>
    <w:p w14:paraId="33BC7F13" w14:textId="3ACEB174" w:rsidR="000A570B" w:rsidRPr="0089008B" w:rsidRDefault="000A570B" w:rsidP="000A570B">
      <w:pPr>
        <w:pStyle w:val="PURHeading2"/>
        <w:rPr>
          <w:lang w:val="es-ES"/>
        </w:rPr>
      </w:pPr>
      <w:r w:rsidRPr="0089008B">
        <w:rPr>
          <w:lang w:val="es-ES"/>
        </w:rPr>
        <w:t>El alquiler no está permitido</w:t>
      </w:r>
    </w:p>
    <w:p w14:paraId="6163D4C4" w14:textId="52DB657D" w:rsidR="000A570B" w:rsidRPr="0089008B" w:rsidRDefault="00687039" w:rsidP="006D6DA2">
      <w:pPr>
        <w:pStyle w:val="PURBody-Indented"/>
        <w:spacing w:line="235" w:lineRule="auto"/>
        <w:ind w:left="274"/>
        <w:rPr>
          <w:lang w:val="es-ES"/>
        </w:rPr>
      </w:pPr>
      <w:r w:rsidRPr="0089008B">
        <w:rPr>
          <w:lang w:val="es-ES"/>
        </w:rPr>
        <w:t>El alquiler de software no está permitido.</w:t>
      </w:r>
    </w:p>
    <w:p w14:paraId="3B5A8412" w14:textId="77777777" w:rsidR="00D73DED" w:rsidRPr="0089008B" w:rsidRDefault="00D73DED" w:rsidP="00D73DED">
      <w:pPr>
        <w:pStyle w:val="PURHeading2"/>
        <w:rPr>
          <w:lang w:val="es-ES"/>
        </w:rPr>
      </w:pPr>
      <w:r w:rsidRPr="0089008B">
        <w:rPr>
          <w:lang w:val="es-ES"/>
        </w:rPr>
        <w:t>Uso de Proveedores de centros de datos</w:t>
      </w:r>
    </w:p>
    <w:p w14:paraId="5F2C237E" w14:textId="6187AF88" w:rsidR="00D73DED" w:rsidRPr="0089008B" w:rsidRDefault="00D73DED" w:rsidP="006D6DA2">
      <w:pPr>
        <w:pStyle w:val="PURBody-Indented"/>
        <w:spacing w:line="235" w:lineRule="auto"/>
        <w:ind w:left="274"/>
        <w:rPr>
          <w:lang w:val="es-ES"/>
        </w:rPr>
      </w:pPr>
      <w:r w:rsidRPr="0089008B">
        <w:rPr>
          <w:lang w:val="es-ES"/>
        </w:rPr>
        <w:t xml:space="preserve">Usted puede utilizar Proveedores de Data Center en la entrega de Servicios de Software para usuarios finales, según lo descrito en el SPLA, para los productos que indican </w:t>
      </w:r>
      <w:r w:rsidR="008D08E5">
        <w:rPr>
          <w:lang w:val="es-ES"/>
        </w:rPr>
        <w:t>“</w:t>
      </w:r>
      <w:r w:rsidRPr="0089008B">
        <w:rPr>
          <w:lang w:val="es-ES"/>
        </w:rPr>
        <w:t>Elegible para Servicios de Software en Servidores de proveedores de centros de datos: Sí”. Un proveedor de Data Center es una entidad que presta servicios de software, generalmente servicios de infraestructura para otro Proveedor de servicios, que utiliza Productos licenciados desde Microsoft por medio de su propio SPLA.</w:t>
      </w:r>
    </w:p>
    <w:p w14:paraId="4DE64D60" w14:textId="2DE7CA20" w:rsidR="000A570B" w:rsidRPr="0089008B" w:rsidRDefault="00B70FA2" w:rsidP="000A570B">
      <w:pPr>
        <w:pStyle w:val="PURHeading2"/>
        <w:rPr>
          <w:lang w:val="es-ES"/>
        </w:rPr>
      </w:pPr>
      <w:r w:rsidRPr="0089008B">
        <w:rPr>
          <w:lang w:val="es-ES"/>
        </w:rPr>
        <w:t>Software de Terceros</w:t>
      </w:r>
    </w:p>
    <w:p w14:paraId="1733447A" w14:textId="70926CFC" w:rsidR="000A570B" w:rsidRPr="0089008B" w:rsidRDefault="000A570B" w:rsidP="006D6DA2">
      <w:pPr>
        <w:pStyle w:val="PURBody-Indented"/>
        <w:spacing w:line="235" w:lineRule="auto"/>
        <w:ind w:left="274"/>
        <w:rPr>
          <w:lang w:val="es-ES"/>
        </w:rPr>
      </w:pPr>
      <w:r w:rsidRPr="0089008B">
        <w:rPr>
          <w:lang w:val="es-ES"/>
        </w:rPr>
        <w:t>Si se proporcionan otros términos con un programa con licencia otorgada por terceros, dichos términos se aplicarán al uso que haga de ese programa.</w:t>
      </w:r>
    </w:p>
    <w:p w14:paraId="24D6C5AD" w14:textId="77777777" w:rsidR="000A570B" w:rsidRPr="0089008B" w:rsidRDefault="000A570B" w:rsidP="000A570B">
      <w:pPr>
        <w:pStyle w:val="PURHeading2"/>
        <w:rPr>
          <w:lang w:val="es-ES"/>
        </w:rPr>
      </w:pPr>
      <w:r w:rsidRPr="0089008B">
        <w:rPr>
          <w:lang w:val="es-ES"/>
        </w:rPr>
        <w:t>Código de Versión Preliminar</w:t>
      </w:r>
    </w:p>
    <w:p w14:paraId="5E6A5104" w14:textId="77777777" w:rsidR="000A570B" w:rsidRPr="0089008B" w:rsidRDefault="000A570B" w:rsidP="006D6DA2">
      <w:pPr>
        <w:pStyle w:val="PURBody-Indented"/>
        <w:spacing w:line="235" w:lineRule="auto"/>
        <w:ind w:left="274"/>
        <w:rPr>
          <w:lang w:val="es-ES"/>
        </w:rPr>
      </w:pPr>
      <w:r w:rsidRPr="0089008B">
        <w:rPr>
          <w:lang w:val="es-ES"/>
        </w:rPr>
        <w:t>Si otros términos acompañan al código de versión preliminar, esos términos se aplican al uso que haga de él.</w:t>
      </w:r>
    </w:p>
    <w:p w14:paraId="2FB2F81F" w14:textId="77777777" w:rsidR="000A570B" w:rsidRPr="0089008B" w:rsidRDefault="000A570B" w:rsidP="000A570B">
      <w:pPr>
        <w:pStyle w:val="PURHeading2"/>
        <w:rPr>
          <w:lang w:val="es-ES"/>
        </w:rPr>
      </w:pPr>
      <w:r w:rsidRPr="0089008B">
        <w:rPr>
          <w:lang w:val="es-ES"/>
        </w:rPr>
        <w:t>Actualizaciones y Complementos</w:t>
      </w:r>
    </w:p>
    <w:p w14:paraId="7FE585CA" w14:textId="284AFAB3" w:rsidR="000A570B" w:rsidRPr="0089008B" w:rsidRDefault="000A570B" w:rsidP="006D6DA2">
      <w:pPr>
        <w:pStyle w:val="PURBody-Indented"/>
        <w:spacing w:line="235" w:lineRule="auto"/>
        <w:ind w:left="274"/>
        <w:rPr>
          <w:lang w:val="es-ES"/>
        </w:rPr>
      </w:pPr>
      <w:r w:rsidRPr="0089008B">
        <w:rPr>
          <w:lang w:val="es-ES"/>
        </w:rPr>
        <w:t>Podemos actualizar o complementar el software que licencie. En tal caso, podrá utilizar esa actualización o complemento con el</w:t>
      </w:r>
      <w:r w:rsidR="00EC3EC9">
        <w:rPr>
          <w:lang w:val="es-ES"/>
        </w:rPr>
        <w:t> </w:t>
      </w:r>
      <w:r w:rsidRPr="0089008B">
        <w:rPr>
          <w:lang w:val="es-ES"/>
        </w:rPr>
        <w:t>software. Si otros términos acompañan a una actualización o complemento, esos términos se aplican al uso que haga de él.</w:t>
      </w:r>
    </w:p>
    <w:p w14:paraId="234A8FFE" w14:textId="3C6BFC27" w:rsidR="000A570B" w:rsidRPr="0089008B" w:rsidRDefault="000A570B" w:rsidP="000A570B">
      <w:pPr>
        <w:pStyle w:val="PURHeading2"/>
        <w:rPr>
          <w:lang w:val="es-ES"/>
        </w:rPr>
      </w:pPr>
      <w:r w:rsidRPr="0089008B">
        <w:rPr>
          <w:lang w:val="es-ES"/>
        </w:rPr>
        <w:t>Limitaciones Técnicas</w:t>
      </w:r>
    </w:p>
    <w:p w14:paraId="7E82D59E" w14:textId="7EAFD92D" w:rsidR="000A570B" w:rsidRPr="0089008B" w:rsidRDefault="000A570B" w:rsidP="006D6DA2">
      <w:pPr>
        <w:pStyle w:val="PURBody-Indented"/>
        <w:spacing w:line="235" w:lineRule="auto"/>
        <w:ind w:left="274"/>
        <w:rPr>
          <w:lang w:val="es-ES"/>
        </w:rPr>
      </w:pPr>
      <w:r w:rsidRPr="0089008B">
        <w:rPr>
          <w:lang w:val="es-ES"/>
        </w:rPr>
        <w:t>Deberá cumplir con todas las limitaciones técnicas del software que sólo permiten utilizarlo de determinadas formas. No puede obviarlas.</w:t>
      </w:r>
    </w:p>
    <w:p w14:paraId="7C4A0023" w14:textId="77777777" w:rsidR="000A570B" w:rsidRPr="0089008B" w:rsidRDefault="000A570B" w:rsidP="000A570B">
      <w:pPr>
        <w:pStyle w:val="PURHeading2"/>
        <w:rPr>
          <w:lang w:val="es-ES"/>
        </w:rPr>
      </w:pPr>
      <w:r w:rsidRPr="0089008B">
        <w:rPr>
          <w:lang w:val="es-ES"/>
        </w:rPr>
        <w:t>Otros Derechos</w:t>
      </w:r>
    </w:p>
    <w:p w14:paraId="3DF434BA" w14:textId="5B3D2E1C" w:rsidR="000A570B" w:rsidRPr="0089008B" w:rsidRDefault="000A570B" w:rsidP="006D6DA2">
      <w:pPr>
        <w:pStyle w:val="PURBody-Indented"/>
        <w:spacing w:line="235" w:lineRule="auto"/>
        <w:ind w:left="274"/>
        <w:rPr>
          <w:lang w:val="es-ES"/>
        </w:rPr>
      </w:pPr>
      <w:r w:rsidRPr="0089008B">
        <w:rPr>
          <w:lang w:val="es-ES"/>
        </w:rPr>
        <w:t>Los derechos de acceso al software en cualquier dispositivo no le otorgan ningún derecho a implementar patentes de Microsoft u</w:t>
      </w:r>
      <w:r w:rsidR="00EC3EC9">
        <w:rPr>
          <w:lang w:val="es-ES"/>
        </w:rPr>
        <w:t> </w:t>
      </w:r>
      <w:r w:rsidRPr="0089008B">
        <w:rPr>
          <w:lang w:val="es-ES"/>
        </w:rPr>
        <w:t>otra propiedad intelectual e industrial de software o dispositivos que accedan a ese dispositivo.</w:t>
      </w:r>
    </w:p>
    <w:p w14:paraId="5C97A0B4" w14:textId="77777777" w:rsidR="000A570B" w:rsidRPr="0089008B" w:rsidRDefault="000A570B" w:rsidP="000A570B">
      <w:pPr>
        <w:pStyle w:val="PURHeading2"/>
        <w:rPr>
          <w:lang w:val="es-ES"/>
        </w:rPr>
      </w:pPr>
      <w:r w:rsidRPr="0089008B">
        <w:rPr>
          <w:lang w:val="es-ES"/>
        </w:rPr>
        <w:t>Documentación</w:t>
      </w:r>
    </w:p>
    <w:p w14:paraId="3FFD1120" w14:textId="48BDC442" w:rsidR="000A570B" w:rsidRPr="0089008B" w:rsidRDefault="000A570B" w:rsidP="006D6DA2">
      <w:pPr>
        <w:pStyle w:val="PURBody-Indented"/>
        <w:spacing w:line="235" w:lineRule="auto"/>
        <w:ind w:left="274"/>
        <w:rPr>
          <w:lang w:val="es-ES"/>
        </w:rPr>
      </w:pPr>
      <w:r w:rsidRPr="0089008B">
        <w:rPr>
          <w:lang w:val="es-ES"/>
        </w:rPr>
        <w:t>Toda persona que tenga acceso válido a su equipo o red interna puede copiar y utilizar la documentación para propósitos de referencia interna. La documentación no incluye libros electrónicos.</w:t>
      </w:r>
    </w:p>
    <w:p w14:paraId="6A86DC81" w14:textId="77777777" w:rsidR="000A570B" w:rsidRPr="0089008B" w:rsidRDefault="000A570B" w:rsidP="000A570B">
      <w:pPr>
        <w:pStyle w:val="PURHeading2"/>
        <w:rPr>
          <w:lang w:val="es-ES"/>
        </w:rPr>
      </w:pPr>
      <w:r w:rsidRPr="0089008B">
        <w:rPr>
          <w:lang w:val="es-ES"/>
        </w:rPr>
        <w:t>Activación del Producto</w:t>
      </w:r>
    </w:p>
    <w:p w14:paraId="52C61F92" w14:textId="482AE43C" w:rsidR="000A570B" w:rsidRPr="0089008B" w:rsidRDefault="000A570B" w:rsidP="006D6DA2">
      <w:pPr>
        <w:pStyle w:val="PURBody-Indented"/>
        <w:spacing w:line="235" w:lineRule="auto"/>
        <w:ind w:left="274"/>
        <w:rPr>
          <w:lang w:val="es-ES"/>
        </w:rPr>
      </w:pPr>
      <w:r w:rsidRPr="0089008B">
        <w:rPr>
          <w:lang w:val="es-ES"/>
        </w:rPr>
        <w:t>Algunos productos y servicios en línea se deberán activar y necesitarán una clave de Licencia por Volumen para poder instalarlos</w:t>
      </w:r>
      <w:r w:rsidR="00EC3EC9">
        <w:rPr>
          <w:lang w:val="es-ES"/>
        </w:rPr>
        <w:t> </w:t>
      </w:r>
      <w:r w:rsidRPr="0089008B">
        <w:rPr>
          <w:lang w:val="es-ES"/>
        </w:rPr>
        <w:t>o</w:t>
      </w:r>
      <w:r w:rsidR="00EC3EC9">
        <w:rPr>
          <w:lang w:val="es-ES"/>
        </w:rPr>
        <w:t> </w:t>
      </w:r>
      <w:r w:rsidRPr="0089008B">
        <w:rPr>
          <w:lang w:val="es-ES"/>
        </w:rPr>
        <w:t>acceder a los mismos. La activación asocia el uso del software con un dispositivo específico. Para obtener información</w:t>
      </w:r>
      <w:r w:rsidR="00EC3EC9">
        <w:rPr>
          <w:lang w:val="es-ES"/>
        </w:rPr>
        <w:t> </w:t>
      </w:r>
      <w:r w:rsidRPr="0089008B">
        <w:rPr>
          <w:lang w:val="es-ES"/>
        </w:rPr>
        <w:t>acerca de</w:t>
      </w:r>
      <w:r w:rsidR="00EC3EC9">
        <w:rPr>
          <w:lang w:val="es-ES"/>
        </w:rPr>
        <w:t> </w:t>
      </w:r>
      <w:r w:rsidRPr="0089008B">
        <w:rPr>
          <w:lang w:val="es-ES"/>
        </w:rPr>
        <w:t>cuándo se requiere la activación o una clave, consulte el vínculo de la sección Activación del Producto en</w:t>
      </w:r>
      <w:r w:rsidR="00EC3EC9">
        <w:rPr>
          <w:lang w:val="es-ES"/>
        </w:rPr>
        <w:t> </w:t>
      </w:r>
      <w:hyperlink r:id="rId120" w:history="1">
        <w:r w:rsidRPr="0089008B">
          <w:rPr>
            <w:rStyle w:val="Hyperlink"/>
            <w:lang w:val="es-ES"/>
          </w:rPr>
          <w:t>http://www.microsoft.com/licensing</w:t>
        </w:r>
      </w:hyperlink>
      <w:r w:rsidRPr="0089008B">
        <w:rPr>
          <w:lang w:val="es-ES"/>
        </w:rPr>
        <w:t>. Es responsable del uso de las claves que se le hayan asignado y de la activación de los</w:t>
      </w:r>
      <w:r w:rsidR="00EC3EC9">
        <w:rPr>
          <w:lang w:val="es-ES"/>
        </w:rPr>
        <w:t> </w:t>
      </w:r>
      <w:r w:rsidRPr="0089008B">
        <w:rPr>
          <w:lang w:val="es-ES"/>
        </w:rPr>
        <w:t>productos a través de los equipos del Servicio de administración de claves (KMS). No debe revelar las claves a terceros.</w:t>
      </w:r>
    </w:p>
    <w:p w14:paraId="15B614A9" w14:textId="77777777" w:rsidR="000A570B" w:rsidRPr="0089008B" w:rsidRDefault="000A570B" w:rsidP="006D6DA2">
      <w:pPr>
        <w:pStyle w:val="PURBullet-Indented"/>
        <w:spacing w:line="236" w:lineRule="exact"/>
        <w:ind w:left="490"/>
        <w:rPr>
          <w:lang w:val="es-ES"/>
        </w:rPr>
      </w:pPr>
      <w:r w:rsidRPr="0089008B">
        <w:rPr>
          <w:lang w:val="es-ES"/>
        </w:rPr>
        <w:t>Si fuera necesario para el software de cliente, podrá proporcionar las claves de Licencia por Volumen que se incluyen exclusivamente en los soportes físicos originales para aplicaciones que requieren activación.</w:t>
      </w:r>
    </w:p>
    <w:p w14:paraId="05434B19" w14:textId="77777777" w:rsidR="000A570B" w:rsidRPr="0089008B" w:rsidRDefault="000A570B" w:rsidP="006D6DA2">
      <w:pPr>
        <w:pStyle w:val="PURBullet-Indented"/>
        <w:spacing w:line="236" w:lineRule="exact"/>
        <w:ind w:left="490"/>
        <w:rPr>
          <w:lang w:val="es-ES"/>
        </w:rPr>
      </w:pPr>
      <w:r w:rsidRPr="0089008B">
        <w:rPr>
          <w:lang w:val="es-ES"/>
        </w:rPr>
        <w:t xml:space="preserve">Puede utilizar los equipos de KMS únicamente para activar copias del software con licencia bajo su contrato. </w:t>
      </w:r>
    </w:p>
    <w:p w14:paraId="01A4BE4D" w14:textId="77777777" w:rsidR="000A570B" w:rsidRPr="0089008B" w:rsidRDefault="000A570B" w:rsidP="000A570B">
      <w:pPr>
        <w:pStyle w:val="PURBlueStrong"/>
        <w:rPr>
          <w:lang w:val="es-ES"/>
        </w:rPr>
      </w:pPr>
      <w:r w:rsidRPr="0089008B">
        <w:rPr>
          <w:lang w:val="es-ES"/>
        </w:rPr>
        <w:lastRenderedPageBreak/>
        <w:t>Activación de KMS y Clave de Activación Múltiple (MAK)</w:t>
      </w:r>
    </w:p>
    <w:p w14:paraId="282536A3" w14:textId="40F4717B" w:rsidR="000A570B" w:rsidRPr="0089008B" w:rsidRDefault="000A570B" w:rsidP="006D6DA2">
      <w:pPr>
        <w:pStyle w:val="PURBody-Indented"/>
        <w:spacing w:line="238" w:lineRule="auto"/>
        <w:ind w:left="274"/>
        <w:rPr>
          <w:lang w:val="es-ES"/>
        </w:rPr>
      </w:pPr>
      <w:r w:rsidRPr="0089008B">
        <w:rPr>
          <w:lang w:val="es-ES"/>
        </w:rPr>
        <w:t>Durante la activación de una clave de activación múltiple (MAK), el software enviará información a Microsoft sobre el software y</w:t>
      </w:r>
      <w:r w:rsidR="00EC3EC9">
        <w:rPr>
          <w:lang w:val="es-ES"/>
        </w:rPr>
        <w:t> </w:t>
      </w:r>
      <w:r w:rsidRPr="0089008B">
        <w:rPr>
          <w:lang w:val="es-ES"/>
        </w:rPr>
        <w:t>el</w:t>
      </w:r>
      <w:r w:rsidR="00EC3EC9">
        <w:rPr>
          <w:lang w:val="es-ES"/>
        </w:rPr>
        <w:t> </w:t>
      </w:r>
      <w:r w:rsidRPr="0089008B">
        <w:rPr>
          <w:lang w:val="es-ES"/>
        </w:rPr>
        <w:t>dispositivo. Durante la activación del host (KMS), el software enviará información a Microsoft sobre el software del host KMS</w:t>
      </w:r>
      <w:r w:rsidR="00EC3EC9">
        <w:rPr>
          <w:lang w:val="es-ES"/>
        </w:rPr>
        <w:t> </w:t>
      </w:r>
      <w:r w:rsidRPr="0089008B">
        <w:rPr>
          <w:lang w:val="es-ES"/>
        </w:rPr>
        <w:t>y</w:t>
      </w:r>
      <w:r w:rsidR="00EC3EC9">
        <w:rPr>
          <w:lang w:val="es-ES"/>
        </w:rPr>
        <w:t> </w:t>
      </w:r>
      <w:r w:rsidRPr="0089008B">
        <w:rPr>
          <w:lang w:val="es-ES"/>
        </w:rPr>
        <w:t>sobre el dispositivo del host. Los dispositivos de cliente de KMS activados con KMS no envían información a Microsoft. Sin</w:t>
      </w:r>
      <w:r w:rsidR="00EC3EC9">
        <w:rPr>
          <w:lang w:val="es-ES"/>
        </w:rPr>
        <w:t> </w:t>
      </w:r>
      <w:r w:rsidRPr="0089008B">
        <w:rPr>
          <w:lang w:val="es-ES"/>
        </w:rPr>
        <w:t>embargo, requieren una reactivación periódica con su host de KMS. La información que se envía a Microsoft durante la activación del host de MAK o KMS incluye:</w:t>
      </w:r>
    </w:p>
    <w:p w14:paraId="36ADDA91" w14:textId="058A48F1" w:rsidR="000A570B" w:rsidRPr="0089008B" w:rsidRDefault="000A570B" w:rsidP="000A570B">
      <w:pPr>
        <w:pStyle w:val="PURBullet-Indented"/>
        <w:rPr>
          <w:lang w:val="es-ES"/>
        </w:rPr>
      </w:pPr>
      <w:r w:rsidRPr="0089008B">
        <w:rPr>
          <w:lang w:val="es-ES"/>
        </w:rPr>
        <w:t>La versión, idioma y clave de producto del software.</w:t>
      </w:r>
    </w:p>
    <w:p w14:paraId="46A6B95D" w14:textId="656D3D7C" w:rsidR="000A570B" w:rsidRPr="0089008B" w:rsidRDefault="000A570B" w:rsidP="000A570B">
      <w:pPr>
        <w:pStyle w:val="PURBullet-Indented"/>
        <w:rPr>
          <w:lang w:val="es-ES"/>
        </w:rPr>
      </w:pPr>
      <w:r w:rsidRPr="0089008B">
        <w:rPr>
          <w:lang w:val="es-ES"/>
        </w:rPr>
        <w:t>La dirección del protocolo de Internet del dispositivo.</w:t>
      </w:r>
    </w:p>
    <w:p w14:paraId="05220E4A" w14:textId="712532CD" w:rsidR="000A570B" w:rsidRPr="0089008B" w:rsidRDefault="000A570B" w:rsidP="000A570B">
      <w:pPr>
        <w:pStyle w:val="PURBullet-Indented"/>
        <w:rPr>
          <w:lang w:val="es-ES"/>
        </w:rPr>
      </w:pPr>
      <w:r w:rsidRPr="0089008B">
        <w:rPr>
          <w:lang w:val="es-ES"/>
        </w:rPr>
        <w:t>Información derivada de la configuración del hardware del dispositivo.</w:t>
      </w:r>
    </w:p>
    <w:p w14:paraId="068AD6C6" w14:textId="341E4997" w:rsidR="000A570B" w:rsidRPr="0089008B" w:rsidRDefault="000A570B" w:rsidP="006D6DA2">
      <w:pPr>
        <w:pStyle w:val="PURBody-Indented"/>
        <w:spacing w:line="238" w:lineRule="auto"/>
        <w:ind w:left="274"/>
        <w:rPr>
          <w:lang w:val="es-ES"/>
        </w:rPr>
      </w:pPr>
      <w:r w:rsidRPr="0089008B">
        <w:rPr>
          <w:lang w:val="es-ES"/>
        </w:rPr>
        <w:t xml:space="preserve">Para obtener más información, consulte </w:t>
      </w:r>
      <w:hyperlink r:id="rId121" w:history="1">
        <w:r w:rsidRPr="0089008B">
          <w:rPr>
            <w:rStyle w:val="Hyperlink"/>
            <w:lang w:val="es-ES"/>
          </w:rPr>
          <w:t>http://www.microsoft.com/licensing/existing-customers/product-activation.aspx</w:t>
        </w:r>
      </w:hyperlink>
      <w:r w:rsidRPr="0089008B">
        <w:rPr>
          <w:lang w:val="es-ES"/>
        </w:rPr>
        <w:t xml:space="preserve">. </w:t>
      </w:r>
      <w:r w:rsidR="00D85669" w:rsidRPr="0089008B">
        <w:rPr>
          <w:lang w:val="es-ES"/>
        </w:rPr>
        <w:t>Al</w:t>
      </w:r>
      <w:r w:rsidR="00EC3EC9">
        <w:rPr>
          <w:lang w:val="es-ES"/>
        </w:rPr>
        <w:t> </w:t>
      </w:r>
      <w:r w:rsidR="00D85669" w:rsidRPr="0089008B">
        <w:rPr>
          <w:lang w:val="es-ES"/>
        </w:rPr>
        <w:t>utilizar el</w:t>
      </w:r>
      <w:r w:rsidR="009E2BA3">
        <w:rPr>
          <w:lang w:val="es-ES"/>
        </w:rPr>
        <w:t> </w:t>
      </w:r>
      <w:r w:rsidR="00D85669" w:rsidRPr="0089008B">
        <w:rPr>
          <w:lang w:val="es-ES"/>
        </w:rPr>
        <w:t>software, autoriza la transmisión de esta información</w:t>
      </w:r>
      <w:r w:rsidRPr="0089008B">
        <w:rPr>
          <w:lang w:val="es-ES"/>
        </w:rPr>
        <w:t>. Antes de activarlo, tiene derecho a</w:t>
      </w:r>
      <w:r w:rsidR="00EC3EC9">
        <w:rPr>
          <w:lang w:val="es-ES"/>
        </w:rPr>
        <w:t> </w:t>
      </w:r>
      <w:r w:rsidRPr="0089008B">
        <w:rPr>
          <w:lang w:val="es-ES"/>
        </w:rPr>
        <w:t>utilizar la versión del software que se haya instalado en el proceso de instalación. Su derecho a utilizar el software después del</w:t>
      </w:r>
      <w:r w:rsidR="00EC3EC9">
        <w:rPr>
          <w:lang w:val="es-ES"/>
        </w:rPr>
        <w:t> </w:t>
      </w:r>
      <w:r w:rsidRPr="0089008B">
        <w:rPr>
          <w:lang w:val="es-ES"/>
        </w:rPr>
        <w:t>tiempo especificado en el proceso de instalación es limitado, salvo que se active. Esto se hace para prevenir su uso sin licencia.</w:t>
      </w:r>
      <w:r w:rsidR="00EC3EC9">
        <w:rPr>
          <w:lang w:val="es-ES"/>
        </w:rPr>
        <w:t> </w:t>
      </w:r>
      <w:r w:rsidRPr="0089008B">
        <w:rPr>
          <w:lang w:val="es-ES"/>
        </w:rPr>
        <w:t>Transcurrido dicho tiempo, no tiene licencia para seguir utilizando el software a menos que lo active. Si el dispositivo está</w:t>
      </w:r>
      <w:r w:rsidR="00EC3EC9">
        <w:rPr>
          <w:lang w:val="es-ES"/>
        </w:rPr>
        <w:t> </w:t>
      </w:r>
      <w:r w:rsidRPr="0089008B">
        <w:rPr>
          <w:lang w:val="es-ES"/>
        </w:rPr>
        <w:t>conectado a Internet, el software se puede conectar automáticamente con Microsoft para realizar la activación. También puede</w:t>
      </w:r>
      <w:r w:rsidR="00EC3EC9">
        <w:rPr>
          <w:lang w:val="es-ES"/>
        </w:rPr>
        <w:t> </w:t>
      </w:r>
      <w:r w:rsidRPr="0089008B">
        <w:rPr>
          <w:lang w:val="es-ES"/>
        </w:rPr>
        <w:t>activar el software manualmente por teléfono o</w:t>
      </w:r>
      <w:r w:rsidR="009E2BA3">
        <w:rPr>
          <w:lang w:val="es-ES"/>
        </w:rPr>
        <w:t> </w:t>
      </w:r>
      <w:r w:rsidRPr="0089008B">
        <w:rPr>
          <w:lang w:val="es-ES"/>
        </w:rPr>
        <w:t>a través de Internet. Si lo hace de esta forma, pueden aplicarse cobros por Internet o telefónicos. Algunos cambios en los componentes del equipo o el software pueden hacer necesario que se reactive el software. El software le recordará que debe activarlo hasta que usted realice la activación.</w:t>
      </w:r>
    </w:p>
    <w:p w14:paraId="175E0BA6" w14:textId="77777777" w:rsidR="000A570B" w:rsidRPr="0089008B" w:rsidRDefault="000A570B" w:rsidP="000A570B">
      <w:pPr>
        <w:pStyle w:val="PURBlueStrong"/>
        <w:rPr>
          <w:lang w:val="es-ES"/>
        </w:rPr>
      </w:pPr>
      <w:r w:rsidRPr="0089008B">
        <w:rPr>
          <w:lang w:val="es-ES"/>
        </w:rPr>
        <w:t>Uso correcto de las KMS</w:t>
      </w:r>
    </w:p>
    <w:p w14:paraId="0DF1AF1B" w14:textId="77777777" w:rsidR="000A570B" w:rsidRPr="0089008B" w:rsidRDefault="000A570B" w:rsidP="006D6DA2">
      <w:pPr>
        <w:pStyle w:val="PURBody-Indented"/>
        <w:spacing w:line="238" w:lineRule="auto"/>
        <w:ind w:left="274"/>
        <w:rPr>
          <w:lang w:val="es-ES"/>
        </w:rPr>
      </w:pPr>
      <w:r w:rsidRPr="0089008B">
        <w:rPr>
          <w:lang w:val="es-ES"/>
        </w:rPr>
        <w:t>No puede proporcionar un acceso no seguro a los equipos de KMS en una red no controlada, como Internet.</w:t>
      </w:r>
    </w:p>
    <w:p w14:paraId="0BD76372" w14:textId="77777777" w:rsidR="000A570B" w:rsidRPr="0089008B" w:rsidRDefault="000A570B" w:rsidP="000A570B">
      <w:pPr>
        <w:pStyle w:val="PURBlueStrong"/>
        <w:rPr>
          <w:lang w:val="es-ES"/>
        </w:rPr>
      </w:pPr>
      <w:r w:rsidRPr="0089008B">
        <w:rPr>
          <w:lang w:val="es-ES"/>
        </w:rPr>
        <w:t>Uso no autorizado de las claves de MAK o KMS</w:t>
      </w:r>
    </w:p>
    <w:p w14:paraId="610ECE93" w14:textId="178C1C56" w:rsidR="000A570B" w:rsidRPr="0089008B" w:rsidRDefault="000A570B" w:rsidP="006D6DA2">
      <w:pPr>
        <w:pStyle w:val="PURBody-Indented"/>
        <w:spacing w:line="238" w:lineRule="auto"/>
        <w:ind w:left="274"/>
        <w:rPr>
          <w:lang w:val="es-ES"/>
        </w:rPr>
      </w:pPr>
      <w:r w:rsidRPr="0089008B">
        <w:rPr>
          <w:lang w:val="es-ES"/>
        </w:rPr>
        <w:t>Es posible que Microsoft adopte alguna de las medidas siguientes con respecto al uso no autorizado de las claves de MAK o KMS: evitar activaciones adicionales, desactivar o bloquear la clave de activación o validación.</w:t>
      </w:r>
    </w:p>
    <w:p w14:paraId="1017C628" w14:textId="77777777" w:rsidR="000A570B" w:rsidRPr="0089008B" w:rsidRDefault="000A570B" w:rsidP="006D6DA2">
      <w:pPr>
        <w:pStyle w:val="PURBody-Indented"/>
        <w:spacing w:line="238" w:lineRule="auto"/>
        <w:ind w:left="274"/>
        <w:rPr>
          <w:lang w:val="es-ES"/>
        </w:rPr>
      </w:pPr>
      <w:r w:rsidRPr="0089008B">
        <w:rPr>
          <w:lang w:val="es-ES"/>
        </w:rPr>
        <w:t>Cuando se desactiva la clave, es posible que el Cliente deba adquirir a Microsoft una clave nueva.</w:t>
      </w:r>
    </w:p>
    <w:p w14:paraId="7B199D75" w14:textId="77777777" w:rsidR="000A570B" w:rsidRPr="0089008B" w:rsidRDefault="000A570B" w:rsidP="000A570B">
      <w:pPr>
        <w:pStyle w:val="PURHeading2"/>
        <w:rPr>
          <w:lang w:val="es-ES"/>
        </w:rPr>
      </w:pPr>
      <w:r w:rsidRPr="0089008B">
        <w:rPr>
          <w:rStyle w:val="Strong"/>
          <w:lang w:val="es-ES"/>
        </w:rPr>
        <w:t>Funcionalidad adicional</w:t>
      </w:r>
    </w:p>
    <w:p w14:paraId="20BA82CC" w14:textId="4352F148" w:rsidR="000A570B" w:rsidRPr="0089008B" w:rsidRDefault="000A570B" w:rsidP="006D6DA2">
      <w:pPr>
        <w:pStyle w:val="PURBody-Indented"/>
        <w:spacing w:line="238" w:lineRule="auto"/>
        <w:ind w:left="274"/>
        <w:rPr>
          <w:lang w:val="es-ES"/>
        </w:rPr>
      </w:pPr>
      <w:r w:rsidRPr="0089008B">
        <w:rPr>
          <w:lang w:val="es-ES"/>
        </w:rPr>
        <w:t>Podremos proporcionar funcionalidad adicional para el software o los servicios online. Es posible que se apliquen otras tarifas y</w:t>
      </w:r>
      <w:r w:rsidR="00EC3EC9">
        <w:rPr>
          <w:lang w:val="es-ES"/>
        </w:rPr>
        <w:t> </w:t>
      </w:r>
      <w:r w:rsidRPr="0089008B">
        <w:rPr>
          <w:lang w:val="es-ES"/>
        </w:rPr>
        <w:t>términos de licencia.</w:t>
      </w:r>
    </w:p>
    <w:p w14:paraId="2E38982A" w14:textId="77777777" w:rsidR="000A570B" w:rsidRPr="0089008B" w:rsidRDefault="000A570B" w:rsidP="000A570B">
      <w:pPr>
        <w:pStyle w:val="PURHeading2"/>
        <w:rPr>
          <w:lang w:val="es-ES"/>
        </w:rPr>
      </w:pPr>
      <w:r w:rsidRPr="0089008B">
        <w:rPr>
          <w:rStyle w:val="Strong"/>
          <w:lang w:val="es-ES"/>
        </w:rPr>
        <w:t>Uso de Más de un Producto o Funcionalidad al Mismo Tiempo</w:t>
      </w:r>
    </w:p>
    <w:p w14:paraId="4C3244BF" w14:textId="1CE18C32" w:rsidR="000A570B" w:rsidRPr="0089008B" w:rsidRDefault="000A570B" w:rsidP="006D6DA2">
      <w:pPr>
        <w:pStyle w:val="PURBody-Indented"/>
        <w:spacing w:line="238" w:lineRule="auto"/>
        <w:ind w:left="274"/>
        <w:rPr>
          <w:lang w:val="es-ES"/>
        </w:rPr>
      </w:pPr>
      <w:r w:rsidRPr="0089008B">
        <w:rPr>
          <w:lang w:val="es-ES"/>
        </w:rPr>
        <w:t>Necesita una licencia para cada producto y funcionalidad con licencia independiente que se utilice en un dispositivo o que emplee un usuario. Por ejemplo, si utiliza Office en Windows, deberá tener licencia tanto para Office como para Windows. Del mismo modo,</w:t>
      </w:r>
      <w:r w:rsidR="00EC3EC9">
        <w:rPr>
          <w:lang w:val="es-ES"/>
        </w:rPr>
        <w:t> </w:t>
      </w:r>
      <w:r w:rsidRPr="0089008B">
        <w:rPr>
          <w:lang w:val="es-ES"/>
        </w:rPr>
        <w:t>para acceder a Servicios de Escritorio Remoto en Windows Server, necesitará una SAL de Windows Server (o Licencia de</w:t>
      </w:r>
      <w:r w:rsidR="00EC3EC9">
        <w:rPr>
          <w:lang w:val="es-ES"/>
        </w:rPr>
        <w:t> </w:t>
      </w:r>
      <w:r w:rsidRPr="0089008B">
        <w:rPr>
          <w:lang w:val="es-ES"/>
        </w:rPr>
        <w:t>Procesador para Windows Server) y otra de Servicios de Escritorio Remoto.</w:t>
      </w:r>
    </w:p>
    <w:p w14:paraId="3F8423C9" w14:textId="56B0EE8A" w:rsidR="00E113E4" w:rsidRPr="004307BD" w:rsidRDefault="00E113E4" w:rsidP="00E113E4">
      <w:pPr>
        <w:pStyle w:val="PURHeading2"/>
      </w:pPr>
      <w:r w:rsidRPr="004307BD">
        <w:t>.NET Framework, PowerShell Software y Windows Hotfix KB975759</w:t>
      </w:r>
    </w:p>
    <w:p w14:paraId="4B5DAC09" w14:textId="18FCFE2E" w:rsidR="00E113E4" w:rsidRPr="0089008B" w:rsidRDefault="00E113E4" w:rsidP="006D6DA2">
      <w:pPr>
        <w:pStyle w:val="PURBody-Indented"/>
        <w:spacing w:line="238" w:lineRule="auto"/>
        <w:ind w:left="274"/>
        <w:rPr>
          <w:lang w:val="es-ES"/>
        </w:rPr>
      </w:pPr>
      <w:r w:rsidRPr="004307BD">
        <w:t xml:space="preserve">El software Microsoft .NET Framework, el software PowerShell y la revisión de Windows KB975759 son parte de Microsoft Windows. </w:t>
      </w:r>
      <w:r w:rsidRPr="0089008B">
        <w:rPr>
          <w:lang w:val="es-ES"/>
        </w:rPr>
        <w:t>Excepto en lo dispuesto en las Pruebas Comparativas más abajo, los términos de la licencia para Microsoft Windows se</w:t>
      </w:r>
      <w:r w:rsidR="00EC3EC9">
        <w:rPr>
          <w:lang w:val="es-ES"/>
        </w:rPr>
        <w:t> </w:t>
      </w:r>
      <w:r w:rsidRPr="0089008B">
        <w:rPr>
          <w:lang w:val="es-ES"/>
        </w:rPr>
        <w:t>aplican al uso que se haga de estos componentes.</w:t>
      </w:r>
    </w:p>
    <w:p w14:paraId="639DC330" w14:textId="36F35E20" w:rsidR="00E113E4" w:rsidRPr="0089008B" w:rsidRDefault="00E113E4" w:rsidP="006D6DA2">
      <w:pPr>
        <w:pStyle w:val="PURBody-Indented"/>
        <w:spacing w:line="238" w:lineRule="auto"/>
        <w:ind w:left="274"/>
        <w:rPr>
          <w:lang w:val="es-ES"/>
        </w:rPr>
      </w:pPr>
      <w:r w:rsidRPr="0089008B">
        <w:rPr>
          <w:lang w:val="es-ES"/>
        </w:rPr>
        <w:t xml:space="preserve">Otros productos también pueden contener el software .NET Framework, el software PowerShell o la revisión de Windows KB975759. Estos términos de licencia rigen el uso de ese software. </w:t>
      </w:r>
    </w:p>
    <w:p w14:paraId="3655F42F" w14:textId="5A90DE01" w:rsidR="000A570B" w:rsidRPr="0089008B" w:rsidRDefault="000A570B" w:rsidP="00A50403">
      <w:pPr>
        <w:pStyle w:val="PURHeading2"/>
        <w:rPr>
          <w:lang w:val="es-ES"/>
        </w:rPr>
      </w:pPr>
      <w:bookmarkStart w:id="40" w:name="SQLServerTechnology"/>
      <w:r w:rsidRPr="0089008B">
        <w:rPr>
          <w:lang w:val="es-ES"/>
        </w:rPr>
        <w:t>Tecnología de</w:t>
      </w:r>
      <w:r w:rsidRPr="0089008B">
        <w:rPr>
          <w:rStyle w:val="Strong"/>
          <w:lang w:val="es-ES"/>
        </w:rPr>
        <w:t xml:space="preserve"> SQL Server</w:t>
      </w:r>
      <w:bookmarkEnd w:id="40"/>
    </w:p>
    <w:p w14:paraId="2F1263EB" w14:textId="03EF8AC4" w:rsidR="00E42CBD" w:rsidRPr="0089008B" w:rsidRDefault="00E42CBD" w:rsidP="006D6DA2">
      <w:pPr>
        <w:pStyle w:val="PURBody-Indented"/>
        <w:spacing w:line="238" w:lineRule="auto"/>
        <w:ind w:left="274"/>
        <w:rPr>
          <w:lang w:val="es-ES"/>
        </w:rPr>
      </w:pPr>
      <w:r w:rsidRPr="0089008B">
        <w:rPr>
          <w:lang w:val="es-ES"/>
        </w:rPr>
        <w:t>Si la edición de software incluye un producto de software de la base de datos SQL Server (“Base de Datos SQL Server”), puede ejecutar, en cualquier momento, una instancia de la Base de Datos SQL Server en un Entorno de Sistema Operativo físico o virtual en un Servidor para dar compatibilidad al software. También puede utilizar esa instancia de la Base de Datos SQL Server para ser compatible con otros productos que incluyan cualquier versión de la Base de Datos SQL Server. No necesita licencias SAL de SQL</w:t>
      </w:r>
      <w:r w:rsidR="00EC3EC9">
        <w:rPr>
          <w:lang w:val="es-ES"/>
        </w:rPr>
        <w:t> </w:t>
      </w:r>
      <w:r w:rsidRPr="0089008B">
        <w:rPr>
          <w:lang w:val="es-ES"/>
        </w:rPr>
        <w:t>Server para dicho uso.</w:t>
      </w:r>
    </w:p>
    <w:p w14:paraId="6F8FEC1C" w14:textId="36DF34E4" w:rsidR="00E42CBD" w:rsidRPr="0089008B" w:rsidRDefault="00E42CBD" w:rsidP="006D6DA2">
      <w:pPr>
        <w:pStyle w:val="PURBody-Indented"/>
        <w:spacing w:line="238" w:lineRule="auto"/>
        <w:ind w:left="274"/>
        <w:rPr>
          <w:lang w:val="es-ES"/>
        </w:rPr>
      </w:pPr>
      <w:r w:rsidRPr="0089008B">
        <w:rPr>
          <w:lang w:val="es-ES"/>
        </w:rPr>
        <w:t>No puede compartir la instancia para admitir otros productos que no estén licenciados con la Base de Datos SQL Server.</w:t>
      </w:r>
    </w:p>
    <w:p w14:paraId="7F61E1C8" w14:textId="0ACE7EBD" w:rsidR="00E42CBD" w:rsidRPr="0089008B" w:rsidRDefault="00E42CBD" w:rsidP="006D6DA2">
      <w:pPr>
        <w:pStyle w:val="PURBody-Indented"/>
        <w:spacing w:line="238" w:lineRule="auto"/>
        <w:ind w:left="274"/>
        <w:rPr>
          <w:lang w:val="es-ES"/>
        </w:rPr>
      </w:pPr>
      <w:r w:rsidRPr="0089008B">
        <w:rPr>
          <w:lang w:val="es-ES"/>
        </w:rPr>
        <w:t>Si su edición del software incluye componentes con la marca SQL Server que no sean la Base de Datos SQL Server, dichos</w:t>
      </w:r>
      <w:r w:rsidR="00EC3EC9">
        <w:rPr>
          <w:lang w:val="es-ES"/>
        </w:rPr>
        <w:t> </w:t>
      </w:r>
      <w:r w:rsidRPr="0089008B">
        <w:rPr>
          <w:lang w:val="es-ES"/>
        </w:rPr>
        <w:t>componentes se licencian en virtud de sus respectivos términos de licencia. Estas licencias se pueden encontrar:</w:t>
      </w:r>
    </w:p>
    <w:p w14:paraId="691FC059" w14:textId="12D473A9" w:rsidR="00E42CBD" w:rsidRPr="0089008B" w:rsidRDefault="00E42CBD" w:rsidP="00EC3EC9">
      <w:pPr>
        <w:pStyle w:val="PURBullet-Indented"/>
        <w:rPr>
          <w:lang w:val="es-ES"/>
        </w:rPr>
      </w:pPr>
      <w:r w:rsidRPr="0089008B">
        <w:rPr>
          <w:lang w:val="es-ES"/>
        </w:rPr>
        <w:t xml:space="preserve">en la carpeta </w:t>
      </w:r>
      <w:r w:rsidR="00EC3EC9">
        <w:rPr>
          <w:lang w:val="es-ES"/>
        </w:rPr>
        <w:t>“</w:t>
      </w:r>
      <w:r w:rsidRPr="0089008B">
        <w:rPr>
          <w:lang w:val="es-ES"/>
        </w:rPr>
        <w:t>legal</w:t>
      </w:r>
      <w:r w:rsidR="00EC3EC9">
        <w:rPr>
          <w:lang w:val="es-ES"/>
        </w:rPr>
        <w:t>”</w:t>
      </w:r>
      <w:r w:rsidRPr="0089008B">
        <w:rPr>
          <w:lang w:val="es-ES"/>
        </w:rPr>
        <w:t xml:space="preserve">, </w:t>
      </w:r>
      <w:r w:rsidR="00EC3EC9">
        <w:rPr>
          <w:lang w:val="es-ES"/>
        </w:rPr>
        <w:t>“</w:t>
      </w:r>
      <w:r w:rsidRPr="0089008B">
        <w:rPr>
          <w:lang w:val="es-ES"/>
        </w:rPr>
        <w:t>licencias</w:t>
      </w:r>
      <w:r w:rsidR="00EC3EC9">
        <w:rPr>
          <w:lang w:val="es-ES"/>
        </w:rPr>
        <w:t>”</w:t>
      </w:r>
      <w:r w:rsidRPr="0089008B">
        <w:rPr>
          <w:lang w:val="es-ES"/>
        </w:rPr>
        <w:t xml:space="preserve"> o carpeta de nombre similar en el directorio de instalación del software y puede contener contratos de licencia independientes o anexados al contrato de licencia del software; o</w:t>
      </w:r>
    </w:p>
    <w:p w14:paraId="0222F891" w14:textId="2432DCA8" w:rsidR="00E42CBD" w:rsidRPr="0089008B" w:rsidRDefault="00E42CBD" w:rsidP="00C02A4F">
      <w:pPr>
        <w:pStyle w:val="PURBullet-Indented"/>
        <w:rPr>
          <w:lang w:val="es-ES"/>
        </w:rPr>
      </w:pPr>
      <w:r w:rsidRPr="0089008B">
        <w:rPr>
          <w:lang w:val="es-ES"/>
        </w:rPr>
        <w:t>a través del instalador unificado del software.</w:t>
      </w:r>
    </w:p>
    <w:p w14:paraId="5AD29997" w14:textId="77777777" w:rsidR="00E42CBD" w:rsidRPr="0089008B" w:rsidRDefault="00E42CBD" w:rsidP="00E42CBD">
      <w:pPr>
        <w:pStyle w:val="PURBody-Indented"/>
        <w:rPr>
          <w:lang w:val="es-ES"/>
        </w:rPr>
      </w:pPr>
      <w:r w:rsidRPr="0089008B">
        <w:rPr>
          <w:lang w:val="es-ES"/>
        </w:rPr>
        <w:t>Si no acepta los términos de licencia de un componente de SQL Server, no podrá utilizar dicho componente.</w:t>
      </w:r>
    </w:p>
    <w:p w14:paraId="6765FF72" w14:textId="77777777" w:rsidR="000A570B" w:rsidRPr="0089008B" w:rsidRDefault="000A570B" w:rsidP="000A570B">
      <w:pPr>
        <w:pStyle w:val="PURHeading2"/>
        <w:rPr>
          <w:lang w:val="es-ES"/>
        </w:rPr>
      </w:pPr>
      <w:r w:rsidRPr="0089008B">
        <w:rPr>
          <w:rStyle w:val="Strong"/>
          <w:lang w:val="es-ES"/>
        </w:rPr>
        <w:lastRenderedPageBreak/>
        <w:t>Consentimiento al Uso de Datos</w:t>
      </w:r>
    </w:p>
    <w:p w14:paraId="4F05ACDA" w14:textId="45957F50" w:rsidR="000A570B" w:rsidRPr="0089008B" w:rsidRDefault="000A570B" w:rsidP="00FF626E">
      <w:pPr>
        <w:pStyle w:val="PURBody-Indented"/>
        <w:rPr>
          <w:lang w:val="es-ES"/>
        </w:rPr>
      </w:pPr>
      <w:r w:rsidRPr="0089008B">
        <w:rPr>
          <w:rStyle w:val="Strong"/>
          <w:b w:val="0"/>
          <w:bCs w:val="0"/>
          <w:lang w:val="es-ES"/>
        </w:rPr>
        <w:t>Podremos recopilar y utilizar la información técnica obtenida como parte de los servicios de soporte técnico relacionados con el</w:t>
      </w:r>
      <w:r w:rsidR="00FF626E">
        <w:rPr>
          <w:rStyle w:val="Strong"/>
          <w:b w:val="0"/>
          <w:bCs w:val="0"/>
          <w:lang w:val="es-ES"/>
        </w:rPr>
        <w:t> </w:t>
      </w:r>
      <w:r w:rsidRPr="0089008B">
        <w:rPr>
          <w:rStyle w:val="Strong"/>
          <w:b w:val="0"/>
          <w:bCs w:val="0"/>
          <w:lang w:val="es-ES"/>
        </w:rPr>
        <w:t>software, en caso de haber alguno. Sólo utilizaremos esta información para mejorar nuestros productos o para ofrecerle tecnologías o servicios personalizados tanto a usted como a sus clientes. No revelaremos esta información en una forma que su</w:t>
      </w:r>
      <w:r w:rsidR="00FF626E">
        <w:rPr>
          <w:rStyle w:val="Strong"/>
          <w:b w:val="0"/>
          <w:bCs w:val="0"/>
          <w:lang w:val="es-ES"/>
        </w:rPr>
        <w:t> </w:t>
      </w:r>
      <w:r w:rsidRPr="0089008B">
        <w:rPr>
          <w:rStyle w:val="Strong"/>
          <w:b w:val="0"/>
          <w:bCs w:val="0"/>
          <w:lang w:val="es-ES"/>
        </w:rPr>
        <w:t>identidad personal quede al descubierto.</w:t>
      </w:r>
    </w:p>
    <w:p w14:paraId="27C50B60" w14:textId="77777777" w:rsidR="000A570B" w:rsidRPr="0089008B" w:rsidRDefault="000A570B" w:rsidP="000A570B">
      <w:pPr>
        <w:pStyle w:val="PURHeading2"/>
        <w:rPr>
          <w:lang w:val="es-ES"/>
        </w:rPr>
      </w:pPr>
      <w:r w:rsidRPr="0089008B">
        <w:rPr>
          <w:rStyle w:val="Strong"/>
          <w:lang w:val="es-ES"/>
        </w:rPr>
        <w:t>Sitios de Internet de Terceros</w:t>
      </w:r>
    </w:p>
    <w:p w14:paraId="4D523618" w14:textId="63C6BD50" w:rsidR="000A570B" w:rsidRPr="0089008B" w:rsidRDefault="000A570B" w:rsidP="00FF626E">
      <w:pPr>
        <w:pStyle w:val="PURBody-Indented"/>
        <w:rPr>
          <w:lang w:val="es-ES"/>
        </w:rPr>
      </w:pPr>
      <w:r w:rsidRPr="0089008B">
        <w:rPr>
          <w:rStyle w:val="Strong"/>
          <w:b w:val="0"/>
          <w:bCs w:val="0"/>
          <w:lang w:val="es-ES"/>
        </w:rPr>
        <w:t>Al utilizar los productos, tanto usted como sus clientes podrán conectarse a sitios de Internet de terceros. No controlamos los sitios</w:t>
      </w:r>
      <w:r w:rsidR="00FF626E">
        <w:rPr>
          <w:rStyle w:val="Strong"/>
          <w:b w:val="0"/>
          <w:bCs w:val="0"/>
          <w:lang w:val="es-ES"/>
        </w:rPr>
        <w:t> </w:t>
      </w:r>
      <w:r w:rsidRPr="0089008B">
        <w:rPr>
          <w:rStyle w:val="Strong"/>
          <w:b w:val="0"/>
          <w:bCs w:val="0"/>
          <w:lang w:val="es-ES"/>
        </w:rPr>
        <w:t>de terceros. No nos hacemos responsables del contenido de ningún sitio de terceros, de los vínculos que éstos contengan o</w:t>
      </w:r>
      <w:r w:rsidR="00FF626E">
        <w:rPr>
          <w:rStyle w:val="Strong"/>
          <w:b w:val="0"/>
          <w:bCs w:val="0"/>
          <w:lang w:val="es-ES"/>
        </w:rPr>
        <w:t> </w:t>
      </w:r>
      <w:r w:rsidRPr="0089008B">
        <w:rPr>
          <w:rStyle w:val="Strong"/>
          <w:b w:val="0"/>
          <w:bCs w:val="0"/>
          <w:lang w:val="es-ES"/>
        </w:rPr>
        <w:t>de cualquier cambio que se produzca en los mismos. Proporcionamos estos vínculos a sitios de terceros únicamente para su comodidad. La inclusión de cualquier vínculo no implica nuestra aprobación del sitio de terceros.</w:t>
      </w:r>
    </w:p>
    <w:p w14:paraId="65F216DA" w14:textId="77777777" w:rsidR="000A570B" w:rsidRPr="0089008B" w:rsidRDefault="000A570B" w:rsidP="000A570B">
      <w:pPr>
        <w:pStyle w:val="PURHeading2"/>
        <w:rPr>
          <w:lang w:val="es-ES"/>
        </w:rPr>
      </w:pPr>
      <w:r w:rsidRPr="0089008B">
        <w:rPr>
          <w:lang w:val="es-ES"/>
        </w:rPr>
        <w:t>No Transferencia de Información de Identificación Personal</w:t>
      </w:r>
    </w:p>
    <w:p w14:paraId="136384C3" w14:textId="77777777" w:rsidR="000A570B" w:rsidRPr="0089008B" w:rsidRDefault="000A570B" w:rsidP="000A570B">
      <w:pPr>
        <w:pStyle w:val="PURBody-Indented"/>
        <w:rPr>
          <w:lang w:val="es-ES"/>
        </w:rPr>
      </w:pPr>
      <w:r w:rsidRPr="0089008B">
        <w:rPr>
          <w:lang w:val="es-ES"/>
        </w:rPr>
        <w:t>Sin su consentimiento, los productos no transmitirán ninguna información desde su servidor a los sistemas informáticos de Microsoft que revele su identidad personal.</w:t>
      </w:r>
    </w:p>
    <w:p w14:paraId="6D885EA5" w14:textId="77777777" w:rsidR="00587CDD" w:rsidRPr="0089008B" w:rsidRDefault="00587CDD" w:rsidP="00587CDD">
      <w:pPr>
        <w:pStyle w:val="PURHeading2"/>
        <w:rPr>
          <w:lang w:val="es-ES"/>
        </w:rPr>
      </w:pPr>
      <w:r w:rsidRPr="0089008B">
        <w:rPr>
          <w:lang w:val="es-ES"/>
        </w:rPr>
        <w:t>Indivisibilidad del software</w:t>
      </w:r>
    </w:p>
    <w:p w14:paraId="23A3E3D1" w14:textId="648D2B0E" w:rsidR="00587CDD" w:rsidRPr="0089008B" w:rsidRDefault="00587CDD" w:rsidP="00FF626E">
      <w:pPr>
        <w:pStyle w:val="PURBody-Indented"/>
        <w:rPr>
          <w:lang w:val="es-ES"/>
        </w:rPr>
      </w:pPr>
      <w:r w:rsidRPr="0089008B">
        <w:rPr>
          <w:lang w:val="es-ES"/>
        </w:rPr>
        <w:t>El software no se puede dividir para utilizarlo en más de un OSE bajo la misma licencia, salvo que se permita expresamente. Esto</w:t>
      </w:r>
      <w:r w:rsidR="00FF626E">
        <w:rPr>
          <w:lang w:val="es-ES"/>
        </w:rPr>
        <w:t> </w:t>
      </w:r>
      <w:r w:rsidRPr="0089008B">
        <w:rPr>
          <w:lang w:val="es-ES"/>
        </w:rPr>
        <w:t>se aplica incluso si los OSE se encuentran en el mismo sistema de hardware físico.</w:t>
      </w:r>
    </w:p>
    <w:p w14:paraId="6BE8DEF7" w14:textId="77777777" w:rsidR="000A570B" w:rsidRPr="0089008B" w:rsidRDefault="000A570B" w:rsidP="000A570B">
      <w:pPr>
        <w:pStyle w:val="PURHeading2"/>
        <w:rPr>
          <w:lang w:val="es-ES"/>
        </w:rPr>
      </w:pPr>
      <w:r w:rsidRPr="0089008B">
        <w:rPr>
          <w:rStyle w:val="Strong"/>
          <w:lang w:val="es-ES"/>
        </w:rPr>
        <w:t>Pruebas Comparativas</w:t>
      </w:r>
    </w:p>
    <w:p w14:paraId="5FBE976D" w14:textId="77777777" w:rsidR="000A570B" w:rsidRPr="0089008B" w:rsidRDefault="000A570B" w:rsidP="000A570B">
      <w:pPr>
        <w:pStyle w:val="PURBlueStrong"/>
        <w:rPr>
          <w:lang w:val="es-ES"/>
        </w:rPr>
      </w:pPr>
      <w:r w:rsidRPr="0089008B">
        <w:rPr>
          <w:lang w:val="es-ES"/>
        </w:rPr>
        <w:t>Software</w:t>
      </w:r>
    </w:p>
    <w:p w14:paraId="2DC40771" w14:textId="30987D0F" w:rsidR="000A570B" w:rsidRPr="0089008B" w:rsidRDefault="000A570B" w:rsidP="00FF626E">
      <w:pPr>
        <w:pStyle w:val="PURBody-Indented"/>
        <w:rPr>
          <w:lang w:val="es-ES"/>
        </w:rPr>
      </w:pPr>
      <w:r w:rsidRPr="0089008B">
        <w:rPr>
          <w:lang w:val="es-ES"/>
        </w:rPr>
        <w:t>Para revelar a terceros los resultados de cualquier prueba comparativa del software de servidor o de cliente que viene con</w:t>
      </w:r>
      <w:r w:rsidR="00FF626E">
        <w:rPr>
          <w:lang w:val="es-ES"/>
        </w:rPr>
        <w:t> </w:t>
      </w:r>
      <w:r w:rsidRPr="0089008B">
        <w:rPr>
          <w:lang w:val="es-ES"/>
        </w:rPr>
        <w:t>este</w:t>
      </w:r>
      <w:r w:rsidR="00FF626E">
        <w:rPr>
          <w:lang w:val="es-ES"/>
        </w:rPr>
        <w:t> </w:t>
      </w:r>
      <w:r w:rsidRPr="0089008B">
        <w:rPr>
          <w:lang w:val="es-ES"/>
        </w:rPr>
        <w:t>producto, deberá obtener la autorización previa y por escrito de Microsoft. Esto no se aplica a .NET Framework (vea</w:t>
      </w:r>
      <w:r w:rsidR="00FF626E">
        <w:rPr>
          <w:lang w:val="es-ES"/>
        </w:rPr>
        <w:t> </w:t>
      </w:r>
      <w:r w:rsidRPr="0089008B">
        <w:rPr>
          <w:lang w:val="es-ES"/>
        </w:rPr>
        <w:t>a</w:t>
      </w:r>
      <w:r w:rsidR="00FF626E">
        <w:rPr>
          <w:lang w:val="es-ES"/>
        </w:rPr>
        <w:t> </w:t>
      </w:r>
      <w:r w:rsidRPr="0089008B">
        <w:rPr>
          <w:lang w:val="es-ES"/>
        </w:rPr>
        <w:t>continuación) ni a los siguientes productos: Live Communications Server, Windows Server y Windows Small Business Server. No</w:t>
      </w:r>
      <w:r w:rsidR="00FF626E">
        <w:rPr>
          <w:lang w:val="es-ES"/>
        </w:rPr>
        <w:t> </w:t>
      </w:r>
      <w:r w:rsidRPr="0089008B">
        <w:rPr>
          <w:lang w:val="es-ES"/>
        </w:rPr>
        <w:t>obstante, se aplica a la tecnología SQL con licencia, si existe alguna, con estos productos.</w:t>
      </w:r>
    </w:p>
    <w:p w14:paraId="545E4188" w14:textId="77777777" w:rsidR="000A570B" w:rsidRPr="0089008B" w:rsidRDefault="000A570B" w:rsidP="000A570B">
      <w:pPr>
        <w:pStyle w:val="PURBlueStrong"/>
        <w:rPr>
          <w:lang w:val="es-ES"/>
        </w:rPr>
      </w:pPr>
      <w:r w:rsidRPr="0089008B">
        <w:rPr>
          <w:lang w:val="es-ES"/>
        </w:rPr>
        <w:t>Microsoft .NET Framework</w:t>
      </w:r>
    </w:p>
    <w:p w14:paraId="3F04E32F" w14:textId="07214F26" w:rsidR="000A570B" w:rsidRPr="0089008B" w:rsidRDefault="000A570B" w:rsidP="008D08E5">
      <w:pPr>
        <w:pStyle w:val="PURBody-Indented"/>
        <w:rPr>
          <w:lang w:val="es-ES"/>
        </w:rPr>
      </w:pPr>
      <w:r w:rsidRPr="0089008B">
        <w:rPr>
          <w:lang w:val="es-ES"/>
        </w:rPr>
        <w:t>Es posible que el software incluya uno o más componentes de .NET Framework (</w:t>
      </w:r>
      <w:r w:rsidR="008D08E5">
        <w:rPr>
          <w:lang w:val="es-ES"/>
        </w:rPr>
        <w:t>“</w:t>
      </w:r>
      <w:r w:rsidRPr="0089008B">
        <w:rPr>
          <w:lang w:val="es-ES"/>
        </w:rPr>
        <w:t>Componentes .NET</w:t>
      </w:r>
      <w:r w:rsidR="008D08E5">
        <w:rPr>
          <w:lang w:val="es-ES"/>
        </w:rPr>
        <w:t>”</w:t>
      </w:r>
      <w:r w:rsidRPr="0089008B">
        <w:rPr>
          <w:lang w:val="es-ES"/>
        </w:rPr>
        <w:t xml:space="preserve">). Si fuera así, podrá realizar pruebas comparativas internas de tales componentes. Podrá divulgar los resultados de cualesquiera pruebas comparativas de estos componentes, siempre que cumpla con las condiciones establecidas en </w:t>
      </w:r>
      <w:hyperlink r:id="rId122" w:history="1">
        <w:r w:rsidRPr="0089008B">
          <w:rPr>
            <w:rStyle w:val="Hyperlink"/>
            <w:lang w:val="es-ES"/>
          </w:rPr>
          <w:t>http://go.microsoft.com/fwlink/?LinkID=66406</w:t>
        </w:r>
      </w:hyperlink>
      <w:r w:rsidRPr="0089008B">
        <w:rPr>
          <w:lang w:val="es-ES"/>
        </w:rPr>
        <w:t>. No</w:t>
      </w:r>
      <w:r w:rsidR="00FF626E">
        <w:rPr>
          <w:lang w:val="es-ES"/>
        </w:rPr>
        <w:t> </w:t>
      </w:r>
      <w:r w:rsidRPr="0089008B">
        <w:rPr>
          <w:lang w:val="es-ES"/>
        </w:rPr>
        <w:t>obstante cualquier otro contrato que pueda tener con Microsoft, si usted revela los resultados de dicha prueba comparativa, Microsoft tendrá derecho a revelar los resultados de las pruebas comparativas que realice de sus productos que compiten con el</w:t>
      </w:r>
      <w:r w:rsidR="00FF626E">
        <w:rPr>
          <w:lang w:val="es-ES"/>
        </w:rPr>
        <w:t> </w:t>
      </w:r>
      <w:r w:rsidRPr="0089008B">
        <w:rPr>
          <w:lang w:val="es-ES"/>
        </w:rPr>
        <w:t xml:space="preserve">Componente .NET aplicable, siempre que cumpla con las mismas condiciones establecidas en </w:t>
      </w:r>
      <w:hyperlink r:id="rId123" w:history="1">
        <w:r w:rsidRPr="0089008B">
          <w:rPr>
            <w:rStyle w:val="Hyperlink"/>
            <w:lang w:val="es-ES"/>
          </w:rPr>
          <w:t>http://go.microsoft.com/fwlink/?LinkID=66406</w:t>
        </w:r>
      </w:hyperlink>
      <w:r w:rsidRPr="0089008B">
        <w:rPr>
          <w:lang w:val="es-ES"/>
        </w:rPr>
        <w:t>.</w:t>
      </w:r>
    </w:p>
    <w:p w14:paraId="398C67AD" w14:textId="77777777" w:rsidR="000A570B" w:rsidRPr="0089008B" w:rsidRDefault="000A570B" w:rsidP="000A570B">
      <w:pPr>
        <w:pStyle w:val="PURHeading2"/>
        <w:rPr>
          <w:lang w:val="es-ES"/>
        </w:rPr>
      </w:pPr>
      <w:r w:rsidRPr="0089008B">
        <w:rPr>
          <w:lang w:val="es-ES"/>
        </w:rPr>
        <w:t>Elemento de informe de asignación de SQL Server Reporting Services</w:t>
      </w:r>
    </w:p>
    <w:p w14:paraId="5A723D60" w14:textId="5A3BCFBC" w:rsidR="000A570B" w:rsidRPr="0089008B" w:rsidRDefault="000A570B" w:rsidP="008D08E5">
      <w:pPr>
        <w:pStyle w:val="PURBody-Indented"/>
        <w:rPr>
          <w:lang w:val="es-ES"/>
        </w:rPr>
      </w:pPr>
      <w:r w:rsidRPr="0089008B">
        <w:rPr>
          <w:lang w:val="es-ES"/>
        </w:rPr>
        <w:t xml:space="preserve">El software puede incluir características que recuperan contenido como mapas, imágenes otros datos a través de la interfaz de programación de aplicaciones Bing Maps (o marca sucesora, la </w:t>
      </w:r>
      <w:r w:rsidR="008D08E5">
        <w:rPr>
          <w:lang w:val="es-ES"/>
        </w:rPr>
        <w:t>“</w:t>
      </w:r>
      <w:r w:rsidRPr="0089008B">
        <w:rPr>
          <w:lang w:val="es-ES"/>
        </w:rPr>
        <w:t>API Bing Maps</w:t>
      </w:r>
      <w:r w:rsidR="008D08E5">
        <w:rPr>
          <w:lang w:val="es-ES"/>
        </w:rPr>
        <w:t>”</w:t>
      </w:r>
      <w:r w:rsidRPr="0089008B">
        <w:rPr>
          <w:lang w:val="es-ES"/>
        </w:rPr>
        <w:t>) para crear informes que muestren datos sobre mapas e imágenes aéreas e híbridas. Si estas características están incluidas, puede utilizarlas para crear y ver documentos dinámicos o estáticos sólo en conjunto con métodos y medios de acceso integrados en el software o a través de éstos. No puede copiar, almacenar, archivar ni crear de ninguna forma una base de datos del contenido disponible a través de la API Bing Maps. No</w:t>
      </w:r>
      <w:r w:rsidR="00FF626E">
        <w:rPr>
          <w:lang w:val="es-ES"/>
        </w:rPr>
        <w:t> </w:t>
      </w:r>
      <w:r w:rsidRPr="0089008B">
        <w:rPr>
          <w:lang w:val="es-ES"/>
        </w:rPr>
        <w:t xml:space="preserve">puede utilizar la API Bing Maps para proporcionar orientación o ruta basadas en sensores, como tampoco utilizar ninguna imagen de datos de tráfico de caminos ni imágenes de vista aérea (ni metadatos relacionados), aunque se encuentran disponibles a través de la API Bing Maps para ningún propósito. Su uso de la API Bing Maps y el contenido asociado también está sujeto a los términos y condiciones adicionales en </w:t>
      </w:r>
      <w:hyperlink r:id="rId124" w:history="1">
        <w:r w:rsidRPr="0089008B">
          <w:rPr>
            <w:rStyle w:val="Hyperlink"/>
            <w:lang w:val="es-ES"/>
          </w:rPr>
          <w:t>http://go.microsoft.com/fwlink/?LinkId=21969</w:t>
        </w:r>
      </w:hyperlink>
      <w:r w:rsidRPr="0089008B">
        <w:rPr>
          <w:lang w:val="es-ES"/>
        </w:rPr>
        <w:t>.</w:t>
      </w:r>
    </w:p>
    <w:p w14:paraId="6BA96A6F" w14:textId="77777777" w:rsidR="000A570B" w:rsidRPr="0089008B" w:rsidRDefault="000A570B" w:rsidP="000A570B">
      <w:pPr>
        <w:pStyle w:val="PURBody-Indented"/>
        <w:rPr>
          <w:lang w:val="es-ES"/>
        </w:rPr>
      </w:pPr>
      <w:r w:rsidRPr="0089008B">
        <w:rPr>
          <w:lang w:val="es-ES"/>
        </w:rPr>
        <w:t>No podrá:</w:t>
      </w:r>
    </w:p>
    <w:p w14:paraId="5D650701" w14:textId="5103CB71" w:rsidR="000A570B" w:rsidRPr="0089008B" w:rsidRDefault="000A570B" w:rsidP="00FF626E">
      <w:pPr>
        <w:pStyle w:val="PURBullet-Indented"/>
        <w:rPr>
          <w:lang w:val="es-ES"/>
        </w:rPr>
      </w:pPr>
      <w:r w:rsidRPr="0089008B">
        <w:rPr>
          <w:lang w:val="es-ES"/>
        </w:rPr>
        <w:t>eliminar, minimizar, bloquear o modificar cualquier logotipo, marcas, propiedad intelectual, marcas de agua digitales u otros avisos de Microsoft o sus proveedores que se incluyen en el software, incluido cualquier contenido puesto a su disposición a</w:t>
      </w:r>
      <w:r w:rsidR="00FF626E">
        <w:rPr>
          <w:lang w:val="es-ES"/>
        </w:rPr>
        <w:t> </w:t>
      </w:r>
      <w:r w:rsidRPr="0089008B">
        <w:rPr>
          <w:lang w:val="es-ES"/>
        </w:rPr>
        <w:t>través del software; o</w:t>
      </w:r>
    </w:p>
    <w:p w14:paraId="07CA93BF" w14:textId="42165EA2" w:rsidR="000A570B" w:rsidRPr="0089008B" w:rsidRDefault="000A570B" w:rsidP="00FF626E">
      <w:pPr>
        <w:pStyle w:val="PURBullet-Indented"/>
        <w:ind w:left="490"/>
        <w:rPr>
          <w:lang w:val="es-ES"/>
        </w:rPr>
      </w:pPr>
      <w:r w:rsidRPr="0089008B">
        <w:rPr>
          <w:lang w:val="es-ES"/>
        </w:rPr>
        <w:t>publicar el software, incluida cualquier interfaz de programación de aplicaciones que se incluye en el software, para que otros la</w:t>
      </w:r>
      <w:r w:rsidR="00FF626E">
        <w:rPr>
          <w:lang w:val="es-ES"/>
        </w:rPr>
        <w:t> </w:t>
      </w:r>
      <w:r w:rsidRPr="0089008B">
        <w:rPr>
          <w:lang w:val="es-ES"/>
        </w:rPr>
        <w:t>copien; o</w:t>
      </w:r>
    </w:p>
    <w:p w14:paraId="0192CCD3" w14:textId="03990322" w:rsidR="000A570B" w:rsidRPr="0089008B" w:rsidRDefault="000A570B" w:rsidP="00FF626E">
      <w:pPr>
        <w:pStyle w:val="PURBullet-Indented"/>
        <w:rPr>
          <w:lang w:val="es-ES"/>
        </w:rPr>
      </w:pPr>
      <w:r w:rsidRPr="0089008B">
        <w:rPr>
          <w:lang w:val="es-ES"/>
        </w:rPr>
        <w:t>compartir o de otro modo distribuir documentos, texto o imágenes creados con las características de Servicios de Asignación de</w:t>
      </w:r>
      <w:r w:rsidR="00FF626E">
        <w:rPr>
          <w:lang w:val="es-ES"/>
        </w:rPr>
        <w:t> </w:t>
      </w:r>
      <w:r w:rsidRPr="0089008B">
        <w:rPr>
          <w:lang w:val="es-ES"/>
        </w:rPr>
        <w:t>Datos del software.</w:t>
      </w:r>
    </w:p>
    <w:p w14:paraId="77C8643C" w14:textId="77777777" w:rsidR="000A570B" w:rsidRPr="0089008B" w:rsidRDefault="000A570B" w:rsidP="00FF626E">
      <w:pPr>
        <w:pStyle w:val="PURHeading2"/>
        <w:rPr>
          <w:lang w:val="es-ES"/>
        </w:rPr>
      </w:pPr>
      <w:r w:rsidRPr="0089008B">
        <w:rPr>
          <w:lang w:val="es-ES"/>
        </w:rPr>
        <w:lastRenderedPageBreak/>
        <w:t>Multiplexación</w:t>
      </w:r>
    </w:p>
    <w:p w14:paraId="5DBA4ABB" w14:textId="77777777" w:rsidR="000A570B" w:rsidRPr="0089008B" w:rsidRDefault="000A570B" w:rsidP="00FF626E">
      <w:pPr>
        <w:pStyle w:val="PURBody-Indented"/>
        <w:keepNext/>
        <w:keepLines/>
        <w:rPr>
          <w:lang w:val="es-ES"/>
        </w:rPr>
      </w:pPr>
      <w:r w:rsidRPr="0089008B">
        <w:rPr>
          <w:lang w:val="es-ES"/>
        </w:rPr>
        <w:t>Hardware o software que utilice para:</w:t>
      </w:r>
    </w:p>
    <w:p w14:paraId="4ED1D3C1" w14:textId="77777777" w:rsidR="000A570B" w:rsidRPr="0089008B" w:rsidRDefault="000A570B" w:rsidP="00FF626E">
      <w:pPr>
        <w:pStyle w:val="PURBullet-Indented"/>
        <w:keepNext/>
        <w:keepLines/>
        <w:rPr>
          <w:lang w:val="es-ES"/>
        </w:rPr>
      </w:pPr>
      <w:r w:rsidRPr="0089008B">
        <w:rPr>
          <w:lang w:val="es-ES"/>
        </w:rPr>
        <w:t>agrupar conexiones;</w:t>
      </w:r>
    </w:p>
    <w:p w14:paraId="62B57B90" w14:textId="77777777" w:rsidR="000A570B" w:rsidRPr="0089008B" w:rsidRDefault="000A570B" w:rsidP="000A570B">
      <w:pPr>
        <w:pStyle w:val="PURBullet-Indented"/>
        <w:rPr>
          <w:lang w:val="es-ES"/>
        </w:rPr>
      </w:pPr>
      <w:r w:rsidRPr="0089008B">
        <w:rPr>
          <w:lang w:val="es-ES"/>
        </w:rPr>
        <w:t>reenrutar información;</w:t>
      </w:r>
    </w:p>
    <w:p w14:paraId="67522518" w14:textId="036C3F5A" w:rsidR="000A570B" w:rsidRPr="0089008B" w:rsidRDefault="000A570B" w:rsidP="000A570B">
      <w:pPr>
        <w:pStyle w:val="PURBullet-Indented"/>
        <w:rPr>
          <w:lang w:val="es-ES"/>
        </w:rPr>
      </w:pPr>
      <w:r w:rsidRPr="0089008B">
        <w:rPr>
          <w:lang w:val="es-ES"/>
        </w:rPr>
        <w:t>disminuir el número de dispositivos o usuarios que acceden o utilizan directamente el producto; o</w:t>
      </w:r>
    </w:p>
    <w:p w14:paraId="5565E521" w14:textId="77777777" w:rsidR="000A570B" w:rsidRPr="0089008B" w:rsidRDefault="000A570B" w:rsidP="000A570B">
      <w:pPr>
        <w:pStyle w:val="PURBullet-Indented"/>
        <w:rPr>
          <w:lang w:val="es-ES"/>
        </w:rPr>
      </w:pPr>
      <w:r w:rsidRPr="0089008B">
        <w:rPr>
          <w:lang w:val="es-ES"/>
        </w:rPr>
        <w:t>disminuir el número de entornos de sistema operativo (u OSEs), dispositivos o usuarios que el producto administra directamente,</w:t>
      </w:r>
    </w:p>
    <w:p w14:paraId="411413E8" w14:textId="77777777" w:rsidR="000A570B" w:rsidRPr="0089008B" w:rsidRDefault="000A570B" w:rsidP="000A570B">
      <w:pPr>
        <w:pStyle w:val="PURBody-Indented"/>
        <w:rPr>
          <w:lang w:val="es-ES"/>
        </w:rPr>
      </w:pPr>
      <w:r w:rsidRPr="0089008B">
        <w:rPr>
          <w:lang w:val="es-ES"/>
        </w:rPr>
        <w:t>(en ocasiones se denomina “multiplexación” o “agrupación”), no disminuye el número de licencias de cualquier tipo que necesite.</w:t>
      </w:r>
    </w:p>
    <w:p w14:paraId="3A4C7ADB" w14:textId="77777777" w:rsidR="000A570B" w:rsidRPr="0089008B" w:rsidRDefault="005267B6" w:rsidP="000A570B">
      <w:pPr>
        <w:pStyle w:val="PURHeading2"/>
        <w:rPr>
          <w:lang w:val="es-ES"/>
        </w:rPr>
      </w:pPr>
      <w:r w:rsidRPr="0089008B">
        <w:rPr>
          <w:lang w:val="es-ES"/>
        </w:rPr>
        <w:t>Código distribuible</w:t>
      </w:r>
    </w:p>
    <w:p w14:paraId="2311F9A7" w14:textId="4B4C753C" w:rsidR="000A570B" w:rsidRPr="0089008B" w:rsidRDefault="000A570B" w:rsidP="00FF626E">
      <w:pPr>
        <w:pStyle w:val="PURBody-Indented"/>
        <w:rPr>
          <w:lang w:val="es-ES"/>
        </w:rPr>
      </w:pPr>
      <w:r w:rsidRPr="0089008B">
        <w:rPr>
          <w:lang w:val="es-ES"/>
        </w:rPr>
        <w:t>El software o el servicio online puede incluir código que usted esté autorizado a distribuir en programas que desarrolle (conocido</w:t>
      </w:r>
      <w:r w:rsidR="00FF626E">
        <w:rPr>
          <w:lang w:val="es-ES"/>
        </w:rPr>
        <w:t> </w:t>
      </w:r>
      <w:r w:rsidRPr="0089008B">
        <w:rPr>
          <w:lang w:val="es-ES"/>
        </w:rPr>
        <w:t>también como software de redistribución), siempre y cuando cumpla con los términos que se especifican a continuación. En este apartado, el uso de “usted” y “su” o “sus” también incluye a sus Usuarios Finales.</w:t>
      </w:r>
    </w:p>
    <w:p w14:paraId="03A34A32" w14:textId="77777777" w:rsidR="009B27A8" w:rsidRPr="0089008B" w:rsidRDefault="009B27A8" w:rsidP="009B27A8">
      <w:pPr>
        <w:pStyle w:val="PURBlueStrong"/>
        <w:rPr>
          <w:lang w:val="es-ES"/>
        </w:rPr>
      </w:pPr>
      <w:r w:rsidRPr="0089008B">
        <w:rPr>
          <w:lang w:val="es-ES"/>
        </w:rPr>
        <w:t>Derecho de uso y distribución</w:t>
      </w:r>
    </w:p>
    <w:p w14:paraId="2A62216E" w14:textId="66B29AE9" w:rsidR="009B27A8" w:rsidRPr="0089008B" w:rsidRDefault="009B27A8" w:rsidP="00FF626E">
      <w:pPr>
        <w:pStyle w:val="PURBody-Indented"/>
        <w:rPr>
          <w:lang w:val="es-ES"/>
        </w:rPr>
      </w:pPr>
      <w:r w:rsidRPr="0089008B">
        <w:rPr>
          <w:lang w:val="es-ES"/>
        </w:rPr>
        <w:t xml:space="preserve">Los archivos de código y texto anteriormente mencionados son </w:t>
      </w:r>
      <w:r w:rsidR="00FF626E">
        <w:rPr>
          <w:lang w:val="es-ES"/>
        </w:rPr>
        <w:t>“</w:t>
      </w:r>
      <w:r w:rsidRPr="0089008B">
        <w:rPr>
          <w:lang w:val="es-ES"/>
        </w:rPr>
        <w:t>Código Distribuible</w:t>
      </w:r>
      <w:r w:rsidR="00FF626E">
        <w:rPr>
          <w:lang w:val="es-ES"/>
        </w:rPr>
        <w:t>”</w:t>
      </w:r>
      <w:r w:rsidRPr="0089008B">
        <w:rPr>
          <w:lang w:val="es-ES"/>
        </w:rPr>
        <w:t>. Los presentes Derechos de Uso del Proveedor de Servicios pueden ofrecer derechos sobre otro Código Distribuible.</w:t>
      </w:r>
    </w:p>
    <w:p w14:paraId="11A93475" w14:textId="078193E3" w:rsidR="000A570B" w:rsidRPr="0089008B" w:rsidRDefault="000A570B" w:rsidP="000A570B">
      <w:pPr>
        <w:pStyle w:val="PURBullet-Indented"/>
        <w:rPr>
          <w:lang w:val="es-ES"/>
        </w:rPr>
      </w:pPr>
      <w:r w:rsidRPr="0089008B">
        <w:rPr>
          <w:b/>
          <w:lang w:val="es-ES"/>
        </w:rPr>
        <w:t>Archivos REDIST.TXT:</w:t>
      </w:r>
      <w:r w:rsidRPr="0089008B">
        <w:rPr>
          <w:lang w:val="es-ES"/>
        </w:rPr>
        <w:t xml:space="preserve"> Podrá copiar y distribuir el código objeto del código especificado en los archivos REDIST.TXT.</w:t>
      </w:r>
    </w:p>
    <w:p w14:paraId="234E2886" w14:textId="1467076D" w:rsidR="000A570B" w:rsidRPr="0089008B" w:rsidRDefault="000A570B" w:rsidP="004C7F6A">
      <w:pPr>
        <w:pStyle w:val="PURBullet-Indented"/>
        <w:rPr>
          <w:lang w:val="es-ES"/>
        </w:rPr>
      </w:pPr>
      <w:r w:rsidRPr="0089008B">
        <w:rPr>
          <w:b/>
          <w:lang w:val="es-ES"/>
        </w:rPr>
        <w:t>Código muestra:</w:t>
      </w:r>
      <w:r w:rsidRPr="0089008B">
        <w:rPr>
          <w:lang w:val="es-ES"/>
        </w:rPr>
        <w:t xml:space="preserve"> Podrá modificar, copiar y distribuir el código objeto y el código fuente del código identificado como </w:t>
      </w:r>
      <w:r w:rsidR="004C7F6A">
        <w:rPr>
          <w:lang w:val="es-ES"/>
        </w:rPr>
        <w:t>“</w:t>
      </w:r>
      <w:r w:rsidRPr="0089008B">
        <w:rPr>
          <w:lang w:val="es-ES"/>
        </w:rPr>
        <w:t>muestra</w:t>
      </w:r>
      <w:r w:rsidR="004C7F6A">
        <w:rPr>
          <w:lang w:val="es-ES"/>
        </w:rPr>
        <w:t>”</w:t>
      </w:r>
      <w:r w:rsidRPr="0089008B">
        <w:rPr>
          <w:lang w:val="es-ES"/>
        </w:rPr>
        <w:t>.</w:t>
      </w:r>
    </w:p>
    <w:p w14:paraId="0875631E" w14:textId="2CDAA0B6" w:rsidR="000A570B" w:rsidRPr="0089008B" w:rsidRDefault="000A570B" w:rsidP="000A570B">
      <w:pPr>
        <w:pStyle w:val="PURBullet-Indented"/>
        <w:rPr>
          <w:lang w:val="es-ES"/>
        </w:rPr>
      </w:pPr>
      <w:r w:rsidRPr="0089008B">
        <w:rPr>
          <w:b/>
          <w:lang w:val="es-ES"/>
        </w:rPr>
        <w:t>Archivos OTHER-DIST.TXT:</w:t>
      </w:r>
      <w:r w:rsidRPr="0089008B">
        <w:rPr>
          <w:lang w:val="es-ES"/>
        </w:rPr>
        <w:t xml:space="preserve"> Podrá copiar y distribuir el código objeto del código especificado incluido en los archivos </w:t>
      </w:r>
      <w:r w:rsidR="009C23B6">
        <w:rPr>
          <w:lang w:val="es-ES"/>
        </w:rPr>
        <w:br/>
      </w:r>
      <w:r w:rsidRPr="0089008B">
        <w:rPr>
          <w:lang w:val="es-ES"/>
        </w:rPr>
        <w:t>OTHER-DIST.TXT.</w:t>
      </w:r>
    </w:p>
    <w:p w14:paraId="1A681F7C" w14:textId="77777777" w:rsidR="000A570B" w:rsidRPr="0089008B" w:rsidRDefault="000A570B" w:rsidP="000A570B">
      <w:pPr>
        <w:pStyle w:val="PURBullet-Indented"/>
        <w:rPr>
          <w:lang w:val="es-ES"/>
        </w:rPr>
      </w:pPr>
      <w:r w:rsidRPr="0089008B">
        <w:rPr>
          <w:b/>
          <w:lang w:val="es-ES"/>
        </w:rPr>
        <w:t>Distribución por Terceros:</w:t>
      </w:r>
      <w:r w:rsidRPr="0089008B">
        <w:rPr>
          <w:lang w:val="es-ES"/>
        </w:rPr>
        <w:t xml:space="preserve"> Podrá permitir que los distribuidores de programas copien y distribuyan el Código Distribuible como parte de dichos programas.</w:t>
      </w:r>
    </w:p>
    <w:p w14:paraId="278CAA9F" w14:textId="7DB48A0A" w:rsidR="000A570B" w:rsidRPr="0089008B" w:rsidRDefault="000A570B" w:rsidP="000A570B">
      <w:pPr>
        <w:pStyle w:val="PURBullet-Indented"/>
        <w:rPr>
          <w:lang w:val="es-ES"/>
        </w:rPr>
      </w:pPr>
      <w:r w:rsidRPr="0089008B">
        <w:rPr>
          <w:b/>
          <w:lang w:val="es-ES"/>
        </w:rPr>
        <w:t>Bibliotecas Silverlight:</w:t>
      </w:r>
      <w:r w:rsidRPr="0089008B">
        <w:rPr>
          <w:lang w:val="es-ES"/>
        </w:rPr>
        <w:t xml:space="preserve"> Copiar y distribuir la forma de código objeto de código marcado como “Bibliotecas de Silverlight”, “Bibliotecas de Cliente de Silverlight” y “Bibliotecas de Servidores” de Silverlight;</w:t>
      </w:r>
    </w:p>
    <w:p w14:paraId="5A7A4FAE" w14:textId="77777777" w:rsidR="000A570B" w:rsidRPr="0089008B" w:rsidRDefault="000A570B" w:rsidP="000A570B">
      <w:pPr>
        <w:pStyle w:val="PURBody-Indented"/>
        <w:rPr>
          <w:lang w:val="es-ES"/>
        </w:rPr>
      </w:pPr>
      <w:r w:rsidRPr="0089008B">
        <w:rPr>
          <w:b/>
          <w:lang w:val="es-ES"/>
        </w:rPr>
        <w:t>Términos adicionales de licencia para todos los Productos Visual Studio</w:t>
      </w:r>
    </w:p>
    <w:p w14:paraId="214FAFB6" w14:textId="77777777" w:rsidR="000A570B" w:rsidRPr="0089008B" w:rsidRDefault="000A570B" w:rsidP="000A570B">
      <w:pPr>
        <w:pStyle w:val="PURBody-Indented"/>
        <w:rPr>
          <w:lang w:val="es-ES"/>
        </w:rPr>
      </w:pPr>
      <w:r w:rsidRPr="0089008B">
        <w:rPr>
          <w:lang w:val="es-ES"/>
        </w:rPr>
        <w:t>El software también puede incluir el Código Distribuible siguiente. Tiene derecho a:</w:t>
      </w:r>
    </w:p>
    <w:p w14:paraId="78B2433A" w14:textId="122735A1" w:rsidR="000A570B" w:rsidRPr="0089008B" w:rsidRDefault="000A570B" w:rsidP="000A570B">
      <w:pPr>
        <w:pStyle w:val="PURBullet-Indented"/>
        <w:rPr>
          <w:lang w:val="es-ES"/>
        </w:rPr>
      </w:pPr>
      <w:r w:rsidRPr="0089008B">
        <w:rPr>
          <w:b/>
          <w:lang w:val="es-ES"/>
        </w:rPr>
        <w:t xml:space="preserve">Archivos REDIST.TXT: </w:t>
      </w:r>
      <w:r w:rsidRPr="0089008B">
        <w:rPr>
          <w:lang w:val="es-ES"/>
        </w:rPr>
        <w:t xml:space="preserve">Copiar y distribuir los archivos que se indiquen en la lista REDIST ubicada en </w:t>
      </w:r>
      <w:hyperlink r:id="rId125" w:history="1">
        <w:r w:rsidRPr="0089008B">
          <w:rPr>
            <w:rStyle w:val="Hyperlink"/>
            <w:lang w:val="es-ES"/>
          </w:rPr>
          <w:t>http://go.microsoft.com/fwlink/?LinkId=286955</w:t>
        </w:r>
      </w:hyperlink>
      <w:r w:rsidRPr="0089008B">
        <w:rPr>
          <w:lang w:val="es-ES"/>
        </w:rPr>
        <w:t xml:space="preserve">; </w:t>
      </w:r>
    </w:p>
    <w:p w14:paraId="69C9FE3B" w14:textId="6D826789" w:rsidR="000A570B" w:rsidRPr="0089008B" w:rsidRDefault="000A570B" w:rsidP="009C23B6">
      <w:pPr>
        <w:pStyle w:val="PURBullet-Indented"/>
        <w:rPr>
          <w:lang w:val="es-ES"/>
        </w:rPr>
      </w:pPr>
      <w:r w:rsidRPr="0089008B">
        <w:rPr>
          <w:b/>
          <w:lang w:val="es-ES"/>
        </w:rPr>
        <w:t>Código muestra:</w:t>
      </w:r>
      <w:r w:rsidRPr="0089008B">
        <w:rPr>
          <w:lang w:val="es-ES"/>
        </w:rPr>
        <w:t xml:space="preserve"> Modificar, copiar y distribuir el código objeto y el código fuente del código identificado como “Fragmento de</w:t>
      </w:r>
      <w:r w:rsidR="009C23B6">
        <w:rPr>
          <w:lang w:val="es-ES"/>
        </w:rPr>
        <w:t> </w:t>
      </w:r>
      <w:r w:rsidRPr="0089008B">
        <w:rPr>
          <w:lang w:val="es-ES"/>
        </w:rPr>
        <w:t>Código”;</w:t>
      </w:r>
    </w:p>
    <w:p w14:paraId="052B0883" w14:textId="77777777" w:rsidR="000A570B" w:rsidRPr="0089008B" w:rsidRDefault="000A570B" w:rsidP="000A570B">
      <w:pPr>
        <w:pStyle w:val="PURBullet-Indented"/>
        <w:rPr>
          <w:lang w:val="es-ES"/>
        </w:rPr>
      </w:pPr>
      <w:r w:rsidRPr="0089008B">
        <w:rPr>
          <w:b/>
          <w:lang w:val="es-ES"/>
        </w:rPr>
        <w:t>Biblioteca de Imágenes:</w:t>
      </w:r>
      <w:r w:rsidRPr="0089008B">
        <w:rPr>
          <w:lang w:val="es-ES"/>
        </w:rPr>
        <w:t xml:space="preserve"> Copiar y distribuir los iconos y las animaciones de la Biblioteca de imágenes, tal como se describe en la documentación del software. También podrá modificar ese contenido. Si cambia dicho contenido, deberá utilizarse de forma coherente con el uso permitido del contenido no modificado.</w:t>
      </w:r>
    </w:p>
    <w:p w14:paraId="5EF22C5B" w14:textId="62AC7C69" w:rsidR="000A570B" w:rsidRPr="0089008B" w:rsidRDefault="000A570B" w:rsidP="009C23B6">
      <w:pPr>
        <w:pStyle w:val="PURBullet-Indented"/>
        <w:rPr>
          <w:lang w:val="es-ES"/>
        </w:rPr>
      </w:pPr>
      <w:r w:rsidRPr="0089008B">
        <w:rPr>
          <w:b/>
          <w:lang w:val="es-ES"/>
        </w:rPr>
        <w:t>Plantillas, Plantillas de Sitios y Plantillas de Sitios Blend para Visual Studio:</w:t>
      </w:r>
      <w:r w:rsidRPr="0089008B">
        <w:rPr>
          <w:lang w:val="es-ES"/>
        </w:rPr>
        <w:t xml:space="preserve"> Modificar, copiar, implementar y distribuir el</w:t>
      </w:r>
      <w:r w:rsidR="009C23B6">
        <w:rPr>
          <w:lang w:val="es-ES"/>
        </w:rPr>
        <w:t> </w:t>
      </w:r>
      <w:r w:rsidRPr="0089008B">
        <w:rPr>
          <w:lang w:val="es-ES"/>
        </w:rPr>
        <w:t xml:space="preserve">código objeto y el código fuente de las plantillas y código marcado como </w:t>
      </w:r>
      <w:r w:rsidR="009C23B6">
        <w:rPr>
          <w:lang w:val="es-ES"/>
        </w:rPr>
        <w:t>“</w:t>
      </w:r>
      <w:r w:rsidRPr="0089008B">
        <w:rPr>
          <w:lang w:val="es-ES"/>
        </w:rPr>
        <w:t>plantillas de sitio</w:t>
      </w:r>
      <w:r w:rsidR="009C23B6">
        <w:rPr>
          <w:lang w:val="es-ES"/>
        </w:rPr>
        <w:t>”</w:t>
      </w:r>
      <w:r w:rsidRPr="0089008B">
        <w:rPr>
          <w:lang w:val="es-ES"/>
        </w:rPr>
        <w:t>;</w:t>
      </w:r>
    </w:p>
    <w:p w14:paraId="0B9C83B1" w14:textId="3BB3EBE5" w:rsidR="000A570B" w:rsidRPr="0089008B" w:rsidRDefault="000A570B" w:rsidP="000A570B">
      <w:pPr>
        <w:pStyle w:val="PURBullet-Indented"/>
        <w:rPr>
          <w:lang w:val="es-ES"/>
        </w:rPr>
      </w:pPr>
      <w:r w:rsidRPr="0089008B">
        <w:rPr>
          <w:b/>
          <w:lang w:val="es-ES"/>
        </w:rPr>
        <w:t>Fuentes y Fuentes Blend para Visual Studio:</w:t>
      </w:r>
      <w:r w:rsidRPr="0089008B">
        <w:rPr>
          <w:lang w:val="es-ES"/>
        </w:rPr>
        <w:t xml:space="preserve"> Distribuir copias no modificadas de la fuente Buxton Sketch, la fuente SketchFlow Print y la fuente SegoeMarker;</w:t>
      </w:r>
    </w:p>
    <w:p w14:paraId="0E74CE9B" w14:textId="442B7EF4" w:rsidR="000A570B" w:rsidRPr="0089008B" w:rsidRDefault="000A570B" w:rsidP="001B041F">
      <w:pPr>
        <w:pStyle w:val="PURBullet-Indented"/>
        <w:rPr>
          <w:lang w:val="es-ES"/>
        </w:rPr>
      </w:pPr>
      <w:r w:rsidRPr="0089008B">
        <w:rPr>
          <w:b/>
          <w:lang w:val="es-ES"/>
        </w:rPr>
        <w:t xml:space="preserve">Estilos y Estilos Blend para Visual Studio: </w:t>
      </w:r>
      <w:r w:rsidRPr="0089008B">
        <w:rPr>
          <w:lang w:val="es-ES"/>
        </w:rPr>
        <w:t>Copiar, modificar y distribuir el código objeto del código identificado como “Estilos</w:t>
      </w:r>
      <w:r w:rsidR="001B041F">
        <w:rPr>
          <w:lang w:val="es-ES"/>
        </w:rPr>
        <w:t> </w:t>
      </w:r>
      <w:r w:rsidRPr="0089008B">
        <w:rPr>
          <w:lang w:val="es-ES"/>
        </w:rPr>
        <w:t>X”;</w:t>
      </w:r>
    </w:p>
    <w:p w14:paraId="1E2F5AA1" w14:textId="4DF51094" w:rsidR="004313A2" w:rsidRPr="0089008B" w:rsidRDefault="000A570B" w:rsidP="00B70FA2">
      <w:pPr>
        <w:pStyle w:val="PURBullet-Indented"/>
        <w:rPr>
          <w:lang w:val="es-ES"/>
        </w:rPr>
      </w:pPr>
      <w:r w:rsidRPr="0089008B">
        <w:rPr>
          <w:b/>
          <w:lang w:val="es-ES"/>
        </w:rPr>
        <w:t xml:space="preserve">Iconos: </w:t>
      </w:r>
      <w:r w:rsidRPr="0089008B">
        <w:rPr>
          <w:lang w:val="es-ES"/>
        </w:rPr>
        <w:t>Distribuir copias no modificadas de los códigos marcados como “iconos”;</w:t>
      </w:r>
    </w:p>
    <w:p w14:paraId="25316F79" w14:textId="77777777" w:rsidR="004313A2" w:rsidRPr="0089008B" w:rsidRDefault="00407900" w:rsidP="00B70FA2">
      <w:pPr>
        <w:pStyle w:val="PURBullet-Indented"/>
        <w:rPr>
          <w:lang w:val="es-ES"/>
        </w:rPr>
      </w:pPr>
      <w:r w:rsidRPr="0089008B">
        <w:rPr>
          <w:b/>
          <w:lang w:val="es-ES"/>
        </w:rPr>
        <w:t xml:space="preserve">Extensiones ASP.NET MVC y Web Tooling: </w:t>
      </w:r>
      <w:r w:rsidRPr="0089008B">
        <w:rPr>
          <w:lang w:val="es-ES"/>
        </w:rPr>
        <w:t>Modifique, copie y distribuya o implemente cualquier archivo .js contenido en el Modelo-Vista-Controlador, Páginas Web ASP .NET o en las Extensiones Web Tooling como parte de sus programas ASP.NET;</w:t>
      </w:r>
    </w:p>
    <w:p w14:paraId="04DE8221" w14:textId="32126BBD" w:rsidR="00407900" w:rsidRPr="0089008B" w:rsidRDefault="004313A2" w:rsidP="00B70FA2">
      <w:pPr>
        <w:pStyle w:val="PURBullet-Indented"/>
        <w:rPr>
          <w:lang w:val="es-ES"/>
        </w:rPr>
      </w:pPr>
      <w:r w:rsidRPr="0089008B">
        <w:rPr>
          <w:b/>
          <w:bCs/>
          <w:lang w:val="es-ES"/>
        </w:rPr>
        <w:t>Plantillas de proyecto Visual Studio LightSwitch</w:t>
      </w:r>
      <w:r w:rsidRPr="0089008B">
        <w:rPr>
          <w:b/>
          <w:lang w:val="es-ES"/>
        </w:rPr>
        <w:t>:</w:t>
      </w:r>
      <w:r w:rsidRPr="0089008B">
        <w:rPr>
          <w:lang w:val="es-ES"/>
        </w:rPr>
        <w:t xml:space="preserve"> Modifique, copie y distribuya o implemente los archivos .js contenidos en las plantillas de proyecto Visual Studio LightSwitch como parte de sus programas LightSwitch.</w:t>
      </w:r>
    </w:p>
    <w:p w14:paraId="3A3FC2D7" w14:textId="7BEC47EA" w:rsidR="00407900" w:rsidRPr="0089008B" w:rsidRDefault="00407900" w:rsidP="00B70FA2">
      <w:pPr>
        <w:pStyle w:val="PURBullet-Indented"/>
        <w:rPr>
          <w:lang w:val="es-ES"/>
        </w:rPr>
      </w:pPr>
      <w:r w:rsidRPr="004307BD">
        <w:rPr>
          <w:b/>
          <w:lang w:val="pt-BR"/>
        </w:rPr>
        <w:t xml:space="preserve">Biblioteca de Windows para JavaScript. </w:t>
      </w:r>
      <w:r w:rsidRPr="0089008B">
        <w:rPr>
          <w:lang w:val="es-ES"/>
        </w:rPr>
        <w:t>Copie y utilice la Biblioteca de Windows para JavaScript, sin realizar modificaciones, en los programas que desarrolla para su uso interno o en los programas que desarrolla y distribuye a terceros. Lo siguiente también se aplica a los programas que trabajan en conjunto con la Biblioteca de Windows para JavaScript. Los archivos de la Biblioteca de Windows para JavaScript ayudan a que sus programas implementen la plantilla de diseño de Windows y la apariencia y el ambiente de UI. Puede distribuir los programas que contienen archivos de la Biblioteca de Windows para JavaScript solo a través de Windows Store y no por otros medios.</w:t>
      </w:r>
    </w:p>
    <w:p w14:paraId="172E654B" w14:textId="75273369" w:rsidR="000A570B" w:rsidRPr="0089008B" w:rsidRDefault="000A570B" w:rsidP="00B70FA2">
      <w:pPr>
        <w:pStyle w:val="PURBullet-Indented"/>
        <w:rPr>
          <w:lang w:val="es-ES"/>
        </w:rPr>
      </w:pPr>
      <w:r w:rsidRPr="0089008B">
        <w:rPr>
          <w:b/>
          <w:lang w:val="es-ES"/>
        </w:rPr>
        <w:t xml:space="preserve">Programa de instalación: </w:t>
      </w:r>
      <w:r w:rsidRPr="0089008B">
        <w:rPr>
          <w:lang w:val="es-ES"/>
        </w:rPr>
        <w:t>Distribuir el código distribuible que se incluye en un programa de instalación únicamente como parte de tal programa de instalación. No podrá modificarlo.</w:t>
      </w:r>
    </w:p>
    <w:p w14:paraId="69F0B19B" w14:textId="1233C59D" w:rsidR="000A570B" w:rsidRPr="0089008B" w:rsidRDefault="000A570B" w:rsidP="004307BD">
      <w:pPr>
        <w:pStyle w:val="PURBullet-Indented"/>
        <w:rPr>
          <w:lang w:val="es-ES"/>
        </w:rPr>
      </w:pPr>
      <w:r w:rsidRPr="0089008B">
        <w:rPr>
          <w:b/>
          <w:lang w:val="es-ES"/>
        </w:rPr>
        <w:lastRenderedPageBreak/>
        <w:t>Archivos de KIT DE EXTENSIBILIDAD para Commerce Server KIT 2009, ediciones Standard y Enterprise:</w:t>
      </w:r>
      <w:r w:rsidRPr="0089008B">
        <w:rPr>
          <w:lang w:val="es-ES"/>
        </w:rPr>
        <w:t xml:space="preserve"> Copiar</w:t>
      </w:r>
      <w:r w:rsidR="004307BD">
        <w:rPr>
          <w:lang w:val="es-ES"/>
        </w:rPr>
        <w:t> </w:t>
      </w:r>
      <w:r w:rsidRPr="0089008B">
        <w:rPr>
          <w:lang w:val="es-ES"/>
        </w:rPr>
        <w:t>y</w:t>
      </w:r>
      <w:r w:rsidR="001B041F">
        <w:rPr>
          <w:lang w:val="es-ES"/>
        </w:rPr>
        <w:t> </w:t>
      </w:r>
      <w:r w:rsidRPr="0089008B">
        <w:rPr>
          <w:lang w:val="es-ES"/>
        </w:rPr>
        <w:t xml:space="preserve">distribuir el código objeto y el código fuente del código identificado como </w:t>
      </w:r>
      <w:r w:rsidR="001B041F">
        <w:rPr>
          <w:lang w:val="es-ES"/>
        </w:rPr>
        <w:t>“</w:t>
      </w:r>
      <w:r w:rsidRPr="0089008B">
        <w:rPr>
          <w:lang w:val="es-ES"/>
        </w:rPr>
        <w:t>Kit de extensibilidad</w:t>
      </w:r>
      <w:r w:rsidR="001B041F">
        <w:rPr>
          <w:lang w:val="es-ES"/>
        </w:rPr>
        <w:t>”</w:t>
      </w:r>
      <w:r w:rsidRPr="0089008B">
        <w:rPr>
          <w:lang w:val="es-ES"/>
        </w:rPr>
        <w:t>; y</w:t>
      </w:r>
    </w:p>
    <w:p w14:paraId="51DA6C76" w14:textId="6065D861" w:rsidR="000A570B" w:rsidRPr="0089008B" w:rsidRDefault="000A570B" w:rsidP="004307BD">
      <w:pPr>
        <w:pStyle w:val="PURBullet-Indented"/>
        <w:rPr>
          <w:lang w:val="es-ES"/>
        </w:rPr>
      </w:pPr>
      <w:r w:rsidRPr="0089008B">
        <w:rPr>
          <w:b/>
          <w:lang w:val="es-ES"/>
        </w:rPr>
        <w:t>Acceso a los archivos de tiempo de ejecución:</w:t>
      </w:r>
      <w:r w:rsidRPr="0089008B">
        <w:rPr>
          <w:lang w:val="es-ES"/>
        </w:rPr>
        <w:t xml:space="preserve"> Copiar y distribuir el código objeto de los archivos SETUP.EXE, ACCESSRT.MSI y ACCESSRT.CAB de una copia con licencia del software Microsoft Office Professional Plus 2013 o</w:t>
      </w:r>
      <w:r w:rsidR="004307BD">
        <w:rPr>
          <w:lang w:val="es-ES"/>
        </w:rPr>
        <w:t> </w:t>
      </w:r>
      <w:r w:rsidRPr="0089008B">
        <w:rPr>
          <w:lang w:val="es-ES"/>
        </w:rPr>
        <w:t>Microsoft</w:t>
      </w:r>
      <w:r w:rsidR="004307BD">
        <w:rPr>
          <w:lang w:val="es-ES"/>
        </w:rPr>
        <w:t> </w:t>
      </w:r>
      <w:r w:rsidRPr="0089008B">
        <w:rPr>
          <w:lang w:val="es-ES"/>
        </w:rPr>
        <w:t>Office Access 2013. Usted y sus Usuarios Finales podrán utilizar estos archivos para incluir funciones de base</w:t>
      </w:r>
      <w:r w:rsidR="004307BD">
        <w:rPr>
          <w:lang w:val="es-ES"/>
        </w:rPr>
        <w:t> </w:t>
      </w:r>
      <w:r w:rsidRPr="0089008B">
        <w:rPr>
          <w:lang w:val="es-ES"/>
        </w:rPr>
        <w:t>de</w:t>
      </w:r>
      <w:r w:rsidR="004307BD">
        <w:rPr>
          <w:lang w:val="es-ES"/>
        </w:rPr>
        <w:t> </w:t>
      </w:r>
      <w:r w:rsidRPr="0089008B">
        <w:rPr>
          <w:lang w:val="es-ES"/>
        </w:rPr>
        <w:t>datos en sus programas de administración que no sean de bases de datos.</w:t>
      </w:r>
    </w:p>
    <w:p w14:paraId="437FCCF3" w14:textId="77777777" w:rsidR="00B0332A" w:rsidRPr="0089008B" w:rsidRDefault="00B0332A" w:rsidP="00B0332A">
      <w:pPr>
        <w:pStyle w:val="PURBlueStrong-Indented"/>
        <w:rPr>
          <w:lang w:val="es-ES"/>
        </w:rPr>
      </w:pPr>
      <w:r w:rsidRPr="0089008B">
        <w:rPr>
          <w:lang w:val="es-ES"/>
        </w:rPr>
        <w:t>Requisitos de distribución</w:t>
      </w:r>
    </w:p>
    <w:p w14:paraId="18E65734" w14:textId="77777777" w:rsidR="00B0332A" w:rsidRPr="0089008B" w:rsidRDefault="00B0332A" w:rsidP="00B0332A">
      <w:pPr>
        <w:pStyle w:val="PURBody-Indented"/>
        <w:rPr>
          <w:lang w:val="es-ES"/>
        </w:rPr>
      </w:pPr>
      <w:r w:rsidRPr="0089008B">
        <w:rPr>
          <w:lang w:val="es-ES"/>
        </w:rPr>
        <w:t>Para cualquier Código Distribuible, deberá:</w:t>
      </w:r>
    </w:p>
    <w:p w14:paraId="57AC1FF5" w14:textId="77777777" w:rsidR="00B0332A" w:rsidRPr="0089008B" w:rsidRDefault="00B0332A" w:rsidP="003B5A77">
      <w:pPr>
        <w:pStyle w:val="PURBullet-Indented"/>
        <w:numPr>
          <w:ilvl w:val="0"/>
          <w:numId w:val="5"/>
        </w:numPr>
        <w:rPr>
          <w:lang w:val="es-ES"/>
        </w:rPr>
      </w:pPr>
      <w:r w:rsidRPr="0089008B">
        <w:rPr>
          <w:lang w:val="es-ES"/>
        </w:rPr>
        <w:t>agregar al mismo una funcionalidad principal importante en sus programas;</w:t>
      </w:r>
    </w:p>
    <w:p w14:paraId="0152F172" w14:textId="6AC70ABD" w:rsidR="00B0332A" w:rsidRPr="0089008B" w:rsidRDefault="00B0332A" w:rsidP="003B5A77">
      <w:pPr>
        <w:pStyle w:val="PURBullet-Indented"/>
        <w:numPr>
          <w:ilvl w:val="0"/>
          <w:numId w:val="5"/>
        </w:numPr>
        <w:rPr>
          <w:lang w:val="es-ES"/>
        </w:rPr>
      </w:pPr>
      <w:r w:rsidRPr="0089008B">
        <w:rPr>
          <w:lang w:val="es-ES"/>
        </w:rPr>
        <w:t>Para todos los Códigos distribuibles que tengan un archivo con extensión .lib, distribuir únicamente los resultados de ejecutar dicho Código Distribuible mediante un vinculador con el programa;</w:t>
      </w:r>
    </w:p>
    <w:p w14:paraId="6605440E" w14:textId="77777777" w:rsidR="00B0332A" w:rsidRPr="0089008B" w:rsidRDefault="00B0332A" w:rsidP="003B5A77">
      <w:pPr>
        <w:pStyle w:val="PURBullet-Indented"/>
        <w:numPr>
          <w:ilvl w:val="0"/>
          <w:numId w:val="5"/>
        </w:numPr>
        <w:rPr>
          <w:lang w:val="es-ES"/>
        </w:rPr>
      </w:pPr>
      <w:r w:rsidRPr="0089008B">
        <w:rPr>
          <w:lang w:val="es-ES"/>
        </w:rPr>
        <w:t>distribuir el Código Distribuible que se incluye en un programa de instalación únicamente como parte del programa de instalación sin modificación;</w:t>
      </w:r>
    </w:p>
    <w:p w14:paraId="292F966B" w14:textId="6CF89D00" w:rsidR="008D4FD8" w:rsidRPr="0089008B" w:rsidRDefault="008D4FD8" w:rsidP="008B10D2">
      <w:pPr>
        <w:pStyle w:val="PURBullet-Indented"/>
        <w:numPr>
          <w:ilvl w:val="0"/>
          <w:numId w:val="5"/>
        </w:numPr>
        <w:rPr>
          <w:lang w:val="es-ES"/>
        </w:rPr>
      </w:pPr>
      <w:r w:rsidRPr="0089008B">
        <w:rPr>
          <w:lang w:val="es-ES"/>
        </w:rPr>
        <w:t>exigir que los distribuidores y los usuarios finales acepten los términos que lo protegen al menos en la misma medida en que lo</w:t>
      </w:r>
      <w:r w:rsidR="008B10D2">
        <w:rPr>
          <w:lang w:val="es-ES"/>
        </w:rPr>
        <w:t> </w:t>
      </w:r>
      <w:r w:rsidRPr="0089008B">
        <w:rPr>
          <w:lang w:val="es-ES"/>
        </w:rPr>
        <w:t xml:space="preserve">hace el Contrato de Licencia de Services Provider; </w:t>
      </w:r>
    </w:p>
    <w:p w14:paraId="6413EA60" w14:textId="77777777" w:rsidR="00B0332A" w:rsidRPr="0089008B" w:rsidRDefault="00B0332A" w:rsidP="003B5A77">
      <w:pPr>
        <w:pStyle w:val="PURBullet-Indented"/>
        <w:numPr>
          <w:ilvl w:val="0"/>
          <w:numId w:val="5"/>
        </w:numPr>
        <w:rPr>
          <w:lang w:val="es-ES"/>
        </w:rPr>
      </w:pPr>
      <w:r w:rsidRPr="0089008B">
        <w:rPr>
          <w:lang w:val="es-ES"/>
        </w:rPr>
        <w:t>mostrar un aviso de propiedad intelectual válido sobre los programas; e</w:t>
      </w:r>
    </w:p>
    <w:p w14:paraId="6B134501" w14:textId="18044302" w:rsidR="00B0332A" w:rsidRPr="0089008B" w:rsidRDefault="00B0332A" w:rsidP="008B10D2">
      <w:pPr>
        <w:pStyle w:val="PURBullet-Indented"/>
        <w:numPr>
          <w:ilvl w:val="0"/>
          <w:numId w:val="5"/>
        </w:numPr>
        <w:rPr>
          <w:lang w:val="es-ES"/>
        </w:rPr>
      </w:pPr>
      <w:r w:rsidRPr="0089008B">
        <w:rPr>
          <w:lang w:val="es-ES"/>
        </w:rPr>
        <w:t>indemnizar, proteger y defender a Microsoft frente a toda reclamación, incluidos los honorarios de abogados, relacionada con el</w:t>
      </w:r>
      <w:r w:rsidR="008B10D2">
        <w:rPr>
          <w:lang w:val="es-ES"/>
        </w:rPr>
        <w:t> </w:t>
      </w:r>
      <w:r w:rsidRPr="0089008B">
        <w:rPr>
          <w:lang w:val="es-ES"/>
        </w:rPr>
        <w:t>uso o la distribución de los programas creados por usted.</w:t>
      </w:r>
    </w:p>
    <w:p w14:paraId="5D4B394A" w14:textId="77777777" w:rsidR="00B0332A" w:rsidRPr="0089008B" w:rsidRDefault="00B0332A" w:rsidP="00B0332A">
      <w:pPr>
        <w:pStyle w:val="PURBlueStrong-Indented"/>
        <w:rPr>
          <w:lang w:val="es-ES"/>
        </w:rPr>
      </w:pPr>
      <w:r w:rsidRPr="0089008B">
        <w:rPr>
          <w:lang w:val="es-ES"/>
        </w:rPr>
        <w:t>Limitaciones de Distribución</w:t>
      </w:r>
    </w:p>
    <w:p w14:paraId="29E1A486" w14:textId="77777777" w:rsidR="00B0332A" w:rsidRPr="0089008B" w:rsidRDefault="00B0332A" w:rsidP="00B0332A">
      <w:pPr>
        <w:pStyle w:val="PURBody-Indented"/>
        <w:rPr>
          <w:lang w:val="es-ES"/>
        </w:rPr>
      </w:pPr>
      <w:r w:rsidRPr="0089008B">
        <w:rPr>
          <w:lang w:val="es-ES"/>
        </w:rPr>
        <w:t>No podrá:</w:t>
      </w:r>
    </w:p>
    <w:p w14:paraId="50717DF3" w14:textId="70F3EF34" w:rsidR="00B0332A" w:rsidRPr="0089008B" w:rsidRDefault="00B0332A" w:rsidP="003B5A77">
      <w:pPr>
        <w:pStyle w:val="PURBullet-Indented"/>
        <w:numPr>
          <w:ilvl w:val="0"/>
          <w:numId w:val="6"/>
        </w:numPr>
        <w:rPr>
          <w:lang w:val="es-ES"/>
        </w:rPr>
      </w:pPr>
      <w:r w:rsidRPr="0089008B">
        <w:rPr>
          <w:lang w:val="es-ES"/>
        </w:rPr>
        <w:t>modificar ningún aviso de propiedad intelectual, marca o patente incluidos en el Código Distribuible;</w:t>
      </w:r>
    </w:p>
    <w:p w14:paraId="2CF9A1E1" w14:textId="592C8DC2" w:rsidR="00B0332A" w:rsidRPr="0089008B" w:rsidRDefault="00B0332A" w:rsidP="003B5A77">
      <w:pPr>
        <w:pStyle w:val="PURBullet-Indented"/>
        <w:numPr>
          <w:ilvl w:val="0"/>
          <w:numId w:val="6"/>
        </w:numPr>
        <w:rPr>
          <w:lang w:val="es-ES"/>
        </w:rPr>
      </w:pPr>
      <w:r w:rsidRPr="0089008B">
        <w:rPr>
          <w:lang w:val="es-ES"/>
        </w:rPr>
        <w:t>utilizar las marcas de Microsoft en los nombres de sus programas de ninguna manera que surgiera que sus programas provienen de Microsoft o que ésta los aprueba;</w:t>
      </w:r>
    </w:p>
    <w:p w14:paraId="7FC3FCF7" w14:textId="1D48EAD2" w:rsidR="00B0332A" w:rsidRPr="0089008B" w:rsidRDefault="00B0332A" w:rsidP="003B5A77">
      <w:pPr>
        <w:pStyle w:val="PURBullet-Indented"/>
        <w:numPr>
          <w:ilvl w:val="0"/>
          <w:numId w:val="6"/>
        </w:numPr>
        <w:rPr>
          <w:lang w:val="es-ES"/>
        </w:rPr>
      </w:pPr>
      <w:r w:rsidRPr="0089008B">
        <w:rPr>
          <w:lang w:val="es-ES"/>
        </w:rPr>
        <w:t>distribuir Código distribuible para ejecutar en una plataforma distinta a los sistemas operativos, tecnologías de tiempo de ejecución o plataformas de aplicación de Microsoft, a excepción de archivos JavaScript, CSS y HTML incluidos para uso en sitios web y aplicaciones web (en lugar de la Biblioteca de Windows para archivos JavaScript) se puede distribuir para ejecutar en cualquier plataforma;</w:t>
      </w:r>
    </w:p>
    <w:p w14:paraId="1CCC93D5" w14:textId="77777777" w:rsidR="00B0332A" w:rsidRPr="0089008B" w:rsidRDefault="00B0332A" w:rsidP="003B5A77">
      <w:pPr>
        <w:pStyle w:val="PURBullet-Indented"/>
        <w:numPr>
          <w:ilvl w:val="0"/>
          <w:numId w:val="6"/>
        </w:numPr>
        <w:rPr>
          <w:lang w:val="es-ES"/>
        </w:rPr>
      </w:pPr>
      <w:r w:rsidRPr="0089008B">
        <w:rPr>
          <w:lang w:val="es-ES"/>
        </w:rPr>
        <w:t>incluir Código Distribuible en programas malintencionados, engañosos o ilegales; ni</w:t>
      </w:r>
    </w:p>
    <w:p w14:paraId="6F500ED8" w14:textId="3D78C4DE" w:rsidR="00B0332A" w:rsidRPr="0089008B" w:rsidRDefault="00B0332A" w:rsidP="008B10D2">
      <w:pPr>
        <w:pStyle w:val="PURBullet-Indented"/>
        <w:numPr>
          <w:ilvl w:val="0"/>
          <w:numId w:val="6"/>
        </w:numPr>
        <w:rPr>
          <w:lang w:val="es-ES"/>
        </w:rPr>
      </w:pPr>
      <w:r w:rsidRPr="0089008B">
        <w:rPr>
          <w:lang w:val="es-ES"/>
        </w:rPr>
        <w:t>modificar o distribuir el código fuente de cualquier Código Distribuible de un modo tal que alguna parte del mismo pase a estar sujeta a una Licencia Excluida. Una Licencia Excluida es una licencia que requiere, como condición de uso, modificación o</w:t>
      </w:r>
      <w:r w:rsidR="008B10D2">
        <w:rPr>
          <w:lang w:val="es-ES"/>
        </w:rPr>
        <w:t> </w:t>
      </w:r>
      <w:r w:rsidRPr="0089008B">
        <w:rPr>
          <w:lang w:val="es-ES"/>
        </w:rPr>
        <w:t>distribución, que se divulgue el código o se distribuya en forma de código fuente, o que los otros tengan derecho a modificarlo.</w:t>
      </w:r>
    </w:p>
    <w:bookmarkEnd w:id="22"/>
    <w:p w14:paraId="32C1E577" w14:textId="2F5D09AF" w:rsidR="000A570B" w:rsidRPr="0089008B" w:rsidRDefault="009B6748" w:rsidP="00D673CC">
      <w:pPr>
        <w:pStyle w:val="PURBreadcrumb"/>
        <w:keepNext w:val="0"/>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rFonts w:ascii="Arial Narrow" w:hAnsi="Arial Narrow"/>
          <w:sz w:val="16"/>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1FE0B474" w14:textId="77777777" w:rsidR="009950B2" w:rsidRPr="0089008B" w:rsidRDefault="009950B2" w:rsidP="00CD6E9D">
      <w:pPr>
        <w:pStyle w:val="PURBreadcrumb"/>
        <w:keepNext w:val="0"/>
        <w:rPr>
          <w:rFonts w:ascii="Arial Narrow" w:hAnsi="Arial Narrow"/>
          <w:sz w:val="16"/>
          <w:lang w:val="es-ES"/>
        </w:rPr>
        <w:sectPr w:rsidR="009950B2" w:rsidRPr="0089008B" w:rsidSect="006461D3">
          <w:footerReference w:type="default" r:id="rId126"/>
          <w:pgSz w:w="12240" w:h="15840" w:code="1"/>
          <w:pgMar w:top="1170" w:right="720" w:bottom="720" w:left="720" w:header="432" w:footer="288" w:gutter="0"/>
          <w:cols w:space="360"/>
          <w:docGrid w:linePitch="360"/>
        </w:sectPr>
      </w:pPr>
    </w:p>
    <w:p w14:paraId="4D4A6678" w14:textId="77777777" w:rsidR="005E0251" w:rsidRPr="0089008B" w:rsidRDefault="000A570B" w:rsidP="000A570B">
      <w:pPr>
        <w:pStyle w:val="PURSectionHeading"/>
        <w:rPr>
          <w:lang w:val="es-ES"/>
        </w:rPr>
      </w:pPr>
      <w:bookmarkStart w:id="41" w:name="_Toc299519080"/>
      <w:bookmarkStart w:id="42" w:name="_Toc299524944"/>
      <w:bookmarkStart w:id="43" w:name="_Toc299531295"/>
      <w:bookmarkStart w:id="44" w:name="_Toc299531403"/>
      <w:bookmarkStart w:id="45" w:name="_Toc299531511"/>
      <w:bookmarkStart w:id="46" w:name="_Toc299957120"/>
      <w:bookmarkStart w:id="47" w:name="_Toc346536831"/>
      <w:bookmarkStart w:id="48" w:name="_Toc339280298"/>
      <w:bookmarkStart w:id="49" w:name="_Toc363552768"/>
      <w:bookmarkStart w:id="50" w:name="_Toc378682233"/>
      <w:bookmarkStart w:id="51" w:name="_Toc371268245"/>
      <w:bookmarkStart w:id="52" w:name="_Toc379278451"/>
      <w:bookmarkStart w:id="53" w:name="_Toc388997224"/>
      <w:bookmarkStart w:id="54" w:name="Per_Processor"/>
      <w:bookmarkEnd w:id="38"/>
      <w:r w:rsidRPr="0089008B">
        <w:rPr>
          <w:lang w:val="es-ES"/>
        </w:rPr>
        <w:lastRenderedPageBreak/>
        <w:t>Modelo de Licencia Por procesador</w:t>
      </w:r>
      <w:bookmarkEnd w:id="41"/>
      <w:bookmarkEnd w:id="42"/>
      <w:bookmarkEnd w:id="43"/>
      <w:bookmarkEnd w:id="44"/>
      <w:bookmarkEnd w:id="45"/>
      <w:bookmarkEnd w:id="46"/>
      <w:bookmarkEnd w:id="47"/>
      <w:bookmarkEnd w:id="48"/>
      <w:bookmarkEnd w:id="49"/>
      <w:bookmarkEnd w:id="50"/>
      <w:bookmarkEnd w:id="51"/>
      <w:bookmarkEnd w:id="52"/>
      <w:bookmarkEnd w:id="53"/>
    </w:p>
    <w:p w14:paraId="1D2DF1E4" w14:textId="77777777" w:rsidR="009950B2" w:rsidRPr="0089008B" w:rsidRDefault="009950B2" w:rsidP="000A570B">
      <w:pPr>
        <w:pStyle w:val="PURSectionHeading"/>
        <w:rPr>
          <w:lang w:val="es-ES"/>
        </w:rPr>
        <w:sectPr w:rsidR="009950B2" w:rsidRPr="0089008B" w:rsidSect="00A50403">
          <w:footerReference w:type="default" r:id="rId127"/>
          <w:pgSz w:w="12240" w:h="15840" w:code="1"/>
          <w:pgMar w:top="1170" w:right="720" w:bottom="720" w:left="720" w:header="432" w:footer="288" w:gutter="0"/>
          <w:cols w:space="360"/>
          <w:docGrid w:linePitch="360"/>
        </w:sectPr>
      </w:pPr>
    </w:p>
    <w:p w14:paraId="1888893B" w14:textId="77777777" w:rsidR="008B10D2" w:rsidRDefault="0006656D">
      <w:pPr>
        <w:pStyle w:val="TOC2"/>
        <w:rPr>
          <w:noProof/>
          <w:color w:val="auto"/>
          <w:sz w:val="22"/>
          <w:lang w:eastAsia="zh-CN"/>
        </w:rPr>
      </w:pPr>
      <w:r w:rsidRPr="0089008B">
        <w:rPr>
          <w:szCs w:val="16"/>
          <w:lang w:val="es-ES"/>
        </w:rPr>
        <w:lastRenderedPageBreak/>
        <w:fldChar w:fldCharType="begin"/>
      </w:r>
      <w:r w:rsidRPr="0089008B">
        <w:rPr>
          <w:szCs w:val="16"/>
          <w:lang w:val="es-ES"/>
        </w:rPr>
        <w:instrText xml:space="preserve"> TOC \b Per_Processor \h \z \t "PUR Product Name,2" </w:instrText>
      </w:r>
      <w:r w:rsidRPr="0089008B">
        <w:rPr>
          <w:szCs w:val="16"/>
          <w:lang w:val="es-ES"/>
        </w:rPr>
        <w:fldChar w:fldCharType="separate"/>
      </w:r>
      <w:hyperlink w:anchor="_Toc388434507" w:history="1">
        <w:r w:rsidR="008B10D2" w:rsidRPr="00000D92">
          <w:rPr>
            <w:rStyle w:val="Hyperlink"/>
            <w:noProof/>
            <w:lang w:val="fr-FR"/>
          </w:rPr>
          <w:t>Core Infrastructure Server Suite Datacenter</w:t>
        </w:r>
        <w:r w:rsidR="008B10D2">
          <w:rPr>
            <w:noProof/>
            <w:webHidden/>
          </w:rPr>
          <w:tab/>
        </w:r>
        <w:r w:rsidR="008B10D2">
          <w:rPr>
            <w:noProof/>
            <w:webHidden/>
          </w:rPr>
          <w:fldChar w:fldCharType="begin"/>
        </w:r>
        <w:r w:rsidR="008B10D2">
          <w:rPr>
            <w:noProof/>
            <w:webHidden/>
          </w:rPr>
          <w:instrText xml:space="preserve"> PAGEREF _Toc388434507 \h </w:instrText>
        </w:r>
        <w:r w:rsidR="008B10D2">
          <w:rPr>
            <w:noProof/>
            <w:webHidden/>
          </w:rPr>
        </w:r>
        <w:r w:rsidR="008B10D2">
          <w:rPr>
            <w:noProof/>
            <w:webHidden/>
          </w:rPr>
          <w:fldChar w:fldCharType="separate"/>
        </w:r>
        <w:r w:rsidR="0041566E">
          <w:rPr>
            <w:noProof/>
            <w:webHidden/>
          </w:rPr>
          <w:t>13</w:t>
        </w:r>
        <w:r w:rsidR="008B10D2">
          <w:rPr>
            <w:noProof/>
            <w:webHidden/>
          </w:rPr>
          <w:fldChar w:fldCharType="end"/>
        </w:r>
      </w:hyperlink>
    </w:p>
    <w:p w14:paraId="4905657D" w14:textId="77777777" w:rsidR="008B10D2" w:rsidRDefault="005461DC">
      <w:pPr>
        <w:pStyle w:val="TOC2"/>
        <w:rPr>
          <w:noProof/>
          <w:color w:val="auto"/>
          <w:sz w:val="22"/>
          <w:lang w:eastAsia="zh-CN"/>
        </w:rPr>
      </w:pPr>
      <w:hyperlink w:anchor="_Toc388434508" w:history="1">
        <w:r w:rsidR="008B10D2" w:rsidRPr="00000D92">
          <w:rPr>
            <w:rStyle w:val="Hyperlink"/>
            <w:noProof/>
            <w:lang w:val="fr-FR"/>
          </w:rPr>
          <w:t>Core Infrastructure Server Suite Standard</w:t>
        </w:r>
        <w:r w:rsidR="008B10D2">
          <w:rPr>
            <w:noProof/>
            <w:webHidden/>
          </w:rPr>
          <w:tab/>
        </w:r>
        <w:r w:rsidR="008B10D2">
          <w:rPr>
            <w:noProof/>
            <w:webHidden/>
          </w:rPr>
          <w:fldChar w:fldCharType="begin"/>
        </w:r>
        <w:r w:rsidR="008B10D2">
          <w:rPr>
            <w:noProof/>
            <w:webHidden/>
          </w:rPr>
          <w:instrText xml:space="preserve"> PAGEREF _Toc388434508 \h </w:instrText>
        </w:r>
        <w:r w:rsidR="008B10D2">
          <w:rPr>
            <w:noProof/>
            <w:webHidden/>
          </w:rPr>
        </w:r>
        <w:r w:rsidR="008B10D2">
          <w:rPr>
            <w:noProof/>
            <w:webHidden/>
          </w:rPr>
          <w:fldChar w:fldCharType="separate"/>
        </w:r>
        <w:r w:rsidR="0041566E">
          <w:rPr>
            <w:noProof/>
            <w:webHidden/>
          </w:rPr>
          <w:t>14</w:t>
        </w:r>
        <w:r w:rsidR="008B10D2">
          <w:rPr>
            <w:noProof/>
            <w:webHidden/>
          </w:rPr>
          <w:fldChar w:fldCharType="end"/>
        </w:r>
      </w:hyperlink>
    </w:p>
    <w:p w14:paraId="6F134A11" w14:textId="7EDD059F" w:rsidR="008B10D2" w:rsidRDefault="005461DC" w:rsidP="008B10D2">
      <w:pPr>
        <w:pStyle w:val="TOC2"/>
        <w:ind w:left="153" w:hanging="9"/>
        <w:rPr>
          <w:noProof/>
          <w:color w:val="auto"/>
          <w:sz w:val="22"/>
          <w:lang w:eastAsia="zh-CN"/>
        </w:rPr>
      </w:pPr>
      <w:hyperlink w:anchor="_Toc388434509" w:history="1">
        <w:r w:rsidR="008B10D2" w:rsidRPr="00000D92">
          <w:rPr>
            <w:rStyle w:val="Hyperlink"/>
            <w:noProof/>
            <w:lang w:val="es-ES"/>
          </w:rPr>
          <w:t xml:space="preserve">Servicio de sincronización para el hospedaje </w:t>
        </w:r>
        <w:r w:rsidR="008B10D2">
          <w:rPr>
            <w:rStyle w:val="Hyperlink"/>
            <w:noProof/>
            <w:lang w:val="es-ES"/>
          </w:rPr>
          <w:br/>
        </w:r>
        <w:r w:rsidR="008B10D2" w:rsidRPr="00000D92">
          <w:rPr>
            <w:rStyle w:val="Hyperlink"/>
            <w:noProof/>
            <w:lang w:val="es-ES"/>
          </w:rPr>
          <w:t>de Forefront Identity Manager 2010 R2</w:t>
        </w:r>
        <w:r w:rsidR="008B10D2">
          <w:rPr>
            <w:noProof/>
            <w:webHidden/>
          </w:rPr>
          <w:tab/>
        </w:r>
        <w:r w:rsidR="008B10D2">
          <w:rPr>
            <w:noProof/>
            <w:webHidden/>
          </w:rPr>
          <w:fldChar w:fldCharType="begin"/>
        </w:r>
        <w:r w:rsidR="008B10D2">
          <w:rPr>
            <w:noProof/>
            <w:webHidden/>
          </w:rPr>
          <w:instrText xml:space="preserve"> PAGEREF _Toc388434509 \h </w:instrText>
        </w:r>
        <w:r w:rsidR="008B10D2">
          <w:rPr>
            <w:noProof/>
            <w:webHidden/>
          </w:rPr>
        </w:r>
        <w:r w:rsidR="008B10D2">
          <w:rPr>
            <w:noProof/>
            <w:webHidden/>
          </w:rPr>
          <w:fldChar w:fldCharType="separate"/>
        </w:r>
        <w:r w:rsidR="0041566E">
          <w:rPr>
            <w:noProof/>
            <w:webHidden/>
          </w:rPr>
          <w:t>15</w:t>
        </w:r>
        <w:r w:rsidR="008B10D2">
          <w:rPr>
            <w:noProof/>
            <w:webHidden/>
          </w:rPr>
          <w:fldChar w:fldCharType="end"/>
        </w:r>
      </w:hyperlink>
    </w:p>
    <w:p w14:paraId="520D7053" w14:textId="77777777" w:rsidR="008B10D2" w:rsidRDefault="005461DC">
      <w:pPr>
        <w:pStyle w:val="TOC2"/>
        <w:rPr>
          <w:noProof/>
          <w:color w:val="auto"/>
          <w:sz w:val="22"/>
          <w:lang w:eastAsia="zh-CN"/>
        </w:rPr>
      </w:pPr>
      <w:hyperlink w:anchor="_Toc388434510" w:history="1">
        <w:r w:rsidR="008B10D2" w:rsidRPr="00000D92">
          <w:rPr>
            <w:rStyle w:val="Hyperlink"/>
            <w:noProof/>
            <w:lang w:val="es-ES"/>
          </w:rPr>
          <w:t>Microsoft Dynamics C5 2012</w:t>
        </w:r>
        <w:r w:rsidR="008B10D2">
          <w:rPr>
            <w:noProof/>
            <w:webHidden/>
          </w:rPr>
          <w:tab/>
        </w:r>
        <w:r w:rsidR="008B10D2">
          <w:rPr>
            <w:noProof/>
            <w:webHidden/>
          </w:rPr>
          <w:fldChar w:fldCharType="begin"/>
        </w:r>
        <w:r w:rsidR="008B10D2">
          <w:rPr>
            <w:noProof/>
            <w:webHidden/>
          </w:rPr>
          <w:instrText xml:space="preserve"> PAGEREF _Toc388434510 \h </w:instrText>
        </w:r>
        <w:r w:rsidR="008B10D2">
          <w:rPr>
            <w:noProof/>
            <w:webHidden/>
          </w:rPr>
        </w:r>
        <w:r w:rsidR="008B10D2">
          <w:rPr>
            <w:noProof/>
            <w:webHidden/>
          </w:rPr>
          <w:fldChar w:fldCharType="separate"/>
        </w:r>
        <w:r w:rsidR="0041566E">
          <w:rPr>
            <w:noProof/>
            <w:webHidden/>
          </w:rPr>
          <w:t>15</w:t>
        </w:r>
        <w:r w:rsidR="008B10D2">
          <w:rPr>
            <w:noProof/>
            <w:webHidden/>
          </w:rPr>
          <w:fldChar w:fldCharType="end"/>
        </w:r>
      </w:hyperlink>
    </w:p>
    <w:p w14:paraId="689B0D9F" w14:textId="77777777" w:rsidR="008B10D2" w:rsidRDefault="005461DC">
      <w:pPr>
        <w:pStyle w:val="TOC2"/>
        <w:rPr>
          <w:noProof/>
          <w:color w:val="auto"/>
          <w:sz w:val="22"/>
          <w:lang w:eastAsia="zh-CN"/>
        </w:rPr>
      </w:pPr>
      <w:hyperlink w:anchor="_Toc388434511" w:history="1">
        <w:r w:rsidR="008B10D2" w:rsidRPr="00000D92">
          <w:rPr>
            <w:rStyle w:val="Hyperlink"/>
            <w:noProof/>
            <w:lang w:val="es-ES"/>
          </w:rPr>
          <w:t>Microsoft Dynamics GP 2013</w:t>
        </w:r>
        <w:r w:rsidR="008B10D2">
          <w:rPr>
            <w:noProof/>
            <w:webHidden/>
          </w:rPr>
          <w:tab/>
        </w:r>
        <w:r w:rsidR="008B10D2">
          <w:rPr>
            <w:noProof/>
            <w:webHidden/>
          </w:rPr>
          <w:fldChar w:fldCharType="begin"/>
        </w:r>
        <w:r w:rsidR="008B10D2">
          <w:rPr>
            <w:noProof/>
            <w:webHidden/>
          </w:rPr>
          <w:instrText xml:space="preserve"> PAGEREF _Toc388434511 \h </w:instrText>
        </w:r>
        <w:r w:rsidR="008B10D2">
          <w:rPr>
            <w:noProof/>
            <w:webHidden/>
          </w:rPr>
        </w:r>
        <w:r w:rsidR="008B10D2">
          <w:rPr>
            <w:noProof/>
            <w:webHidden/>
          </w:rPr>
          <w:fldChar w:fldCharType="separate"/>
        </w:r>
        <w:r w:rsidR="0041566E">
          <w:rPr>
            <w:noProof/>
            <w:webHidden/>
          </w:rPr>
          <w:t>16</w:t>
        </w:r>
        <w:r w:rsidR="008B10D2">
          <w:rPr>
            <w:noProof/>
            <w:webHidden/>
          </w:rPr>
          <w:fldChar w:fldCharType="end"/>
        </w:r>
      </w:hyperlink>
    </w:p>
    <w:p w14:paraId="1F667510" w14:textId="77777777" w:rsidR="008B10D2" w:rsidRDefault="005461DC">
      <w:pPr>
        <w:pStyle w:val="TOC2"/>
        <w:rPr>
          <w:noProof/>
          <w:color w:val="auto"/>
          <w:sz w:val="22"/>
          <w:lang w:eastAsia="zh-CN"/>
        </w:rPr>
      </w:pPr>
      <w:hyperlink w:anchor="_Toc388434512" w:history="1">
        <w:r w:rsidR="008B10D2" w:rsidRPr="00000D92">
          <w:rPr>
            <w:rStyle w:val="Hyperlink"/>
            <w:noProof/>
            <w:lang w:val="es-ES"/>
          </w:rPr>
          <w:t>Microsoft Dynamics NAV 2013 R2</w:t>
        </w:r>
        <w:r w:rsidR="008B10D2">
          <w:rPr>
            <w:noProof/>
            <w:webHidden/>
          </w:rPr>
          <w:tab/>
        </w:r>
        <w:r w:rsidR="008B10D2">
          <w:rPr>
            <w:noProof/>
            <w:webHidden/>
          </w:rPr>
          <w:fldChar w:fldCharType="begin"/>
        </w:r>
        <w:r w:rsidR="008B10D2">
          <w:rPr>
            <w:noProof/>
            <w:webHidden/>
          </w:rPr>
          <w:instrText xml:space="preserve"> PAGEREF _Toc388434512 \h </w:instrText>
        </w:r>
        <w:r w:rsidR="008B10D2">
          <w:rPr>
            <w:noProof/>
            <w:webHidden/>
          </w:rPr>
        </w:r>
        <w:r w:rsidR="008B10D2">
          <w:rPr>
            <w:noProof/>
            <w:webHidden/>
          </w:rPr>
          <w:fldChar w:fldCharType="separate"/>
        </w:r>
        <w:r w:rsidR="0041566E">
          <w:rPr>
            <w:noProof/>
            <w:webHidden/>
          </w:rPr>
          <w:t>17</w:t>
        </w:r>
        <w:r w:rsidR="008B10D2">
          <w:rPr>
            <w:noProof/>
            <w:webHidden/>
          </w:rPr>
          <w:fldChar w:fldCharType="end"/>
        </w:r>
      </w:hyperlink>
    </w:p>
    <w:p w14:paraId="38A5BAA8" w14:textId="77777777" w:rsidR="008B10D2" w:rsidRDefault="005461DC">
      <w:pPr>
        <w:pStyle w:val="TOC2"/>
        <w:rPr>
          <w:noProof/>
          <w:color w:val="auto"/>
          <w:sz w:val="22"/>
          <w:lang w:eastAsia="zh-CN"/>
        </w:rPr>
      </w:pPr>
      <w:hyperlink w:anchor="_Toc388434513" w:history="1">
        <w:r w:rsidR="008B10D2" w:rsidRPr="00000D92">
          <w:rPr>
            <w:rStyle w:val="Hyperlink"/>
            <w:noProof/>
            <w:lang w:val="es-ES"/>
          </w:rPr>
          <w:t>Microsoft Dynamics SL 2011</w:t>
        </w:r>
        <w:r w:rsidR="008B10D2">
          <w:rPr>
            <w:noProof/>
            <w:webHidden/>
          </w:rPr>
          <w:tab/>
        </w:r>
        <w:r w:rsidR="008B10D2">
          <w:rPr>
            <w:noProof/>
            <w:webHidden/>
          </w:rPr>
          <w:fldChar w:fldCharType="begin"/>
        </w:r>
        <w:r w:rsidR="008B10D2">
          <w:rPr>
            <w:noProof/>
            <w:webHidden/>
          </w:rPr>
          <w:instrText xml:space="preserve"> PAGEREF _Toc388434513 \h </w:instrText>
        </w:r>
        <w:r w:rsidR="008B10D2">
          <w:rPr>
            <w:noProof/>
            <w:webHidden/>
          </w:rPr>
        </w:r>
        <w:r w:rsidR="008B10D2">
          <w:rPr>
            <w:noProof/>
            <w:webHidden/>
          </w:rPr>
          <w:fldChar w:fldCharType="separate"/>
        </w:r>
        <w:r w:rsidR="0041566E">
          <w:rPr>
            <w:noProof/>
            <w:webHidden/>
          </w:rPr>
          <w:t>17</w:t>
        </w:r>
        <w:r w:rsidR="008B10D2">
          <w:rPr>
            <w:noProof/>
            <w:webHidden/>
          </w:rPr>
          <w:fldChar w:fldCharType="end"/>
        </w:r>
      </w:hyperlink>
    </w:p>
    <w:p w14:paraId="48F6A2B0" w14:textId="77777777" w:rsidR="008B10D2" w:rsidRDefault="005461DC">
      <w:pPr>
        <w:pStyle w:val="TOC2"/>
        <w:rPr>
          <w:noProof/>
          <w:color w:val="auto"/>
          <w:sz w:val="22"/>
          <w:lang w:eastAsia="zh-CN"/>
        </w:rPr>
      </w:pPr>
      <w:hyperlink w:anchor="_Toc388434514" w:history="1">
        <w:r w:rsidR="008B10D2" w:rsidRPr="00000D92">
          <w:rPr>
            <w:rStyle w:val="Hyperlink"/>
            <w:noProof/>
            <w:lang w:val="es-ES"/>
          </w:rPr>
          <w:t>Provisioning System</w:t>
        </w:r>
        <w:r w:rsidR="008B10D2">
          <w:rPr>
            <w:noProof/>
            <w:webHidden/>
          </w:rPr>
          <w:tab/>
        </w:r>
        <w:r w:rsidR="008B10D2">
          <w:rPr>
            <w:noProof/>
            <w:webHidden/>
          </w:rPr>
          <w:fldChar w:fldCharType="begin"/>
        </w:r>
        <w:r w:rsidR="008B10D2">
          <w:rPr>
            <w:noProof/>
            <w:webHidden/>
          </w:rPr>
          <w:instrText xml:space="preserve"> PAGEREF _Toc388434514 \h </w:instrText>
        </w:r>
        <w:r w:rsidR="008B10D2">
          <w:rPr>
            <w:noProof/>
            <w:webHidden/>
          </w:rPr>
        </w:r>
        <w:r w:rsidR="008B10D2">
          <w:rPr>
            <w:noProof/>
            <w:webHidden/>
          </w:rPr>
          <w:fldChar w:fldCharType="separate"/>
        </w:r>
        <w:r w:rsidR="0041566E">
          <w:rPr>
            <w:noProof/>
            <w:webHidden/>
          </w:rPr>
          <w:t>18</w:t>
        </w:r>
        <w:r w:rsidR="008B10D2">
          <w:rPr>
            <w:noProof/>
            <w:webHidden/>
          </w:rPr>
          <w:fldChar w:fldCharType="end"/>
        </w:r>
      </w:hyperlink>
    </w:p>
    <w:p w14:paraId="38CC03BE" w14:textId="77777777" w:rsidR="008B10D2" w:rsidRDefault="005461DC">
      <w:pPr>
        <w:pStyle w:val="TOC2"/>
        <w:rPr>
          <w:noProof/>
          <w:color w:val="auto"/>
          <w:sz w:val="22"/>
          <w:lang w:eastAsia="zh-CN"/>
        </w:rPr>
      </w:pPr>
      <w:hyperlink w:anchor="_Toc388434515" w:history="1">
        <w:r w:rsidR="008B10D2" w:rsidRPr="00000D92">
          <w:rPr>
            <w:rStyle w:val="Hyperlink"/>
            <w:noProof/>
            <w:lang w:val="es-ES"/>
          </w:rPr>
          <w:t>SharePoint 2013 Hosting</w:t>
        </w:r>
        <w:r w:rsidR="008B10D2">
          <w:rPr>
            <w:noProof/>
            <w:webHidden/>
          </w:rPr>
          <w:tab/>
        </w:r>
        <w:r w:rsidR="008B10D2">
          <w:rPr>
            <w:noProof/>
            <w:webHidden/>
          </w:rPr>
          <w:fldChar w:fldCharType="begin"/>
        </w:r>
        <w:r w:rsidR="008B10D2">
          <w:rPr>
            <w:noProof/>
            <w:webHidden/>
          </w:rPr>
          <w:instrText xml:space="preserve"> PAGEREF _Toc388434515 \h </w:instrText>
        </w:r>
        <w:r w:rsidR="008B10D2">
          <w:rPr>
            <w:noProof/>
            <w:webHidden/>
          </w:rPr>
        </w:r>
        <w:r w:rsidR="008B10D2">
          <w:rPr>
            <w:noProof/>
            <w:webHidden/>
          </w:rPr>
          <w:fldChar w:fldCharType="separate"/>
        </w:r>
        <w:r w:rsidR="0041566E">
          <w:rPr>
            <w:noProof/>
            <w:webHidden/>
          </w:rPr>
          <w:t>18</w:t>
        </w:r>
        <w:r w:rsidR="008B10D2">
          <w:rPr>
            <w:noProof/>
            <w:webHidden/>
          </w:rPr>
          <w:fldChar w:fldCharType="end"/>
        </w:r>
      </w:hyperlink>
    </w:p>
    <w:p w14:paraId="05B866A5" w14:textId="77777777" w:rsidR="008B10D2" w:rsidRDefault="005461DC">
      <w:pPr>
        <w:pStyle w:val="TOC2"/>
        <w:rPr>
          <w:noProof/>
          <w:color w:val="auto"/>
          <w:sz w:val="22"/>
          <w:lang w:eastAsia="zh-CN"/>
        </w:rPr>
      </w:pPr>
      <w:hyperlink w:anchor="_Toc388434516" w:history="1">
        <w:r w:rsidR="008B10D2" w:rsidRPr="00000D92">
          <w:rPr>
            <w:rStyle w:val="Hyperlink"/>
            <w:noProof/>
            <w:lang w:val="es-ES"/>
          </w:rPr>
          <w:t>System Center 2012 R2 Datacenter</w:t>
        </w:r>
        <w:r w:rsidR="008B10D2">
          <w:rPr>
            <w:noProof/>
            <w:webHidden/>
          </w:rPr>
          <w:tab/>
        </w:r>
        <w:r w:rsidR="008B10D2">
          <w:rPr>
            <w:noProof/>
            <w:webHidden/>
          </w:rPr>
          <w:fldChar w:fldCharType="begin"/>
        </w:r>
        <w:r w:rsidR="008B10D2">
          <w:rPr>
            <w:noProof/>
            <w:webHidden/>
          </w:rPr>
          <w:instrText xml:space="preserve"> PAGEREF _Toc388434516 \h </w:instrText>
        </w:r>
        <w:r w:rsidR="008B10D2">
          <w:rPr>
            <w:noProof/>
            <w:webHidden/>
          </w:rPr>
        </w:r>
        <w:r w:rsidR="008B10D2">
          <w:rPr>
            <w:noProof/>
            <w:webHidden/>
          </w:rPr>
          <w:fldChar w:fldCharType="separate"/>
        </w:r>
        <w:r w:rsidR="0041566E">
          <w:rPr>
            <w:noProof/>
            <w:webHidden/>
          </w:rPr>
          <w:t>19</w:t>
        </w:r>
        <w:r w:rsidR="008B10D2">
          <w:rPr>
            <w:noProof/>
            <w:webHidden/>
          </w:rPr>
          <w:fldChar w:fldCharType="end"/>
        </w:r>
      </w:hyperlink>
    </w:p>
    <w:p w14:paraId="0E467A85" w14:textId="77777777" w:rsidR="008B10D2" w:rsidRDefault="005461DC">
      <w:pPr>
        <w:pStyle w:val="TOC2"/>
        <w:rPr>
          <w:noProof/>
          <w:color w:val="auto"/>
          <w:sz w:val="22"/>
          <w:lang w:eastAsia="zh-CN"/>
        </w:rPr>
      </w:pPr>
      <w:hyperlink w:anchor="_Toc388434517" w:history="1">
        <w:r w:rsidR="008B10D2" w:rsidRPr="00000D92">
          <w:rPr>
            <w:rStyle w:val="Hyperlink"/>
            <w:noProof/>
            <w:lang w:val="es-ES"/>
          </w:rPr>
          <w:t>System Center 2012 R2 Standard</w:t>
        </w:r>
        <w:r w:rsidR="008B10D2">
          <w:rPr>
            <w:noProof/>
            <w:webHidden/>
          </w:rPr>
          <w:tab/>
        </w:r>
        <w:r w:rsidR="008B10D2">
          <w:rPr>
            <w:noProof/>
            <w:webHidden/>
          </w:rPr>
          <w:fldChar w:fldCharType="begin"/>
        </w:r>
        <w:r w:rsidR="008B10D2">
          <w:rPr>
            <w:noProof/>
            <w:webHidden/>
          </w:rPr>
          <w:instrText xml:space="preserve"> PAGEREF _Toc388434517 \h </w:instrText>
        </w:r>
        <w:r w:rsidR="008B10D2">
          <w:rPr>
            <w:noProof/>
            <w:webHidden/>
          </w:rPr>
        </w:r>
        <w:r w:rsidR="008B10D2">
          <w:rPr>
            <w:noProof/>
            <w:webHidden/>
          </w:rPr>
          <w:fldChar w:fldCharType="separate"/>
        </w:r>
        <w:r w:rsidR="0041566E">
          <w:rPr>
            <w:noProof/>
            <w:webHidden/>
          </w:rPr>
          <w:t>20</w:t>
        </w:r>
        <w:r w:rsidR="008B10D2">
          <w:rPr>
            <w:noProof/>
            <w:webHidden/>
          </w:rPr>
          <w:fldChar w:fldCharType="end"/>
        </w:r>
      </w:hyperlink>
    </w:p>
    <w:p w14:paraId="40D70B18" w14:textId="77777777" w:rsidR="008B10D2" w:rsidRDefault="005461DC">
      <w:pPr>
        <w:pStyle w:val="TOC2"/>
        <w:rPr>
          <w:noProof/>
          <w:color w:val="auto"/>
          <w:sz w:val="22"/>
          <w:lang w:eastAsia="zh-CN"/>
        </w:rPr>
      </w:pPr>
      <w:hyperlink w:anchor="_Toc388434518" w:history="1">
        <w:r w:rsidR="008B10D2" w:rsidRPr="00000D92">
          <w:rPr>
            <w:rStyle w:val="Hyperlink"/>
            <w:noProof/>
            <w:lang w:val="es-ES"/>
          </w:rPr>
          <w:t>Windows Server 2012 R2 Datacenter</w:t>
        </w:r>
        <w:r w:rsidR="008B10D2">
          <w:rPr>
            <w:noProof/>
            <w:webHidden/>
          </w:rPr>
          <w:tab/>
        </w:r>
        <w:r w:rsidR="008B10D2">
          <w:rPr>
            <w:noProof/>
            <w:webHidden/>
          </w:rPr>
          <w:fldChar w:fldCharType="begin"/>
        </w:r>
        <w:r w:rsidR="008B10D2">
          <w:rPr>
            <w:noProof/>
            <w:webHidden/>
          </w:rPr>
          <w:instrText xml:space="preserve"> PAGEREF _Toc388434518 \h </w:instrText>
        </w:r>
        <w:r w:rsidR="008B10D2">
          <w:rPr>
            <w:noProof/>
            <w:webHidden/>
          </w:rPr>
        </w:r>
        <w:r w:rsidR="008B10D2">
          <w:rPr>
            <w:noProof/>
            <w:webHidden/>
          </w:rPr>
          <w:fldChar w:fldCharType="separate"/>
        </w:r>
        <w:r w:rsidR="0041566E">
          <w:rPr>
            <w:noProof/>
            <w:webHidden/>
          </w:rPr>
          <w:t>21</w:t>
        </w:r>
        <w:r w:rsidR="008B10D2">
          <w:rPr>
            <w:noProof/>
            <w:webHidden/>
          </w:rPr>
          <w:fldChar w:fldCharType="end"/>
        </w:r>
      </w:hyperlink>
    </w:p>
    <w:p w14:paraId="14D17C33" w14:textId="77777777" w:rsidR="008B10D2" w:rsidRDefault="005461DC">
      <w:pPr>
        <w:pStyle w:val="TOC2"/>
        <w:rPr>
          <w:noProof/>
          <w:color w:val="auto"/>
          <w:sz w:val="22"/>
          <w:lang w:eastAsia="zh-CN"/>
        </w:rPr>
      </w:pPr>
      <w:hyperlink w:anchor="_Toc388434519" w:history="1">
        <w:r w:rsidR="008B10D2" w:rsidRPr="00000D92">
          <w:rPr>
            <w:rStyle w:val="Hyperlink"/>
            <w:noProof/>
            <w:lang w:val="es-ES"/>
          </w:rPr>
          <w:t>Windows Server 2012 R2 Standard</w:t>
        </w:r>
        <w:r w:rsidR="008B10D2">
          <w:rPr>
            <w:noProof/>
            <w:webHidden/>
          </w:rPr>
          <w:tab/>
        </w:r>
        <w:r w:rsidR="008B10D2">
          <w:rPr>
            <w:noProof/>
            <w:webHidden/>
          </w:rPr>
          <w:fldChar w:fldCharType="begin"/>
        </w:r>
        <w:r w:rsidR="008B10D2">
          <w:rPr>
            <w:noProof/>
            <w:webHidden/>
          </w:rPr>
          <w:instrText xml:space="preserve"> PAGEREF _Toc388434519 \h </w:instrText>
        </w:r>
        <w:r w:rsidR="008B10D2">
          <w:rPr>
            <w:noProof/>
            <w:webHidden/>
          </w:rPr>
        </w:r>
        <w:r w:rsidR="008B10D2">
          <w:rPr>
            <w:noProof/>
            <w:webHidden/>
          </w:rPr>
          <w:fldChar w:fldCharType="separate"/>
        </w:r>
        <w:r w:rsidR="0041566E">
          <w:rPr>
            <w:noProof/>
            <w:webHidden/>
          </w:rPr>
          <w:t>22</w:t>
        </w:r>
        <w:r w:rsidR="008B10D2">
          <w:rPr>
            <w:noProof/>
            <w:webHidden/>
          </w:rPr>
          <w:fldChar w:fldCharType="end"/>
        </w:r>
      </w:hyperlink>
    </w:p>
    <w:p w14:paraId="43967A42" w14:textId="77777777" w:rsidR="008B10D2" w:rsidRDefault="005461DC">
      <w:pPr>
        <w:pStyle w:val="TOC2"/>
        <w:rPr>
          <w:noProof/>
          <w:color w:val="auto"/>
          <w:sz w:val="22"/>
          <w:lang w:eastAsia="zh-CN"/>
        </w:rPr>
      </w:pPr>
      <w:hyperlink w:anchor="_Toc388434520" w:history="1">
        <w:r w:rsidR="008B10D2" w:rsidRPr="00000D92">
          <w:rPr>
            <w:rStyle w:val="Hyperlink"/>
            <w:noProof/>
            <w:lang w:val="es-ES"/>
          </w:rPr>
          <w:t>Windows Server 2012 R2 Essentials</w:t>
        </w:r>
        <w:r w:rsidR="008B10D2">
          <w:rPr>
            <w:noProof/>
            <w:webHidden/>
          </w:rPr>
          <w:tab/>
        </w:r>
        <w:r w:rsidR="008B10D2">
          <w:rPr>
            <w:noProof/>
            <w:webHidden/>
          </w:rPr>
          <w:fldChar w:fldCharType="begin"/>
        </w:r>
        <w:r w:rsidR="008B10D2">
          <w:rPr>
            <w:noProof/>
            <w:webHidden/>
          </w:rPr>
          <w:instrText xml:space="preserve"> PAGEREF _Toc388434520 \h </w:instrText>
        </w:r>
        <w:r w:rsidR="008B10D2">
          <w:rPr>
            <w:noProof/>
            <w:webHidden/>
          </w:rPr>
        </w:r>
        <w:r w:rsidR="008B10D2">
          <w:rPr>
            <w:noProof/>
            <w:webHidden/>
          </w:rPr>
          <w:fldChar w:fldCharType="separate"/>
        </w:r>
        <w:r w:rsidR="0041566E">
          <w:rPr>
            <w:noProof/>
            <w:webHidden/>
          </w:rPr>
          <w:t>23</w:t>
        </w:r>
        <w:r w:rsidR="008B10D2">
          <w:rPr>
            <w:noProof/>
            <w:webHidden/>
          </w:rPr>
          <w:fldChar w:fldCharType="end"/>
        </w:r>
      </w:hyperlink>
    </w:p>
    <w:p w14:paraId="5F26DF53" w14:textId="77777777" w:rsidR="009950B2" w:rsidRPr="0089008B" w:rsidRDefault="0006656D" w:rsidP="00071E61">
      <w:pPr>
        <w:pStyle w:val="TOC2"/>
        <w:rPr>
          <w:lang w:val="es-ES"/>
        </w:rPr>
        <w:sectPr w:rsidR="009950B2" w:rsidRPr="0089008B" w:rsidSect="009950B2">
          <w:footerReference w:type="default" r:id="rId128"/>
          <w:type w:val="continuous"/>
          <w:pgSz w:w="12240" w:h="15840" w:code="1"/>
          <w:pgMar w:top="1170" w:right="720" w:bottom="720" w:left="720" w:header="432" w:footer="288" w:gutter="0"/>
          <w:cols w:num="2" w:space="360"/>
          <w:docGrid w:linePitch="360"/>
        </w:sectPr>
      </w:pPr>
      <w:r w:rsidRPr="0089008B">
        <w:rPr>
          <w:lang w:val="es-ES"/>
        </w:rPr>
        <w:fldChar w:fldCharType="end"/>
      </w:r>
    </w:p>
    <w:p w14:paraId="1B2F7400" w14:textId="263CC11F" w:rsidR="000A570B" w:rsidRPr="0089008B" w:rsidRDefault="00F81C03" w:rsidP="000A570B">
      <w:pPr>
        <w:pStyle w:val="PURHeading1"/>
        <w:rPr>
          <w:lang w:val="es-ES"/>
        </w:rPr>
      </w:pPr>
      <w:r w:rsidRPr="0089008B">
        <w:rPr>
          <w:lang w:val="es-ES"/>
        </w:rPr>
        <w:lastRenderedPageBreak/>
        <w:t>Términos Generales</w:t>
      </w:r>
    </w:p>
    <w:p w14:paraId="0681DB3A" w14:textId="77777777" w:rsidR="000A570B" w:rsidRPr="0089008B" w:rsidRDefault="000A570B" w:rsidP="000A570B">
      <w:pPr>
        <w:pStyle w:val="PURHeading2"/>
        <w:rPr>
          <w:lang w:val="es-ES"/>
        </w:rPr>
      </w:pPr>
      <w:r w:rsidRPr="0089008B">
        <w:rPr>
          <w:lang w:val="es-ES"/>
        </w:rPr>
        <w:t>Cesión de licencia para un servidor</w:t>
      </w:r>
    </w:p>
    <w:p w14:paraId="3EC3EE87" w14:textId="7B1F0FF5" w:rsidR="000A570B" w:rsidRPr="0089008B" w:rsidRDefault="000A570B" w:rsidP="000A570B">
      <w:pPr>
        <w:pStyle w:val="PURBody"/>
        <w:rPr>
          <w:lang w:val="es-ES"/>
        </w:rPr>
      </w:pPr>
      <w:r w:rsidRPr="0089008B">
        <w:rPr>
          <w:lang w:val="es-ES"/>
        </w:rPr>
        <w:t xml:space="preserve">Antes de ejecutar en un servidor instancias del software de servidor, debe determinar el número necesario de licencias y asignar dichas licencias al servidor, tal como se describe a continuación. </w:t>
      </w:r>
    </w:p>
    <w:p w14:paraId="7DA27C31" w14:textId="77777777" w:rsidR="000A570B" w:rsidRPr="0089008B" w:rsidRDefault="000A570B" w:rsidP="000A570B">
      <w:pPr>
        <w:pStyle w:val="PURBlueStrong"/>
        <w:rPr>
          <w:lang w:val="es-ES"/>
        </w:rPr>
      </w:pPr>
      <w:r w:rsidRPr="0089008B">
        <w:rPr>
          <w:lang w:val="es-ES"/>
        </w:rPr>
        <w:t>Determinación del número de licencias necesarias</w:t>
      </w:r>
    </w:p>
    <w:p w14:paraId="5D836B1F" w14:textId="0E4959AD" w:rsidR="000A570B" w:rsidRPr="0089008B" w:rsidRDefault="004173E6" w:rsidP="008B10D2">
      <w:pPr>
        <w:pStyle w:val="PURBody-Indented"/>
        <w:rPr>
          <w:lang w:val="es-ES"/>
        </w:rPr>
      </w:pPr>
      <w:r w:rsidRPr="0089008B">
        <w:rPr>
          <w:lang w:val="es-ES"/>
        </w:rPr>
        <w:t>Salvo según se indique en los Términos de Licencia específicos de un Producto, el número de licencias necesarias se basa en</w:t>
      </w:r>
      <w:r w:rsidR="008B10D2">
        <w:rPr>
          <w:lang w:val="es-ES"/>
        </w:rPr>
        <w:t> </w:t>
      </w:r>
      <w:r w:rsidRPr="0089008B">
        <w:rPr>
          <w:lang w:val="es-ES"/>
        </w:rPr>
        <w:t>el</w:t>
      </w:r>
      <w:r w:rsidR="008B10D2">
        <w:rPr>
          <w:lang w:val="es-ES"/>
        </w:rPr>
        <w:t> </w:t>
      </w:r>
      <w:r w:rsidRPr="0089008B">
        <w:rPr>
          <w:lang w:val="es-ES"/>
        </w:rPr>
        <w:t>número total de procesadores físicos de dicho servidor (como se describe en la Opción 1 a continuación) o el número de</w:t>
      </w:r>
      <w:r w:rsidR="008B10D2">
        <w:rPr>
          <w:lang w:val="es-ES"/>
        </w:rPr>
        <w:t> </w:t>
      </w:r>
      <w:r w:rsidRPr="0089008B">
        <w:rPr>
          <w:lang w:val="es-ES"/>
        </w:rPr>
        <w:t>procesadores físicos y virtuales utilizados (como se describe en la Opción 2 a continuación). Para las ediciones Enterprise del</w:t>
      </w:r>
      <w:r w:rsidR="008B10D2">
        <w:rPr>
          <w:lang w:val="es-ES"/>
        </w:rPr>
        <w:t> </w:t>
      </w:r>
      <w:r w:rsidRPr="0089008B">
        <w:rPr>
          <w:lang w:val="es-ES"/>
        </w:rPr>
        <w:t>software, puede seguir cualquier opción. Para todas las otras ediciones del software, debe seguir la Opción 2.</w:t>
      </w:r>
    </w:p>
    <w:p w14:paraId="11DB4394" w14:textId="77777777" w:rsidR="00B70FA2" w:rsidRPr="0089008B" w:rsidRDefault="000A570B" w:rsidP="00165FFC">
      <w:pPr>
        <w:pStyle w:val="PURBody-Indented"/>
        <w:rPr>
          <w:lang w:val="es-ES"/>
        </w:rPr>
      </w:pPr>
      <w:r w:rsidRPr="0089008B">
        <w:rPr>
          <w:rStyle w:val="Strong"/>
          <w:lang w:val="es-ES"/>
        </w:rPr>
        <w:t xml:space="preserve">Opción 1: Virtualización ilimitada: </w:t>
      </w:r>
      <w:r w:rsidRPr="0089008B">
        <w:rPr>
          <w:lang w:val="es-ES"/>
        </w:rPr>
        <w:t>Bajo esta opción, la cantidad de licencias necesarias para un servidor es igual a la suma total de procesadores físicos en ese servidor. Contar y asignar licencias de software según esta opción le permite ejecutar el software de servidor en un entorno de sistema operativo (u OSE) físico y una cantidad ilimitada de entornos de sistema operativo virtuales, independientemente del número de procesadores físicos y virtuales que se utilicen. Esta opción solo está disponible para las ediciones Enterprise del software.</w:t>
      </w:r>
    </w:p>
    <w:p w14:paraId="5E908EAA" w14:textId="0EF0A215" w:rsidR="000A570B" w:rsidRPr="0089008B" w:rsidRDefault="000A570B" w:rsidP="008B10D2">
      <w:pPr>
        <w:pStyle w:val="PURBody-Indented"/>
        <w:rPr>
          <w:lang w:val="es-ES"/>
        </w:rPr>
      </w:pPr>
      <w:r w:rsidRPr="0089008B">
        <w:rPr>
          <w:rStyle w:val="Strong"/>
          <w:lang w:val="es-ES"/>
        </w:rPr>
        <w:t>Opción 2: Licencias basadas en los procesadores utilizados</w:t>
      </w:r>
      <w:r w:rsidRPr="0089008B">
        <w:rPr>
          <w:b/>
          <w:lang w:val="es-ES"/>
        </w:rPr>
        <w:t>:</w:t>
      </w:r>
      <w:r w:rsidRPr="0089008B">
        <w:rPr>
          <w:lang w:val="es-ES"/>
        </w:rPr>
        <w:t xml:space="preserve"> Bajo esta opción, la cantidad total de licencias de necesarias para</w:t>
      </w:r>
      <w:r w:rsidR="008B10D2">
        <w:rPr>
          <w:lang w:val="es-ES"/>
        </w:rPr>
        <w:t> </w:t>
      </w:r>
      <w:r w:rsidRPr="0089008B">
        <w:rPr>
          <w:lang w:val="es-ES"/>
        </w:rPr>
        <w:t>un servidor es igual a la suma de licencias necesarias según los puntos (a) y (b) a continuación. Ésta es la única opción a</w:t>
      </w:r>
      <w:r w:rsidR="008B10D2">
        <w:rPr>
          <w:lang w:val="es-ES"/>
        </w:rPr>
        <w:t> </w:t>
      </w:r>
      <w:r w:rsidRPr="0089008B">
        <w:rPr>
          <w:lang w:val="es-ES"/>
        </w:rPr>
        <w:t>su</w:t>
      </w:r>
      <w:r w:rsidR="008B10D2">
        <w:rPr>
          <w:lang w:val="es-ES"/>
        </w:rPr>
        <w:t> </w:t>
      </w:r>
      <w:r w:rsidRPr="0089008B">
        <w:rPr>
          <w:lang w:val="es-ES"/>
        </w:rPr>
        <w:t>disposición para las ediciones que no sean Enterprise.</w:t>
      </w:r>
    </w:p>
    <w:p w14:paraId="673A64DB" w14:textId="77777777" w:rsidR="004C70E5" w:rsidRPr="0089008B" w:rsidRDefault="004C70E5" w:rsidP="00165FFC">
      <w:pPr>
        <w:pStyle w:val="PURBullet-Indented"/>
        <w:numPr>
          <w:ilvl w:val="0"/>
          <w:numId w:val="14"/>
        </w:numPr>
        <w:spacing w:line="240" w:lineRule="auto"/>
        <w:ind w:left="994"/>
        <w:contextualSpacing w:val="0"/>
        <w:rPr>
          <w:lang w:val="es-ES"/>
        </w:rPr>
      </w:pPr>
      <w:r w:rsidRPr="0089008B">
        <w:rPr>
          <w:lang w:val="es-ES"/>
        </w:rPr>
        <w:t>Para ejecutar instancias del software de servidor en el OSE físico de un servidor, necesita una licencia para cada procesador físico que utilice el OSE.</w:t>
      </w:r>
    </w:p>
    <w:p w14:paraId="6ABDE6F9" w14:textId="463C119B" w:rsidR="000A570B" w:rsidRPr="0089008B" w:rsidRDefault="000A570B" w:rsidP="00165FFC">
      <w:pPr>
        <w:pStyle w:val="PURBullet-Indented"/>
        <w:numPr>
          <w:ilvl w:val="0"/>
          <w:numId w:val="14"/>
        </w:numPr>
        <w:spacing w:line="240" w:lineRule="auto"/>
        <w:rPr>
          <w:lang w:val="es-ES"/>
        </w:rPr>
      </w:pPr>
      <w:r w:rsidRPr="0089008B">
        <w:rPr>
          <w:lang w:val="es-ES"/>
        </w:rPr>
        <w:t>Para ejecutar instancias del software de servidor en los OSEs virtuales de un servidor, necesita una licencia para cada procesador virtual* que utilice cada uno de los OSEs virtuales. Si un OSE virtual utiliza una fracción de un procesador virtual, dicha fracción contará como un procesador virtual completo.</w:t>
      </w:r>
    </w:p>
    <w:p w14:paraId="1252C8C9" w14:textId="392A1B09" w:rsidR="000A570B" w:rsidRPr="0089008B" w:rsidRDefault="000A570B" w:rsidP="008B10D2">
      <w:pPr>
        <w:pStyle w:val="PURBody-Indented"/>
        <w:rPr>
          <w:lang w:val="es-ES"/>
        </w:rPr>
      </w:pPr>
      <w:r w:rsidRPr="0089008B">
        <w:rPr>
          <w:lang w:val="es-ES"/>
        </w:rPr>
        <w:t>*Un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 De modo que, para cualquier OSE virtual en un servidor en el cual cada procesador físico aporta X procesadores lógicos, el número de licencias necesarias es</w:t>
      </w:r>
      <w:r w:rsidR="008B10D2">
        <w:rPr>
          <w:lang w:val="es-ES"/>
        </w:rPr>
        <w:t> </w:t>
      </w:r>
      <w:r w:rsidRPr="0089008B">
        <w:rPr>
          <w:lang w:val="es-ES"/>
        </w:rPr>
        <w:t>la</w:t>
      </w:r>
      <w:r w:rsidR="008B10D2">
        <w:rPr>
          <w:lang w:val="es-ES"/>
        </w:rPr>
        <w:t> </w:t>
      </w:r>
      <w:r w:rsidRPr="0089008B">
        <w:rPr>
          <w:lang w:val="es-ES"/>
        </w:rPr>
        <w:t>suma de A) y B), según las descripciones siguientes:</w:t>
      </w:r>
    </w:p>
    <w:p w14:paraId="0CED70D5" w14:textId="6E076F32" w:rsidR="000A570B" w:rsidRPr="0089008B" w:rsidRDefault="000A570B" w:rsidP="007331A1">
      <w:pPr>
        <w:pStyle w:val="PURBullet-Indented"/>
        <w:numPr>
          <w:ilvl w:val="0"/>
          <w:numId w:val="26"/>
        </w:numPr>
        <w:ind w:left="994"/>
        <w:contextualSpacing w:val="0"/>
        <w:rPr>
          <w:lang w:val="es-ES"/>
        </w:rPr>
      </w:pPr>
      <w:r w:rsidRPr="0089008B">
        <w:rPr>
          <w:lang w:val="es-ES"/>
        </w:rPr>
        <w:t>una licencia por cada procesador lógico X que los OSEs virtuales utilizan</w:t>
      </w:r>
    </w:p>
    <w:p w14:paraId="0C0E5C7F" w14:textId="3A2C91FF" w:rsidR="000A570B" w:rsidRPr="0089008B" w:rsidRDefault="000A570B" w:rsidP="007331A1">
      <w:pPr>
        <w:pStyle w:val="PURBullet-Indented"/>
        <w:numPr>
          <w:ilvl w:val="0"/>
          <w:numId w:val="26"/>
        </w:numPr>
        <w:rPr>
          <w:lang w:val="es-ES"/>
        </w:rPr>
      </w:pPr>
      <w:r w:rsidRPr="0089008B">
        <w:rPr>
          <w:lang w:val="es-ES"/>
        </w:rPr>
        <w:t>una licencia si la cantidad de procesadores lógicos que utiliza no es un número entero múltiplo de X</w:t>
      </w:r>
    </w:p>
    <w:p w14:paraId="1DFF21B2" w14:textId="3E30604B" w:rsidR="000A570B" w:rsidRPr="0089008B" w:rsidRDefault="000A570B" w:rsidP="000A570B">
      <w:pPr>
        <w:pStyle w:val="PURBody-Indented"/>
        <w:rPr>
          <w:lang w:val="es-ES"/>
        </w:rPr>
      </w:pPr>
      <w:r w:rsidRPr="0089008B">
        <w:rPr>
          <w:lang w:val="es-ES"/>
        </w:rPr>
        <w:t>“X”, como se utiliza anteriormente, es igual a la cantidad de núcleos, o cuando es pertinente, a la cantidad de subprocesos en cada procesador físico.</w:t>
      </w:r>
    </w:p>
    <w:p w14:paraId="5FBC6DEC" w14:textId="77777777" w:rsidR="000A570B" w:rsidRPr="0089008B" w:rsidRDefault="000A570B" w:rsidP="000A570B">
      <w:pPr>
        <w:pStyle w:val="PURHeading2"/>
        <w:rPr>
          <w:lang w:val="es-ES"/>
        </w:rPr>
      </w:pPr>
      <w:r w:rsidRPr="0089008B">
        <w:rPr>
          <w:lang w:val="es-ES"/>
        </w:rPr>
        <w:t>Asignación del número de licencias necesario para el servidor</w:t>
      </w:r>
    </w:p>
    <w:p w14:paraId="5AD1E2C8" w14:textId="69AE66BB" w:rsidR="000A570B" w:rsidRPr="0089008B" w:rsidRDefault="000A570B" w:rsidP="000A570B">
      <w:pPr>
        <w:pStyle w:val="PURBody-Indented"/>
        <w:rPr>
          <w:lang w:val="es-ES"/>
        </w:rPr>
      </w:pPr>
      <w:r w:rsidRPr="0089008B">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40F5E9A6" w14:textId="6F8E5BAA" w:rsidR="000A570B" w:rsidRPr="0089008B" w:rsidRDefault="000A570B" w:rsidP="000A570B">
      <w:pPr>
        <w:pStyle w:val="PURBody-Indented"/>
        <w:rPr>
          <w:lang w:val="es-ES"/>
        </w:rPr>
      </w:pPr>
      <w:r w:rsidRPr="0089008B">
        <w:rPr>
          <w:lang w:val="es-ES"/>
        </w:rPr>
        <w:t xml:space="preserve">Puede reasignar una licencia, pero no dentro del mismo mes calendario, </w:t>
      </w:r>
      <w:r w:rsidRPr="0089008B">
        <w:rPr>
          <w:rFonts w:eastAsia="MS PGothic" w:cs="Arial"/>
          <w:color w:val="404040"/>
          <w:szCs w:val="18"/>
          <w:lang w:val="es-ES"/>
        </w:rPr>
        <w:t>salvo si retira el servidor licenciado por causa de un error de hardware permanente. Si reasigna una licencia, el servidor al que la reasigne se convierte en el nuevo servidor licenciado para dicha licencia.</w:t>
      </w:r>
    </w:p>
    <w:p w14:paraId="35115AB9" w14:textId="77777777" w:rsidR="000A570B" w:rsidRPr="0089008B" w:rsidRDefault="000A570B" w:rsidP="00995A82">
      <w:pPr>
        <w:pStyle w:val="PURHeading2"/>
        <w:rPr>
          <w:lang w:val="es-ES"/>
        </w:rPr>
      </w:pPr>
      <w:r w:rsidRPr="0089008B">
        <w:rPr>
          <w:lang w:val="es-ES"/>
        </w:rPr>
        <w:lastRenderedPageBreak/>
        <w:t>Ejecución de instancias del software de servidor</w:t>
      </w:r>
    </w:p>
    <w:p w14:paraId="75D247BE" w14:textId="0CED3956" w:rsidR="000A570B" w:rsidRPr="0089008B" w:rsidRDefault="000A570B" w:rsidP="00995A82">
      <w:pPr>
        <w:pStyle w:val="PURBody-Indented"/>
        <w:keepNext/>
        <w:keepLines/>
        <w:rPr>
          <w:lang w:val="es-ES"/>
        </w:rPr>
      </w:pPr>
      <w:r w:rsidRPr="0089008B">
        <w:rPr>
          <w:lang w:val="es-ES"/>
        </w:rPr>
        <w:t>El derecho a ejecutar el software depende de la opción utilizada para determinar el número de licencias necesarias.</w:t>
      </w:r>
    </w:p>
    <w:p w14:paraId="1F172A61" w14:textId="77777777" w:rsidR="000A570B" w:rsidRPr="0089008B" w:rsidRDefault="000A570B" w:rsidP="000A570B">
      <w:pPr>
        <w:pStyle w:val="PURBody-Indented"/>
        <w:rPr>
          <w:lang w:val="es-ES"/>
        </w:rPr>
      </w:pPr>
      <w:r w:rsidRPr="0089008B">
        <w:rPr>
          <w:rStyle w:val="Strong"/>
          <w:lang w:val="es-ES"/>
        </w:rPr>
        <w:t>Opción 1: Virtualización ilimitada</w:t>
      </w:r>
      <w:r w:rsidRPr="0089008B">
        <w:rPr>
          <w:b/>
          <w:lang w:val="es-ES"/>
        </w:rPr>
        <w:t>:</w:t>
      </w:r>
      <w:r w:rsidRPr="0089008B">
        <w:rPr>
          <w:lang w:val="es-ES"/>
        </w:rPr>
        <w:t xml:space="preserve"> Si asigna licencias a un servidor en cantidad igual al número total de procesadores físicos en el servidor:</w:t>
      </w:r>
    </w:p>
    <w:p w14:paraId="56C18382" w14:textId="72316250" w:rsidR="000A570B" w:rsidRPr="0089008B" w:rsidRDefault="000A570B" w:rsidP="00EC27E9">
      <w:pPr>
        <w:pStyle w:val="PURBullet-Indented"/>
        <w:rPr>
          <w:lang w:val="es-ES"/>
        </w:rPr>
      </w:pPr>
      <w:r w:rsidRPr="0089008B">
        <w:rPr>
          <w:lang w:val="es-ES"/>
        </w:rPr>
        <w:t>Puede ejecutar en cualquier momento cualquier número de instancias del software de servidor en un OSE físico y en cualquier número de OSEs virtuales en dicho servidor.</w:t>
      </w:r>
    </w:p>
    <w:p w14:paraId="58DEFBE0" w14:textId="77777777" w:rsidR="000A570B" w:rsidRPr="0089008B" w:rsidRDefault="000A570B" w:rsidP="00EC27E9">
      <w:pPr>
        <w:pStyle w:val="PURBullet-Indented"/>
        <w:rPr>
          <w:lang w:val="es-ES"/>
        </w:rPr>
      </w:pPr>
      <w:r w:rsidRPr="0089008B">
        <w:rPr>
          <w:lang w:val="es-ES"/>
        </w:rPr>
        <w:t>No necesitará licencia para los procesadores virtuales.</w:t>
      </w:r>
    </w:p>
    <w:p w14:paraId="7D719E8E" w14:textId="2406C92B" w:rsidR="000A570B" w:rsidRPr="0089008B" w:rsidRDefault="000A570B" w:rsidP="008B10D2">
      <w:pPr>
        <w:pStyle w:val="PURBody-Indented"/>
        <w:rPr>
          <w:lang w:val="es-ES"/>
        </w:rPr>
      </w:pPr>
      <w:r w:rsidRPr="0089008B">
        <w:rPr>
          <w:rStyle w:val="Strong"/>
          <w:lang w:val="es-ES"/>
        </w:rPr>
        <w:t xml:space="preserve">Opción 2: Licencias basadas en los procesadores utilizados: </w:t>
      </w:r>
      <w:r w:rsidRPr="0089008B">
        <w:rPr>
          <w:lang w:val="es-ES"/>
        </w:rPr>
        <w:t>Puede ejecutar en cualquier momento cualquier número de</w:t>
      </w:r>
      <w:r w:rsidR="008B10D2">
        <w:rPr>
          <w:lang w:val="es-ES"/>
        </w:rPr>
        <w:t> </w:t>
      </w:r>
      <w:r w:rsidRPr="0089008B">
        <w:rPr>
          <w:lang w:val="es-ES"/>
        </w:rPr>
        <w:t>instancias del software de servidor en OSEs físicos y virtuales en el servidor licenciado. Sin embargo, el número total de procesadores físicos y virtuales utilizados por esos OSEs no podrá exceder del número de licencias de cedidas a ese servidor.</w:t>
      </w:r>
    </w:p>
    <w:p w14:paraId="0ADCBA28" w14:textId="77777777" w:rsidR="000A570B" w:rsidRPr="0089008B" w:rsidRDefault="000A570B" w:rsidP="000A570B">
      <w:pPr>
        <w:pStyle w:val="PURHeading2"/>
        <w:rPr>
          <w:lang w:val="es-ES"/>
        </w:rPr>
      </w:pPr>
      <w:r w:rsidRPr="0089008B">
        <w:rPr>
          <w:lang w:val="es-ES"/>
        </w:rPr>
        <w:t>Ejecución de instancias del software de cliente</w:t>
      </w:r>
    </w:p>
    <w:p w14:paraId="50DE3AB7" w14:textId="6FB53EBE" w:rsidR="000A570B" w:rsidRPr="0089008B" w:rsidRDefault="000A570B" w:rsidP="008B10D2">
      <w:pPr>
        <w:pStyle w:val="PURBody-Indented"/>
        <w:rPr>
          <w:lang w:val="es-ES"/>
        </w:rPr>
      </w:pPr>
      <w:r w:rsidRPr="0089008B">
        <w:rPr>
          <w:lang w:val="es-ES"/>
        </w:rPr>
        <w:t xml:space="preserve">Puede ejecutar o utilizar de otra manera la cantidad necesaria de instancias del software de cliente que se indican en </w:t>
      </w:r>
      <w:hyperlink w:anchor="Appendix1" w:history="1">
        <w:r w:rsidRPr="0089008B">
          <w:rPr>
            <w:rStyle w:val="Hyperlink"/>
            <w:lang w:val="es-ES"/>
          </w:rPr>
          <w:t>Anexo 1</w:t>
        </w:r>
      </w:hyperlink>
      <w:r w:rsidRPr="0089008B">
        <w:rPr>
          <w:lang w:val="es-ES"/>
        </w:rPr>
        <w:t xml:space="preserve"> en</w:t>
      </w:r>
      <w:r w:rsidR="008B10D2">
        <w:rPr>
          <w:lang w:val="es-ES"/>
        </w:rPr>
        <w:t> </w:t>
      </w:r>
      <w:r w:rsidRPr="0089008B">
        <w:rPr>
          <w:lang w:val="es-ES"/>
        </w:rPr>
        <w:t>los entornos de sistema operativo (u OSEs) virtuales o físicos de la cantidad necesaria de dispositivos de su propiedad o de su cliente. Usted y sus clientes podrán utilizar el software de cliente sólo con el software de servidor de forma directa, o indirectamente a través de otro software de cliente.</w:t>
      </w:r>
    </w:p>
    <w:p w14:paraId="787F626F" w14:textId="35F4DBCC" w:rsidR="000A570B" w:rsidRPr="0089008B" w:rsidRDefault="000A570B" w:rsidP="000A570B">
      <w:pPr>
        <w:pStyle w:val="PURHeading2"/>
        <w:rPr>
          <w:lang w:val="es-ES"/>
        </w:rPr>
      </w:pPr>
      <w:r w:rsidRPr="0089008B">
        <w:rPr>
          <w:lang w:val="es-ES"/>
        </w:rPr>
        <w:t>Creación y almacenamiento de instancias en los servidores o en los soportes físicos de almacenamiento</w:t>
      </w:r>
    </w:p>
    <w:p w14:paraId="49F02200" w14:textId="77777777" w:rsidR="000A570B" w:rsidRPr="0089008B" w:rsidRDefault="000A570B" w:rsidP="000A570B">
      <w:pPr>
        <w:pStyle w:val="PURBody-Indented"/>
        <w:rPr>
          <w:lang w:val="es-ES"/>
        </w:rPr>
      </w:pPr>
      <w:r w:rsidRPr="0089008B">
        <w:rPr>
          <w:lang w:val="es-ES"/>
        </w:rPr>
        <w:t>A continuación se describen los derechos adicionales de los que dispone para cada licencia que adquiera.</w:t>
      </w:r>
    </w:p>
    <w:p w14:paraId="1C554693" w14:textId="77777777" w:rsidR="000A570B" w:rsidRPr="0089008B" w:rsidRDefault="000A570B" w:rsidP="00EC27E9">
      <w:pPr>
        <w:pStyle w:val="PURBullet-Indented"/>
        <w:rPr>
          <w:lang w:val="es-ES"/>
        </w:rPr>
      </w:pPr>
      <w:r w:rsidRPr="0089008B">
        <w:rPr>
          <w:lang w:val="es-ES"/>
        </w:rPr>
        <w:t>Puede crear la cantidad necesaria de instancias del software de servidor y de cliente.</w:t>
      </w:r>
    </w:p>
    <w:p w14:paraId="0E813073" w14:textId="444CEB45" w:rsidR="000A570B" w:rsidRPr="0089008B" w:rsidRDefault="000A570B" w:rsidP="008B10D2">
      <w:pPr>
        <w:pStyle w:val="PURBullet-Indented"/>
        <w:rPr>
          <w:lang w:val="es-ES"/>
        </w:rPr>
      </w:pPr>
      <w:r w:rsidRPr="0089008B">
        <w:rPr>
          <w:lang w:val="es-ES"/>
        </w:rPr>
        <w:t>Puede guardar las instancias del software de servidor y del cliente en cualquiera de los servidores o soportes físicos de</w:t>
      </w:r>
      <w:r w:rsidR="008B10D2">
        <w:rPr>
          <w:lang w:val="es-ES"/>
        </w:rPr>
        <w:t> </w:t>
      </w:r>
      <w:r w:rsidRPr="0089008B">
        <w:rPr>
          <w:lang w:val="es-ES"/>
        </w:rPr>
        <w:t>almacenamiento.</w:t>
      </w:r>
    </w:p>
    <w:p w14:paraId="0D2C645A" w14:textId="676195D2" w:rsidR="000A570B" w:rsidRPr="0089008B" w:rsidRDefault="000A570B" w:rsidP="00D6363C">
      <w:pPr>
        <w:pStyle w:val="PURBullet-Indented"/>
        <w:rPr>
          <w:lang w:val="es-ES"/>
        </w:rPr>
      </w:pPr>
      <w:r w:rsidRPr="0089008B">
        <w:rPr>
          <w:lang w:val="es-ES"/>
        </w:rPr>
        <w:t>Puede crear y almacenar instancias del software de cliente y de servidor exclusivamente para ejercer su derecho a ejecutar instancias del software de servidor bajo las licencias de software descritas anteriormente.</w:t>
      </w:r>
    </w:p>
    <w:p w14:paraId="7B12897D" w14:textId="044B2B3B" w:rsidR="000A570B" w:rsidRPr="0089008B" w:rsidRDefault="000A570B" w:rsidP="000A570B">
      <w:pPr>
        <w:pStyle w:val="PURHeading2"/>
        <w:rPr>
          <w:highlight w:val="yellow"/>
          <w:lang w:val="es-ES"/>
        </w:rPr>
      </w:pPr>
      <w:r w:rsidRPr="0089008B">
        <w:rPr>
          <w:lang w:val="es-ES"/>
        </w:rPr>
        <w:t>Requisitos de Licencia y/o Derechos de Uso Adicionales</w:t>
      </w:r>
    </w:p>
    <w:p w14:paraId="1131747A" w14:textId="77777777" w:rsidR="000A570B" w:rsidRPr="0089008B" w:rsidRDefault="000A570B" w:rsidP="000A570B">
      <w:pPr>
        <w:pStyle w:val="PURBlueStrong"/>
        <w:rPr>
          <w:lang w:val="es-ES"/>
        </w:rPr>
      </w:pPr>
      <w:r w:rsidRPr="0089008B">
        <w:rPr>
          <w:lang w:val="es-ES"/>
        </w:rPr>
        <w:t>Acceso sin necesidad de Licencias de Acceso de Suscriptor (SAL)</w:t>
      </w:r>
    </w:p>
    <w:p w14:paraId="314E2DBC" w14:textId="7486F700" w:rsidR="000A570B" w:rsidRPr="0089008B" w:rsidRDefault="00094CB3" w:rsidP="000A570B">
      <w:pPr>
        <w:pStyle w:val="PURBody-Indented"/>
        <w:rPr>
          <w:lang w:val="es-ES"/>
        </w:rPr>
      </w:pPr>
      <w:r w:rsidRPr="0089008B">
        <w:rPr>
          <w:lang w:val="es-ES"/>
        </w:rPr>
        <w:t>Salvo como se describe en la sección Por Procesador, no necesita tener licencias SAL para que otros dispositivos accedan a sus instancias del software de servidor.</w:t>
      </w:r>
    </w:p>
    <w:p w14:paraId="1F3D4EBB" w14:textId="77777777" w:rsidR="000A570B" w:rsidRPr="0089008B" w:rsidRDefault="000A570B" w:rsidP="000A570B">
      <w:pPr>
        <w:pStyle w:val="PURBlueStrong"/>
        <w:rPr>
          <w:lang w:val="es-ES"/>
        </w:rPr>
      </w:pPr>
      <w:r w:rsidRPr="0089008B">
        <w:rPr>
          <w:lang w:val="es-ES"/>
        </w:rPr>
        <w:t>Código distribuible</w:t>
      </w:r>
    </w:p>
    <w:p w14:paraId="0E020FB6" w14:textId="0076FBD3" w:rsidR="000A570B" w:rsidRPr="0089008B" w:rsidRDefault="000A570B" w:rsidP="000A570B">
      <w:pPr>
        <w:pStyle w:val="PURBody-Indented"/>
        <w:rPr>
          <w:lang w:val="es-ES"/>
        </w:rPr>
      </w:pPr>
      <w:r w:rsidRPr="0089008B">
        <w:rPr>
          <w:lang w:val="es-ES"/>
        </w:rPr>
        <w:t>Puede utilizar el Código distribuible tal como se describe en los términos de licencia universales.</w:t>
      </w:r>
    </w:p>
    <w:p w14:paraId="0021804E" w14:textId="5AE098B8" w:rsidR="000A570B" w:rsidRPr="0089008B" w:rsidRDefault="00400E31" w:rsidP="000A570B">
      <w:pPr>
        <w:pStyle w:val="PURBlueStrong"/>
        <w:rPr>
          <w:lang w:val="es-ES"/>
        </w:rPr>
      </w:pPr>
      <w:r w:rsidRPr="0089008B">
        <w:rPr>
          <w:lang w:val="es-ES"/>
        </w:rPr>
        <w:t>Módulos de System Center</w:t>
      </w:r>
    </w:p>
    <w:p w14:paraId="2043D2E1" w14:textId="28074ADE" w:rsidR="000A570B" w:rsidRPr="0089008B" w:rsidRDefault="00400E31" w:rsidP="000A570B">
      <w:pPr>
        <w:pStyle w:val="PURBody-Indented"/>
        <w:rPr>
          <w:lang w:val="es-ES"/>
        </w:rPr>
      </w:pPr>
      <w:r w:rsidRPr="0089008B">
        <w:rPr>
          <w:lang w:val="es-ES"/>
        </w:rPr>
        <w:t>Los términos de licencia para los productos de System Center aplicables al uso que usted haga de los Módulos de Administración, Módulos de Configuración, Módulos de Procesos y Módulos de Integración incluidos con el software.</w:t>
      </w:r>
    </w:p>
    <w:p w14:paraId="64FDD176" w14:textId="3C4C05C4" w:rsidR="000A570B" w:rsidRPr="0089008B" w:rsidRDefault="000A570B" w:rsidP="000A570B">
      <w:pPr>
        <w:pStyle w:val="PURHeading2"/>
        <w:rPr>
          <w:lang w:val="es-ES"/>
        </w:rPr>
      </w:pPr>
      <w:r w:rsidRPr="0089008B">
        <w:rPr>
          <w:lang w:val="es-ES"/>
        </w:rPr>
        <w:t>Movilidad de Licencias en Granjas de Servidores</w:t>
      </w:r>
    </w:p>
    <w:p w14:paraId="78598E48" w14:textId="35598FDB" w:rsidR="000A570B" w:rsidRPr="0089008B" w:rsidRDefault="000A570B" w:rsidP="000A570B">
      <w:pPr>
        <w:pStyle w:val="PURBody-Indented"/>
        <w:rPr>
          <w:lang w:val="es-ES"/>
        </w:rPr>
      </w:pPr>
      <w:r w:rsidRPr="0089008B">
        <w:rPr>
          <w:lang w:val="es-ES"/>
        </w:rPr>
        <w:t>Nota: Aplicable sólo a productos que tengan Movilidad de la Licencia en Granjas de Servidores en la sección Términos de Licencia Específicos de un Producto a continuación.</w:t>
      </w:r>
    </w:p>
    <w:p w14:paraId="1EB44802" w14:textId="77777777" w:rsidR="000A570B" w:rsidRPr="0089008B" w:rsidRDefault="000A570B" w:rsidP="000A570B">
      <w:pPr>
        <w:pStyle w:val="PURBlueStrong"/>
        <w:rPr>
          <w:lang w:val="es-ES"/>
        </w:rPr>
      </w:pPr>
      <w:r w:rsidRPr="0089008B">
        <w:rPr>
          <w:lang w:val="es-ES"/>
        </w:rPr>
        <w:t>Asignación de licencias y uso del software dentro de una granja de servidores</w:t>
      </w:r>
    </w:p>
    <w:p w14:paraId="053B4547" w14:textId="5FCFCDC1" w:rsidR="000A570B" w:rsidRPr="0089008B" w:rsidRDefault="000A570B" w:rsidP="000A570B">
      <w:pPr>
        <w:pStyle w:val="PURBody-Indented"/>
        <w:rPr>
          <w:lang w:val="es-ES"/>
        </w:rPr>
      </w:pPr>
      <w:r w:rsidRPr="0089008B">
        <w:rPr>
          <w:lang w:val="es-ES"/>
        </w:rPr>
        <w:t>Puede determinar el número necesario de licencias, asignar dichas licencias y utilizar el software de servidor de acuerdo con los Términos Generales de Licencia. De forma alternativa, puede aplicar los siguientes derechos de uso.</w:t>
      </w:r>
    </w:p>
    <w:p w14:paraId="4DDD7262" w14:textId="77777777" w:rsidR="000A570B" w:rsidRPr="0089008B" w:rsidRDefault="000A570B" w:rsidP="000A570B">
      <w:pPr>
        <w:pStyle w:val="PURBody-Indented"/>
        <w:rPr>
          <w:lang w:val="es-ES"/>
        </w:rPr>
      </w:pPr>
      <w:r w:rsidRPr="0089008B">
        <w:rPr>
          <w:rStyle w:val="Strong"/>
          <w:lang w:val="es-ES"/>
        </w:rPr>
        <w:t>Granja de Servidores.</w:t>
      </w:r>
      <w:r w:rsidRPr="0089008B">
        <w:rPr>
          <w:rStyle w:val="PURBlueStrongChar"/>
          <w:lang w:val="es-ES"/>
        </w:rPr>
        <w:t xml:space="preserve"> </w:t>
      </w:r>
      <w:r w:rsidRPr="0089008B">
        <w:rPr>
          <w:lang w:val="es-ES"/>
        </w:rPr>
        <w:t>Una granja de servidores consiste en hasta dos centros de datos cada uno de los cuales está ubicado físicamente:</w:t>
      </w:r>
    </w:p>
    <w:p w14:paraId="4379FF48" w14:textId="1ADF6916" w:rsidR="000A570B" w:rsidRPr="0089008B" w:rsidRDefault="000A570B" w:rsidP="008B10D2">
      <w:pPr>
        <w:pStyle w:val="PURBullet-Indented"/>
        <w:rPr>
          <w:lang w:val="es-ES"/>
        </w:rPr>
      </w:pPr>
      <w:r w:rsidRPr="0089008B">
        <w:rPr>
          <w:lang w:val="es-ES"/>
        </w:rPr>
        <w:t>en una zona horaria que esté dentro de cuatro horas de la zona horaria local de la otra (hora universal coordinada (UTC) y</w:t>
      </w:r>
      <w:r w:rsidR="008B10D2">
        <w:rPr>
          <w:lang w:val="es-ES"/>
        </w:rPr>
        <w:t> </w:t>
      </w:r>
      <w:r w:rsidRPr="0089008B">
        <w:rPr>
          <w:lang w:val="es-ES"/>
        </w:rPr>
        <w:t>no</w:t>
      </w:r>
      <w:r w:rsidR="008B10D2">
        <w:rPr>
          <w:lang w:val="es-ES"/>
        </w:rPr>
        <w:t> </w:t>
      </w:r>
      <w:r w:rsidRPr="0089008B">
        <w:rPr>
          <w:lang w:val="es-ES"/>
        </w:rPr>
        <w:t>DST), y/o</w:t>
      </w:r>
    </w:p>
    <w:p w14:paraId="3A43334A" w14:textId="77777777" w:rsidR="000A570B" w:rsidRPr="0089008B" w:rsidRDefault="000A570B" w:rsidP="00EC27E9">
      <w:pPr>
        <w:pStyle w:val="PURBullet-Indented"/>
        <w:rPr>
          <w:lang w:val="es-ES"/>
        </w:rPr>
      </w:pPr>
      <w:r w:rsidRPr="0089008B">
        <w:rPr>
          <w:lang w:val="es-ES"/>
        </w:rPr>
        <w:t>en la Unión Europea (UE) y/o la Asociación Europea de Libre Comercio (AELC)</w:t>
      </w:r>
      <w:r w:rsidRPr="0089008B">
        <w:rPr>
          <w:rFonts w:cs="Arial"/>
          <w:lang w:val="es-ES"/>
        </w:rPr>
        <w:t>.</w:t>
      </w:r>
    </w:p>
    <w:p w14:paraId="3F137852" w14:textId="77777777" w:rsidR="000A570B" w:rsidRPr="0089008B" w:rsidRDefault="000A570B" w:rsidP="000A570B">
      <w:pPr>
        <w:pStyle w:val="PURBody-Indented"/>
        <w:rPr>
          <w:lang w:val="es-ES"/>
        </w:rPr>
      </w:pPr>
      <w:r w:rsidRPr="0089008B">
        <w:rPr>
          <w:lang w:val="es-ES"/>
        </w:rPr>
        <w:t>Cada centro de datos puede ser parte de sólo una granja de servidores. Puede reasignar un centro de datos de una granja de servidores a otra, pero no en el corto plazo (por ejemplo, siempre que hayan transcurrido al menos 30 días desde la última asignación).</w:t>
      </w:r>
    </w:p>
    <w:p w14:paraId="68FBC4D8" w14:textId="77777777" w:rsidR="000A570B" w:rsidRPr="0089008B" w:rsidRDefault="000A570B" w:rsidP="000A570B">
      <w:pPr>
        <w:pStyle w:val="PURBlueStrong"/>
        <w:rPr>
          <w:lang w:val="es-ES"/>
        </w:rPr>
      </w:pPr>
      <w:r w:rsidRPr="0089008B">
        <w:rPr>
          <w:lang w:val="es-ES"/>
        </w:rPr>
        <w:lastRenderedPageBreak/>
        <w:t>Reasignación de licencias</w:t>
      </w:r>
    </w:p>
    <w:p w14:paraId="1DBB7141" w14:textId="485B776D" w:rsidR="000A570B" w:rsidRPr="0089008B" w:rsidRDefault="000A570B" w:rsidP="000A570B">
      <w:pPr>
        <w:pStyle w:val="PURBody-Indented"/>
        <w:rPr>
          <w:lang w:val="es-ES"/>
        </w:rPr>
      </w:pPr>
      <w:r w:rsidRPr="0089008B">
        <w:rPr>
          <w:rStyle w:val="Strong"/>
          <w:lang w:val="es-ES"/>
        </w:rPr>
        <w:t xml:space="preserve">Dentro de una Granja de Servidores: </w:t>
      </w:r>
      <w:r w:rsidRPr="0089008B">
        <w:rPr>
          <w:lang w:val="es-ES"/>
        </w:rPr>
        <w:t>Puede reasignar las licencias a cualquier servidor ubicado dentro de la misma granja de servidores tantas veces como sea necesario. La prohibición de reasignaciones en la mitad de un mes calendario no se aplica a las licencias cedidas a los servidores ubicados dentro de la misma granja de servidores.</w:t>
      </w:r>
    </w:p>
    <w:p w14:paraId="3AF49BD6" w14:textId="35544C1D" w:rsidR="000A570B" w:rsidRPr="0089008B" w:rsidRDefault="000A570B" w:rsidP="008B10D2">
      <w:pPr>
        <w:pStyle w:val="PURBody-Indented"/>
        <w:rPr>
          <w:lang w:val="es-ES"/>
        </w:rPr>
      </w:pPr>
      <w:r w:rsidRPr="0089008B">
        <w:rPr>
          <w:rStyle w:val="Strong"/>
          <w:lang w:val="es-ES"/>
        </w:rPr>
        <w:t xml:space="preserve">Entre Granjas de Servidores: </w:t>
      </w:r>
      <w:r w:rsidRPr="0089008B">
        <w:rPr>
          <w:lang w:val="es-ES"/>
        </w:rPr>
        <w:t>Puede reasignar las licencias a cualquier servidor ubicado en granjas de servidores diferentes, pero</w:t>
      </w:r>
      <w:r w:rsidR="008B10D2">
        <w:rPr>
          <w:lang w:val="es-ES"/>
        </w:rPr>
        <w:t> </w:t>
      </w:r>
      <w:r w:rsidRPr="0089008B">
        <w:rPr>
          <w:lang w:val="es-ES"/>
        </w:rPr>
        <w:t>no durante el mismo mes calendario.</w:t>
      </w:r>
    </w:p>
    <w:p w14:paraId="550B36AF" w14:textId="77777777" w:rsidR="000A570B" w:rsidRPr="0089008B" w:rsidRDefault="000A570B" w:rsidP="000A570B">
      <w:pPr>
        <w:pStyle w:val="PURBlueStrong"/>
        <w:rPr>
          <w:lang w:val="es-ES"/>
        </w:rPr>
      </w:pPr>
      <w:r w:rsidRPr="0089008B">
        <w:rPr>
          <w:lang w:val="es-ES"/>
        </w:rPr>
        <w:t>Determinación del número de licencias necesarias</w:t>
      </w:r>
    </w:p>
    <w:p w14:paraId="2A3DBE87" w14:textId="4C237548" w:rsidR="000A570B" w:rsidRPr="0089008B" w:rsidRDefault="000A570B" w:rsidP="008B10D2">
      <w:pPr>
        <w:pStyle w:val="PURBody-Indented"/>
        <w:rPr>
          <w:lang w:val="es-ES"/>
        </w:rPr>
      </w:pPr>
      <w:r w:rsidRPr="0089008B">
        <w:rPr>
          <w:lang w:val="es-ES"/>
        </w:rPr>
        <w:t>Aunque se establezca lo contrario en los Términos Generales de Licencia acerca de cómo contar los procesadores virtuales y</w:t>
      </w:r>
      <w:r w:rsidR="008B10D2">
        <w:rPr>
          <w:lang w:val="es-ES"/>
        </w:rPr>
        <w:t> </w:t>
      </w:r>
      <w:r w:rsidRPr="0089008B">
        <w:rPr>
          <w:lang w:val="es-ES"/>
        </w:rPr>
        <w:t>físicos, necesita una cantidad de licencias igual o mayor que la cantidad de procesadores físicos en los servidores con licencia dentro de una granja de servidores que admitan o utilicen OSEs en los que se ejecutan instancias de software al mismo tiempo.</w:t>
      </w:r>
    </w:p>
    <w:p w14:paraId="1DC30A8D" w14:textId="77777777" w:rsidR="000A570B" w:rsidRPr="0089008B" w:rsidRDefault="000A570B" w:rsidP="000A570B">
      <w:pPr>
        <w:pStyle w:val="PURBlueStrong"/>
        <w:rPr>
          <w:lang w:val="es-ES"/>
        </w:rPr>
      </w:pPr>
      <w:r w:rsidRPr="0089008B">
        <w:rPr>
          <w:lang w:val="es-ES"/>
        </w:rPr>
        <w:t>Ejecución de instancias del Software de Servidor en una Granja de Servidores</w:t>
      </w:r>
    </w:p>
    <w:p w14:paraId="5E787DF7" w14:textId="6B908302" w:rsidR="00156D47" w:rsidRPr="0089008B" w:rsidRDefault="00156D47" w:rsidP="00156D47">
      <w:pPr>
        <w:pStyle w:val="PURBody-Indented"/>
        <w:rPr>
          <w:lang w:val="es-ES"/>
        </w:rPr>
      </w:pPr>
      <w:r w:rsidRPr="0089008B">
        <w:rPr>
          <w:b/>
          <w:lang w:val="es-ES"/>
        </w:rPr>
        <w:t>Para todo el software de servidor cubierto por Movilidad de Licencia:</w:t>
      </w:r>
      <w:r w:rsidRPr="0089008B">
        <w:rPr>
          <w:lang w:val="es-ES"/>
        </w:rPr>
        <w:t xml:space="preserve"> Puesto que está permitido reasignar licencias según sea necesario, siempre que se cumpla el requisito siguiente, puede ejecutar el software en cualquier número de entornos de sistema operativo (u OSEs) dentro de una granja de servidores. La cantidad de procesadores físicos que admitan o utilicen entornos de sistema operativo (u OSEs) al mismo tiempo no podrá superar la cantidad de licencias asignadas a servidores dentro de la granja.</w:t>
      </w:r>
    </w:p>
    <w:p w14:paraId="44B6C8C4" w14:textId="77777777" w:rsidR="000A570B" w:rsidRPr="0089008B" w:rsidRDefault="000A570B" w:rsidP="000A570B">
      <w:pPr>
        <w:pStyle w:val="PURBlueStrong"/>
        <w:rPr>
          <w:lang w:val="es-ES"/>
        </w:rPr>
      </w:pPr>
      <w:r w:rsidRPr="0089008B">
        <w:rPr>
          <w:rStyle w:val="PURBlueStrong-IndentedChar"/>
          <w:smallCaps/>
          <w:lang w:val="es-ES"/>
        </w:rPr>
        <w:t>Método Alternativo de Recuento</w:t>
      </w:r>
    </w:p>
    <w:p w14:paraId="3340D6A1" w14:textId="2C2002A7" w:rsidR="000A570B" w:rsidRPr="0089008B" w:rsidRDefault="000A570B" w:rsidP="000A570B">
      <w:pPr>
        <w:pStyle w:val="PURBody-Indented"/>
        <w:rPr>
          <w:lang w:val="es-ES"/>
        </w:rPr>
      </w:pPr>
      <w:r w:rsidRPr="0089008B">
        <w:rPr>
          <w:lang w:val="es-ES"/>
        </w:rPr>
        <w:t>En vez de contar el número de procesadores físicos que admiten OSEs virtuales, puede contar el número de procesadores virtuales que utilizan los OSEs virtuales en los que se ejecutan las instancias. A efectos de este método de recuento, no debe tenerse en cuenta la disposición de los Términos Generales de Licencia en virtud de la cual se considera que un procesador virtual tiene el mismo número de subprocesos y núcleos que cualquiera de los procesadores físicos subyacentes. Debe asignar una cantidad de licencias igual a la suma del mayor número de:</w:t>
      </w:r>
    </w:p>
    <w:p w14:paraId="5976A6A5" w14:textId="07572167" w:rsidR="000A570B" w:rsidRPr="0089008B" w:rsidRDefault="000A570B" w:rsidP="008B10D2">
      <w:pPr>
        <w:pStyle w:val="PURBullet-Indented"/>
        <w:rPr>
          <w:lang w:val="es-ES"/>
        </w:rPr>
      </w:pPr>
      <w:r w:rsidRPr="0089008B">
        <w:rPr>
          <w:lang w:val="es-ES"/>
        </w:rPr>
        <w:t>procesadores virtuales en un momento dado utilizados por los OSEs virtuales donde se ejecutan instancias del software y</w:t>
      </w:r>
      <w:r w:rsidR="008B10D2">
        <w:rPr>
          <w:lang w:val="es-ES"/>
        </w:rPr>
        <w:t> </w:t>
      </w:r>
    </w:p>
    <w:p w14:paraId="37E3DEB6" w14:textId="77777777" w:rsidR="000A570B" w:rsidRPr="0089008B" w:rsidRDefault="000A570B" w:rsidP="00EC27E9">
      <w:pPr>
        <w:pStyle w:val="PURBullet-Indented"/>
        <w:rPr>
          <w:lang w:val="es-ES"/>
        </w:rPr>
      </w:pPr>
      <w:r w:rsidRPr="0089008B">
        <w:rPr>
          <w:lang w:val="es-ES"/>
        </w:rPr>
        <w:t>procesadores físicos en un momento dado utilizados por los OSEs físicos donde se ejecutan instancias del software</w:t>
      </w:r>
    </w:p>
    <w:p w14:paraId="3BE3ACA2" w14:textId="59732777" w:rsidR="000A570B" w:rsidRPr="0089008B" w:rsidRDefault="005461DC" w:rsidP="00D673CC">
      <w:pPr>
        <w:pStyle w:val="PURBullet"/>
        <w:numPr>
          <w:ilvl w:val="0"/>
          <w:numId w:val="0"/>
        </w:numPr>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28628564" w14:textId="77777777" w:rsidR="000A570B" w:rsidRPr="0089008B" w:rsidRDefault="005F6596" w:rsidP="000A570B">
      <w:pPr>
        <w:pStyle w:val="PURHeading1"/>
        <w:rPr>
          <w:lang w:val="es-ES"/>
        </w:rPr>
      </w:pPr>
      <w:r w:rsidRPr="0089008B">
        <w:rPr>
          <w:lang w:val="es-ES"/>
        </w:rPr>
        <w:t>Términos de Licencia específicos de un Producto</w:t>
      </w:r>
    </w:p>
    <w:p w14:paraId="76186B76" w14:textId="77777777" w:rsidR="000A570B" w:rsidRPr="004307BD" w:rsidRDefault="000A570B" w:rsidP="000A570B">
      <w:pPr>
        <w:pStyle w:val="PURProductName"/>
        <w:rPr>
          <w:lang w:val="fr-FR"/>
        </w:rPr>
      </w:pPr>
      <w:bookmarkStart w:id="55" w:name="_Toc297828693"/>
      <w:bookmarkStart w:id="56" w:name="_Toc297883448"/>
      <w:bookmarkStart w:id="57" w:name="_Toc299531301"/>
      <w:bookmarkStart w:id="58" w:name="_Toc299531409"/>
      <w:bookmarkStart w:id="59" w:name="_Toc299531517"/>
      <w:bookmarkStart w:id="60" w:name="_Toc299957126"/>
      <w:bookmarkStart w:id="61" w:name="_Toc346536835"/>
      <w:bookmarkStart w:id="62" w:name="_Toc339280302"/>
      <w:bookmarkStart w:id="63" w:name="_Toc339280364"/>
      <w:bookmarkStart w:id="64" w:name="_Toc363552773"/>
      <w:bookmarkStart w:id="65" w:name="_Toc363552838"/>
      <w:bookmarkStart w:id="66" w:name="_Toc378682218"/>
      <w:bookmarkStart w:id="67" w:name="_Toc378682238"/>
      <w:bookmarkStart w:id="68" w:name="_Toc371268250"/>
      <w:bookmarkStart w:id="69" w:name="_Toc371268317"/>
      <w:bookmarkStart w:id="70" w:name="_Toc379278453"/>
      <w:bookmarkStart w:id="71" w:name="_Toc379278517"/>
      <w:bookmarkStart w:id="72" w:name="_Toc388434507"/>
      <w:bookmarkStart w:id="73" w:name="_Toc388997225"/>
      <w:r w:rsidRPr="004307BD">
        <w:rPr>
          <w:lang w:val="fr-FR"/>
        </w:rPr>
        <w:t>Core Infrastructure Server Suite Datacenter</w:t>
      </w:r>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bookmarkEnd w:id="73"/>
      <w:r w:rsidRPr="0089008B">
        <w:rPr>
          <w:lang w:val="es-ES"/>
        </w:rPr>
        <w:fldChar w:fldCharType="begin"/>
      </w:r>
      <w:r w:rsidRPr="004307BD">
        <w:rPr>
          <w:lang w:val="fr-FR"/>
        </w:rPr>
        <w:instrText>XE "Core Infrastructure Server Suite Datacenter"</w:instrText>
      </w:r>
      <w:r w:rsidRPr="0089008B">
        <w:rPr>
          <w:lang w:val="es-ES"/>
        </w:rPr>
        <w:fldChar w:fldCharType="end"/>
      </w:r>
    </w:p>
    <w:p w14:paraId="21DF7CEA" w14:textId="77777777" w:rsidR="000A570B" w:rsidRPr="0089008B" w:rsidRDefault="000A570B" w:rsidP="000A570B">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9008B" w14:paraId="7A7706AD" w14:textId="77777777" w:rsidTr="00AE7BEF">
        <w:tc>
          <w:tcPr>
            <w:tcW w:w="2477" w:type="pct"/>
          </w:tcPr>
          <w:p w14:paraId="15C7E35E" w14:textId="7A9BB2E1" w:rsidR="000A570B" w:rsidRPr="0089008B" w:rsidRDefault="005E52C7"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Movilidad de Licencias en Granjas de Servidores: </w:t>
            </w:r>
            <w:r w:rsidRPr="0089008B">
              <w:rPr>
                <w:rFonts w:ascii="Arial Narrow" w:hAnsi="Arial Narrow"/>
                <w:b/>
                <w:color w:val="404040" w:themeColor="text1" w:themeTint="BF"/>
                <w:sz w:val="18"/>
                <w:lang w:val="es-ES"/>
              </w:rPr>
              <w:t xml:space="preserve">No </w:t>
            </w:r>
          </w:p>
        </w:tc>
        <w:tc>
          <w:tcPr>
            <w:tcW w:w="2523" w:type="pct"/>
          </w:tcPr>
          <w:p w14:paraId="306A5621" w14:textId="77777777" w:rsidR="000A570B" w:rsidRPr="0089008B" w:rsidRDefault="000A570B"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Ver Notificación Aplicable: </w:t>
            </w:r>
            <w:r w:rsidRPr="0089008B">
              <w:rPr>
                <w:rFonts w:ascii="Arial Narrow" w:hAnsi="Arial Narrow"/>
                <w:b/>
                <w:color w:val="404040" w:themeColor="text1" w:themeTint="BF"/>
                <w:sz w:val="18"/>
                <w:lang w:val="es-ES"/>
              </w:rPr>
              <w:t>No</w:t>
            </w:r>
          </w:p>
        </w:tc>
      </w:tr>
      <w:tr w:rsidR="000A570B" w:rsidRPr="0089008B" w14:paraId="3964E43A" w14:textId="77777777" w:rsidTr="00AE7BEF">
        <w:tc>
          <w:tcPr>
            <w:tcW w:w="2477" w:type="pct"/>
          </w:tcPr>
          <w:p w14:paraId="4348211F" w14:textId="77777777" w:rsidR="000A570B" w:rsidRPr="0089008B" w:rsidRDefault="000A570B"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No</w:t>
            </w:r>
          </w:p>
        </w:tc>
        <w:tc>
          <w:tcPr>
            <w:tcW w:w="2523" w:type="pct"/>
          </w:tcPr>
          <w:p w14:paraId="412B68EB" w14:textId="77777777" w:rsidR="000A570B" w:rsidRPr="0089008B" w:rsidRDefault="000A570B" w:rsidP="00AE7BEF">
            <w:pPr>
              <w:spacing w:after="0"/>
              <w:rPr>
                <w:rFonts w:ascii="Arial Narrow" w:hAnsi="Arial Narrow"/>
                <w:color w:val="404040" w:themeColor="text1" w:themeTint="BF"/>
                <w:sz w:val="18"/>
                <w:lang w:val="es-ES"/>
              </w:rPr>
            </w:pPr>
          </w:p>
        </w:tc>
      </w:tr>
    </w:tbl>
    <w:p w14:paraId="6E944B47" w14:textId="77777777" w:rsidR="000A570B" w:rsidRPr="0089008B" w:rsidRDefault="000A570B" w:rsidP="000A570B">
      <w:pPr>
        <w:pStyle w:val="PURADDITIONALTERMSHEADERMB"/>
        <w:rPr>
          <w:lang w:val="es-ES"/>
        </w:rPr>
      </w:pPr>
      <w:r w:rsidRPr="0089008B">
        <w:rPr>
          <w:lang w:val="es-ES"/>
        </w:rPr>
        <w:t xml:space="preserve">Términos Adicionales: </w:t>
      </w:r>
    </w:p>
    <w:p w14:paraId="4A18C433" w14:textId="77777777" w:rsidR="000A570B" w:rsidRPr="0089008B" w:rsidRDefault="000A570B" w:rsidP="000A570B">
      <w:pPr>
        <w:pStyle w:val="PURBlueStrong"/>
        <w:rPr>
          <w:lang w:val="es-ES"/>
        </w:rPr>
      </w:pPr>
      <w:r w:rsidRPr="0089008B">
        <w:rPr>
          <w:lang w:val="es-ES"/>
        </w:rPr>
        <w:t>Conjunto de Productos</w:t>
      </w:r>
    </w:p>
    <w:p w14:paraId="332BB776" w14:textId="5EA787CE" w:rsidR="000A570B" w:rsidRPr="0089008B" w:rsidRDefault="000A570B" w:rsidP="000A570B">
      <w:pPr>
        <w:pStyle w:val="PURBody-Indented"/>
        <w:rPr>
          <w:lang w:val="es-ES"/>
        </w:rPr>
      </w:pPr>
      <w:r w:rsidRPr="0089008B">
        <w:rPr>
          <w:lang w:val="es-ES"/>
        </w:rPr>
        <w:t>Core Infrastructure Server Suite Datacenter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w:t>
      </w:r>
      <w:r w:rsidR="009E2BA3">
        <w:rPr>
          <w:lang w:val="es-ES"/>
        </w:rPr>
        <w:t> </w:t>
      </w:r>
      <w:r w:rsidRPr="0089008B">
        <w:rPr>
          <w:lang w:val="es-ES"/>
        </w:rPr>
        <w:t>uso de los productos. Usted tiene derecho a utilizar los productos incluidos en el conjunto como lo permite esta sección.</w:t>
      </w:r>
    </w:p>
    <w:p w14:paraId="2F2A0907" w14:textId="7793BA2B" w:rsidR="000A570B" w:rsidRPr="0089008B" w:rsidRDefault="000A570B" w:rsidP="008B10D2">
      <w:pPr>
        <w:pStyle w:val="PURBody-Indented"/>
        <w:rPr>
          <w:lang w:val="es-ES"/>
        </w:rPr>
      </w:pPr>
      <w:r w:rsidRPr="0089008B">
        <w:rPr>
          <w:lang w:val="es-ES"/>
        </w:rPr>
        <w:t>Al adquirir una licencia para Core Infrastructure Server Suite Datacenter, usted adquiere una única licencia que puede cederse a</w:t>
      </w:r>
      <w:r w:rsidR="008B10D2">
        <w:rPr>
          <w:lang w:val="es-ES"/>
        </w:rPr>
        <w:t> </w:t>
      </w:r>
      <w:r w:rsidRPr="0089008B">
        <w:rPr>
          <w:lang w:val="es-ES"/>
        </w:rPr>
        <w:t>un</w:t>
      </w:r>
      <w:r w:rsidR="008B10D2">
        <w:rPr>
          <w:lang w:val="es-ES"/>
        </w:rPr>
        <w:t> </w:t>
      </w:r>
      <w:r w:rsidRPr="0089008B">
        <w:rPr>
          <w:lang w:val="es-ES"/>
        </w:rPr>
        <w:t>dispositivo o servidor individual. No adquiere un conjunto de licencias individuales de software y de administración para los productos incluidos en el conjunto de productos.</w:t>
      </w:r>
    </w:p>
    <w:p w14:paraId="7AA91F3E" w14:textId="77777777" w:rsidR="000A570B" w:rsidRPr="004307BD" w:rsidRDefault="000A570B" w:rsidP="000A570B">
      <w:pPr>
        <w:pStyle w:val="PURBlueStrong"/>
        <w:rPr>
          <w:lang w:val="fr-FR"/>
        </w:rPr>
      </w:pPr>
      <w:r w:rsidRPr="004307BD">
        <w:rPr>
          <w:lang w:val="fr-FR"/>
        </w:rPr>
        <w:t>Core Infrastructure Server Suite Datacenter (CIS)</w:t>
      </w:r>
    </w:p>
    <w:p w14:paraId="45207539" w14:textId="77777777" w:rsidR="000A570B" w:rsidRPr="0089008B" w:rsidRDefault="000A570B" w:rsidP="000A570B">
      <w:pPr>
        <w:ind w:left="270"/>
        <w:rPr>
          <w:lang w:val="es-ES"/>
        </w:rPr>
      </w:pPr>
      <w:r w:rsidRPr="0089008B">
        <w:rPr>
          <w:rFonts w:cs="Arial"/>
          <w:b/>
          <w:color w:val="404040" w:themeColor="text1" w:themeTint="BF"/>
          <w:sz w:val="18"/>
          <w:lang w:val="es-ES"/>
        </w:rPr>
        <w:t>Definiciones</w:t>
      </w:r>
      <w:r w:rsidRPr="0089008B">
        <w:rPr>
          <w:b/>
          <w:color w:val="404040" w:themeColor="text1" w:themeTint="BF"/>
          <w:sz w:val="18"/>
          <w:lang w:val="es-ES"/>
        </w:rPr>
        <w:t>.</w:t>
      </w:r>
      <w:r w:rsidRPr="0089008B">
        <w:rPr>
          <w:rFonts w:cs="Arial"/>
          <w:color w:val="404040" w:themeColor="text1" w:themeTint="BF"/>
          <w:sz w:val="18"/>
          <w:lang w:val="es-ES"/>
        </w:rPr>
        <w:t xml:space="preserve"> “Software de Core Infrastructure Server (“CIS”)” en el contexto de una licencia de CIS Suite Datacenter es el software de Microsoft para el que se le han concedido derechos de uso, acceso o administración bajo la licencia de CIS Suite Datacenter. El software de CIS incluye las últimas versiones de ese software disponibles (y cualquier versión anterior).</w:t>
      </w:r>
    </w:p>
    <w:p w14:paraId="1272E742" w14:textId="77777777" w:rsidR="00570135" w:rsidRPr="0089008B" w:rsidRDefault="00570135" w:rsidP="00570135">
      <w:pPr>
        <w:pStyle w:val="PURBlueStrong-Indented"/>
        <w:rPr>
          <w:lang w:val="es-ES"/>
        </w:rPr>
      </w:pPr>
      <w:r w:rsidRPr="0089008B">
        <w:rPr>
          <w:lang w:val="es-ES"/>
        </w:rPr>
        <w:t>Derechos de Uso Aplicables</w:t>
      </w:r>
    </w:p>
    <w:p w14:paraId="5D1E7F14" w14:textId="3F4EFA5F" w:rsidR="00570135" w:rsidRPr="0089008B" w:rsidRDefault="00570135" w:rsidP="008B10D2">
      <w:pPr>
        <w:pStyle w:val="PURBody-Indented"/>
        <w:rPr>
          <w:lang w:val="es-ES"/>
        </w:rPr>
      </w:pPr>
      <w:r w:rsidRPr="0089008B">
        <w:rPr>
          <w:lang w:val="es-ES"/>
        </w:rPr>
        <w:t>Su acceso y uso del software de CIS se rige por los términos de licencia aplicables al software de CIS, según las modificaciones de</w:t>
      </w:r>
      <w:r w:rsidR="008B10D2">
        <w:rPr>
          <w:lang w:val="es-ES"/>
        </w:rPr>
        <w:t> </w:t>
      </w:r>
      <w:r w:rsidRPr="0089008B">
        <w:rPr>
          <w:lang w:val="es-ES"/>
        </w:rPr>
        <w:t>estos términos de licencia. Deberá asignar una licencia por cada procesador físico en cada servidor en el que ejecute software</w:t>
      </w:r>
      <w:r w:rsidR="008B10D2">
        <w:rPr>
          <w:lang w:val="es-ES"/>
        </w:rPr>
        <w:t> </w:t>
      </w:r>
      <w:r w:rsidRPr="0089008B">
        <w:rPr>
          <w:lang w:val="es-ES"/>
        </w:rPr>
        <w:t>de CIS.</w:t>
      </w:r>
    </w:p>
    <w:p w14:paraId="75FE13A1" w14:textId="77777777" w:rsidR="00570135" w:rsidRPr="0089008B" w:rsidRDefault="00570135" w:rsidP="00570135">
      <w:pPr>
        <w:pStyle w:val="PURBlueStrong-Indented"/>
        <w:rPr>
          <w:lang w:val="es-ES"/>
        </w:rPr>
      </w:pPr>
      <w:r w:rsidRPr="0089008B">
        <w:rPr>
          <w:lang w:val="es-ES"/>
        </w:rPr>
        <w:lastRenderedPageBreak/>
        <w:t>Software de CIS Incluido</w:t>
      </w:r>
    </w:p>
    <w:p w14:paraId="2F4400E0" w14:textId="08219576" w:rsidR="00570135" w:rsidRPr="0089008B" w:rsidRDefault="00830DCA" w:rsidP="003B5A77">
      <w:pPr>
        <w:pStyle w:val="PURBullet-Indented"/>
        <w:numPr>
          <w:ilvl w:val="0"/>
          <w:numId w:val="7"/>
        </w:numPr>
        <w:rPr>
          <w:lang w:val="es-ES"/>
        </w:rPr>
      </w:pPr>
      <w:r w:rsidRPr="0089008B">
        <w:rPr>
          <w:lang w:val="es-ES"/>
        </w:rPr>
        <w:t>Windows Server Datacenter</w:t>
      </w:r>
    </w:p>
    <w:p w14:paraId="5EE24EBD" w14:textId="653FB197" w:rsidR="00570135" w:rsidRPr="0089008B" w:rsidRDefault="00830DCA" w:rsidP="003B5A77">
      <w:pPr>
        <w:pStyle w:val="PURBullet-Indented"/>
        <w:numPr>
          <w:ilvl w:val="0"/>
          <w:numId w:val="7"/>
        </w:numPr>
        <w:rPr>
          <w:lang w:val="es-ES"/>
        </w:rPr>
      </w:pPr>
      <w:r w:rsidRPr="0089008B">
        <w:rPr>
          <w:lang w:val="es-ES"/>
        </w:rPr>
        <w:t>System Center Datacenter</w:t>
      </w:r>
    </w:p>
    <w:p w14:paraId="2AF39FCC" w14:textId="1735ABA1" w:rsidR="00570135" w:rsidRPr="0089008B" w:rsidRDefault="00570135" w:rsidP="00570135">
      <w:pPr>
        <w:pStyle w:val="PURBody-Indented"/>
        <w:rPr>
          <w:lang w:val="es-ES"/>
        </w:rPr>
      </w:pPr>
      <w:r w:rsidRPr="0089008B">
        <w:rPr>
          <w:b/>
          <w:lang w:val="es-ES"/>
        </w:rPr>
        <w:t xml:space="preserve">Windows Server Datacenter: </w:t>
      </w:r>
      <w:r w:rsidRPr="0089008B">
        <w:rPr>
          <w:lang w:val="es-ES"/>
        </w:rPr>
        <w:t>Puede ejecutar cualquier número de instancias del Windows Server Datacenter en cualquier número de entornos de sistema operativo (u OSEs) en cada servidor con licencia.</w:t>
      </w:r>
    </w:p>
    <w:p w14:paraId="5F46279B" w14:textId="46D3A4C8" w:rsidR="00570135" w:rsidRPr="0089008B" w:rsidRDefault="00570135" w:rsidP="00570135">
      <w:pPr>
        <w:pStyle w:val="PURBody-Indented"/>
        <w:rPr>
          <w:lang w:val="es-ES"/>
        </w:rPr>
      </w:pPr>
      <w:r w:rsidRPr="0089008B">
        <w:rPr>
          <w:b/>
          <w:lang w:val="es-ES"/>
        </w:rPr>
        <w:t xml:space="preserve">Licencias de Administración: </w:t>
      </w:r>
      <w:r w:rsidRPr="0089008B">
        <w:rPr>
          <w:lang w:val="es-ES"/>
        </w:rPr>
        <w:t>Se considerará que ha asignado al servidor con licencia un número de licencias de System Center Server Datacenter igual al número de licencias de CIS Suite Datacenter asignadas al servidor.</w:t>
      </w:r>
    </w:p>
    <w:p w14:paraId="4202FE3B" w14:textId="51E91BC8" w:rsidR="007C3F0F" w:rsidRPr="0089008B" w:rsidRDefault="007C3F0F" w:rsidP="00DE4592">
      <w:pPr>
        <w:pStyle w:val="PURBullet-Indented"/>
        <w:ind w:left="540" w:hanging="270"/>
        <w:rPr>
          <w:lang w:val="es-ES"/>
        </w:rPr>
      </w:pPr>
      <w:r w:rsidRPr="0089008B">
        <w:rPr>
          <w:lang w:val="es-ES"/>
        </w:rPr>
        <w:t>Puede utilizar el software de System Center incluido en el Software de CIS para administrar cualquier OSE en cualquier de sus</w:t>
      </w:r>
      <w:r w:rsidR="00DE4592">
        <w:rPr>
          <w:lang w:val="es-ES"/>
        </w:rPr>
        <w:t> </w:t>
      </w:r>
      <w:r w:rsidRPr="0089008B">
        <w:rPr>
          <w:lang w:val="es-ES"/>
        </w:rPr>
        <w:t>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216A3EA0" w14:textId="77777777" w:rsidR="00570135" w:rsidRPr="0089008B" w:rsidRDefault="00570135" w:rsidP="00570135">
      <w:pPr>
        <w:pStyle w:val="PURBlueStrong-Indented"/>
        <w:rPr>
          <w:lang w:val="es-ES"/>
        </w:rPr>
      </w:pPr>
      <w:r w:rsidRPr="0089008B">
        <w:rPr>
          <w:lang w:val="es-ES"/>
        </w:rPr>
        <w:t>Términos Adicionales</w:t>
      </w:r>
    </w:p>
    <w:p w14:paraId="03F14763" w14:textId="62EEF562" w:rsidR="00570135" w:rsidRPr="0089008B" w:rsidRDefault="00570135" w:rsidP="00DE4592">
      <w:pPr>
        <w:pStyle w:val="PURBullet-Indented"/>
        <w:numPr>
          <w:ilvl w:val="0"/>
          <w:numId w:val="8"/>
        </w:numPr>
        <w:rPr>
          <w:lang w:val="es-ES"/>
        </w:rPr>
      </w:pPr>
      <w:r w:rsidRPr="0089008B">
        <w:rPr>
          <w:lang w:val="es-ES"/>
        </w:rPr>
        <w:t>A pesar de cualquier disposición en sentido contrario en su contrato de licencia y los Términos de Licencia Universales en estos</w:t>
      </w:r>
      <w:r w:rsidR="00DE4592">
        <w:rPr>
          <w:lang w:val="es-ES"/>
        </w:rPr>
        <w:t> </w:t>
      </w:r>
      <w:r w:rsidRPr="0089008B">
        <w:rPr>
          <w:lang w:val="es-ES"/>
        </w:rPr>
        <w:t>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5A4C4A79" w14:textId="792CCA1B" w:rsidR="00570135" w:rsidRPr="0089008B" w:rsidRDefault="00570135" w:rsidP="003B5A77">
      <w:pPr>
        <w:pStyle w:val="PURBullet-Indented"/>
        <w:numPr>
          <w:ilvl w:val="0"/>
          <w:numId w:val="8"/>
        </w:numPr>
        <w:rPr>
          <w:lang w:val="es-ES"/>
        </w:rPr>
      </w:pPr>
      <w:r w:rsidRPr="0089008B">
        <w:rPr>
          <w:lang w:val="es-ES"/>
        </w:rPr>
        <w:t>Todos los demás requisitos, según lo establecido en los Derechos de Uso del Proveedor de Servicio, siguen teniendo plena fuerza y vigor.</w:t>
      </w:r>
    </w:p>
    <w:bookmarkStart w:id="74" w:name="_Toc299524950"/>
    <w:bookmarkStart w:id="75" w:name="_Toc299531302"/>
    <w:bookmarkStart w:id="76" w:name="_Toc299531410"/>
    <w:bookmarkStart w:id="77" w:name="_Toc299531518"/>
    <w:bookmarkStart w:id="78" w:name="_Toc299957127"/>
    <w:p w14:paraId="120A855A" w14:textId="5F26AAE3" w:rsidR="00A748AB" w:rsidRPr="0089008B" w:rsidRDefault="00A748AB" w:rsidP="00D673CC">
      <w:pPr>
        <w:pStyle w:val="PURBreadcrumb"/>
        <w:keepNext w:val="0"/>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377ED980" w14:textId="78BEABB0" w:rsidR="002E2D76" w:rsidRPr="004307BD" w:rsidRDefault="002E2D76" w:rsidP="002E2D76">
      <w:pPr>
        <w:pStyle w:val="PURProductName"/>
        <w:rPr>
          <w:lang w:val="fr-FR"/>
        </w:rPr>
      </w:pPr>
      <w:bookmarkStart w:id="79" w:name="_Toc346536836"/>
      <w:bookmarkStart w:id="80" w:name="_Toc339280303"/>
      <w:bookmarkStart w:id="81" w:name="_Toc339280365"/>
      <w:bookmarkStart w:id="82" w:name="_Toc363552774"/>
      <w:bookmarkStart w:id="83" w:name="_Toc363552839"/>
      <w:bookmarkStart w:id="84" w:name="_Toc378682219"/>
      <w:bookmarkStart w:id="85" w:name="_Toc378682239"/>
      <w:bookmarkStart w:id="86" w:name="_Toc371268251"/>
      <w:bookmarkStart w:id="87" w:name="_Toc371268318"/>
      <w:bookmarkStart w:id="88" w:name="_Toc379278454"/>
      <w:bookmarkStart w:id="89" w:name="_Toc379278518"/>
      <w:bookmarkStart w:id="90" w:name="_Toc388434508"/>
      <w:bookmarkStart w:id="91" w:name="_Toc388997226"/>
      <w:r w:rsidRPr="004307BD">
        <w:rPr>
          <w:lang w:val="fr-FR"/>
        </w:rPr>
        <w:t>Core Infrastructure Server Suite Standard</w:t>
      </w:r>
      <w:bookmarkEnd w:id="79"/>
      <w:bookmarkEnd w:id="80"/>
      <w:bookmarkEnd w:id="81"/>
      <w:bookmarkEnd w:id="82"/>
      <w:bookmarkEnd w:id="83"/>
      <w:bookmarkEnd w:id="84"/>
      <w:bookmarkEnd w:id="85"/>
      <w:bookmarkEnd w:id="86"/>
      <w:bookmarkEnd w:id="87"/>
      <w:bookmarkEnd w:id="88"/>
      <w:bookmarkEnd w:id="89"/>
      <w:bookmarkEnd w:id="90"/>
      <w:bookmarkEnd w:id="91"/>
      <w:r w:rsidRPr="0089008B">
        <w:rPr>
          <w:lang w:val="es-ES"/>
        </w:rPr>
        <w:fldChar w:fldCharType="begin"/>
      </w:r>
      <w:r w:rsidRPr="004307BD">
        <w:rPr>
          <w:lang w:val="fr-FR"/>
        </w:rPr>
        <w:instrText>XE "Core Infrastructure Server Suite Standard"</w:instrText>
      </w:r>
      <w:r w:rsidRPr="0089008B">
        <w:rPr>
          <w:lang w:val="es-ES"/>
        </w:rPr>
        <w:fldChar w:fldCharType="end"/>
      </w:r>
    </w:p>
    <w:p w14:paraId="186AD7A6" w14:textId="77777777" w:rsidR="002E2D76" w:rsidRPr="0089008B" w:rsidRDefault="002E2D76" w:rsidP="002E2D76">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89008B" w14:paraId="553CB6E3" w14:textId="77777777" w:rsidTr="00984DEA">
        <w:tc>
          <w:tcPr>
            <w:tcW w:w="2477" w:type="pct"/>
          </w:tcPr>
          <w:p w14:paraId="55DFAE1B" w14:textId="77777777" w:rsidR="002E2D76" w:rsidRPr="0089008B" w:rsidRDefault="002E2D76" w:rsidP="00984DEA">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Movilidad de Licencias en Granjas de Servidores: </w:t>
            </w:r>
            <w:r w:rsidRPr="0089008B">
              <w:rPr>
                <w:rFonts w:ascii="Arial Narrow" w:hAnsi="Arial Narrow"/>
                <w:b/>
                <w:color w:val="404040" w:themeColor="text1" w:themeTint="BF"/>
                <w:sz w:val="18"/>
                <w:lang w:val="es-ES"/>
              </w:rPr>
              <w:t xml:space="preserve">No </w:t>
            </w:r>
          </w:p>
        </w:tc>
        <w:tc>
          <w:tcPr>
            <w:tcW w:w="2523" w:type="pct"/>
          </w:tcPr>
          <w:p w14:paraId="0127217F" w14:textId="77777777" w:rsidR="002E2D76" w:rsidRPr="0089008B" w:rsidRDefault="002E2D76" w:rsidP="00984DEA">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Ver Notificación Aplicable: </w:t>
            </w:r>
            <w:r w:rsidRPr="0089008B">
              <w:rPr>
                <w:rFonts w:ascii="Arial Narrow" w:hAnsi="Arial Narrow"/>
                <w:b/>
                <w:color w:val="404040" w:themeColor="text1" w:themeTint="BF"/>
                <w:sz w:val="18"/>
                <w:lang w:val="es-ES"/>
              </w:rPr>
              <w:t>No</w:t>
            </w:r>
          </w:p>
        </w:tc>
      </w:tr>
      <w:tr w:rsidR="002E2D76" w:rsidRPr="0089008B" w14:paraId="2BDB1638" w14:textId="77777777" w:rsidTr="00984DEA">
        <w:tc>
          <w:tcPr>
            <w:tcW w:w="2477" w:type="pct"/>
          </w:tcPr>
          <w:p w14:paraId="154113B0" w14:textId="77777777" w:rsidR="002E2D76" w:rsidRPr="0089008B" w:rsidRDefault="002E2D76" w:rsidP="00984DEA">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No</w:t>
            </w:r>
          </w:p>
        </w:tc>
        <w:tc>
          <w:tcPr>
            <w:tcW w:w="2523" w:type="pct"/>
          </w:tcPr>
          <w:p w14:paraId="7C9CF11E" w14:textId="77777777" w:rsidR="002E2D76" w:rsidRPr="0089008B" w:rsidRDefault="002E2D76" w:rsidP="00984DEA">
            <w:pPr>
              <w:spacing w:after="0"/>
              <w:rPr>
                <w:rFonts w:ascii="Arial Narrow" w:hAnsi="Arial Narrow"/>
                <w:color w:val="404040" w:themeColor="text1" w:themeTint="BF"/>
                <w:sz w:val="18"/>
                <w:lang w:val="es-ES"/>
              </w:rPr>
            </w:pPr>
          </w:p>
        </w:tc>
      </w:tr>
    </w:tbl>
    <w:p w14:paraId="0EF021D0" w14:textId="77777777" w:rsidR="002E2D76" w:rsidRPr="0089008B" w:rsidRDefault="002E2D76" w:rsidP="002E2D76">
      <w:pPr>
        <w:pStyle w:val="PURADDITIONALTERMSHEADERMB"/>
        <w:rPr>
          <w:lang w:val="es-ES"/>
        </w:rPr>
      </w:pPr>
      <w:r w:rsidRPr="0089008B">
        <w:rPr>
          <w:lang w:val="es-ES"/>
        </w:rPr>
        <w:t xml:space="preserve">Términos Adicionales: </w:t>
      </w:r>
    </w:p>
    <w:p w14:paraId="2D4DD645" w14:textId="77777777" w:rsidR="002E2D76" w:rsidRPr="0089008B" w:rsidRDefault="002E2D76" w:rsidP="002E2D76">
      <w:pPr>
        <w:pStyle w:val="PURBlueStrong"/>
        <w:rPr>
          <w:lang w:val="es-ES"/>
        </w:rPr>
      </w:pPr>
      <w:r w:rsidRPr="0089008B">
        <w:rPr>
          <w:lang w:val="es-ES"/>
        </w:rPr>
        <w:t>Conjunto de Productos</w:t>
      </w:r>
    </w:p>
    <w:p w14:paraId="1E21E744" w14:textId="7299ED2E" w:rsidR="002E2D76" w:rsidRPr="0089008B" w:rsidRDefault="002E2D76" w:rsidP="00DE4592">
      <w:pPr>
        <w:pStyle w:val="PURBody-Indented"/>
        <w:rPr>
          <w:lang w:val="es-ES"/>
        </w:rPr>
      </w:pPr>
      <w:r w:rsidRPr="0089008B">
        <w:rPr>
          <w:lang w:val="es-ES"/>
        </w:rPr>
        <w:t>Core Infrastructure Server Suite Standard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w:t>
      </w:r>
      <w:r w:rsidR="00DE4592">
        <w:rPr>
          <w:lang w:val="es-ES"/>
        </w:rPr>
        <w:t> </w:t>
      </w:r>
      <w:r w:rsidRPr="0089008B">
        <w:rPr>
          <w:lang w:val="es-ES"/>
        </w:rPr>
        <w:t>uso de los productos. Usted tiene derecho a utilizar los productos incluidos en el conjunto como lo permite esta sección.</w:t>
      </w:r>
    </w:p>
    <w:p w14:paraId="15B1D926" w14:textId="67A3B8C6" w:rsidR="002E2D76" w:rsidRPr="0089008B" w:rsidRDefault="002E2D76" w:rsidP="00DE4592">
      <w:pPr>
        <w:pStyle w:val="PURBody-Indented"/>
        <w:rPr>
          <w:lang w:val="es-ES"/>
        </w:rPr>
      </w:pPr>
      <w:r w:rsidRPr="0089008B">
        <w:rPr>
          <w:lang w:val="es-ES"/>
        </w:rPr>
        <w:t>Al adquirir una licencia para Core Infrastructure Server Suite Standard, usted adquiere una única licencia que puede cederse a</w:t>
      </w:r>
      <w:r w:rsidR="00DE4592">
        <w:rPr>
          <w:lang w:val="es-ES"/>
        </w:rPr>
        <w:t> </w:t>
      </w:r>
      <w:r w:rsidRPr="0089008B">
        <w:rPr>
          <w:lang w:val="es-ES"/>
        </w:rPr>
        <w:t>un</w:t>
      </w:r>
      <w:r w:rsidR="00DE4592">
        <w:rPr>
          <w:lang w:val="es-ES"/>
        </w:rPr>
        <w:t> </w:t>
      </w:r>
      <w:r w:rsidRPr="0089008B">
        <w:rPr>
          <w:lang w:val="es-ES"/>
        </w:rPr>
        <w:t>dispositivo o servidor individual. No adquiere un conjunto de licencias individuales de software y de administración para los productos incluidos en el conjunto de productos.</w:t>
      </w:r>
    </w:p>
    <w:p w14:paraId="62E4382E" w14:textId="77777777" w:rsidR="002E2D76" w:rsidRPr="004307BD" w:rsidRDefault="002E2D76" w:rsidP="002E2D76">
      <w:pPr>
        <w:pStyle w:val="PURBlueStrong"/>
        <w:rPr>
          <w:lang w:val="fr-FR"/>
        </w:rPr>
      </w:pPr>
      <w:r w:rsidRPr="004307BD">
        <w:rPr>
          <w:lang w:val="fr-FR"/>
        </w:rPr>
        <w:t>Core Infrastructure Server (CIS) Suite Standard</w:t>
      </w:r>
    </w:p>
    <w:p w14:paraId="684C3172" w14:textId="5216E535" w:rsidR="002E2D76" w:rsidRPr="0089008B" w:rsidRDefault="002E2D76" w:rsidP="00DE4592">
      <w:pPr>
        <w:ind w:left="270"/>
        <w:rPr>
          <w:lang w:val="es-ES"/>
        </w:rPr>
      </w:pPr>
      <w:r w:rsidRPr="0089008B">
        <w:rPr>
          <w:rFonts w:cs="Arial"/>
          <w:b/>
          <w:color w:val="404040" w:themeColor="text1" w:themeTint="BF"/>
          <w:sz w:val="18"/>
          <w:lang w:val="es-ES"/>
        </w:rPr>
        <w:t>Definiciones</w:t>
      </w:r>
      <w:r w:rsidRPr="00DE4592">
        <w:rPr>
          <w:rFonts w:cs="Arial"/>
          <w:b/>
          <w:bCs/>
          <w:color w:val="404040" w:themeColor="text1" w:themeTint="BF"/>
          <w:sz w:val="18"/>
          <w:lang w:val="es-ES"/>
        </w:rPr>
        <w:t>.</w:t>
      </w:r>
      <w:r w:rsidRPr="0089008B">
        <w:rPr>
          <w:rFonts w:cs="Arial"/>
          <w:color w:val="404040" w:themeColor="text1" w:themeTint="BF"/>
          <w:sz w:val="18"/>
          <w:lang w:val="es-ES"/>
        </w:rPr>
        <w:t xml:space="preserve"> “Software de Core Infrastructure Server (“CIS”)” en el contexto de una licencia estándar de CIS Suite es el software de Microsoft para el que se le han concedido derechos de uso, acceso o administración bajo la licencia estándar de CIS Suite. El</w:t>
      </w:r>
      <w:r w:rsidR="00DE4592">
        <w:rPr>
          <w:rFonts w:cs="Arial"/>
          <w:color w:val="404040" w:themeColor="text1" w:themeTint="BF"/>
          <w:sz w:val="18"/>
          <w:lang w:val="es-ES"/>
        </w:rPr>
        <w:t> </w:t>
      </w:r>
      <w:r w:rsidRPr="0089008B">
        <w:rPr>
          <w:rFonts w:cs="Arial"/>
          <w:color w:val="404040" w:themeColor="text1" w:themeTint="BF"/>
          <w:sz w:val="18"/>
          <w:lang w:val="es-ES"/>
        </w:rPr>
        <w:t>software de CIS incluye las últimas versiones de ese software disponibles (y cualquier versión anterior).</w:t>
      </w:r>
    </w:p>
    <w:p w14:paraId="4E11E277" w14:textId="77777777" w:rsidR="002E2D76" w:rsidRPr="0089008B" w:rsidRDefault="002E2D76" w:rsidP="002E2D76">
      <w:pPr>
        <w:pStyle w:val="PURBlueStrong-Indented"/>
        <w:rPr>
          <w:lang w:val="es-ES"/>
        </w:rPr>
      </w:pPr>
      <w:r w:rsidRPr="0089008B">
        <w:rPr>
          <w:lang w:val="es-ES"/>
        </w:rPr>
        <w:t>Derechos de Uso Aplicables</w:t>
      </w:r>
    </w:p>
    <w:p w14:paraId="1F29D955" w14:textId="06D60FD5" w:rsidR="002E2D76" w:rsidRPr="0089008B" w:rsidRDefault="002E2D76" w:rsidP="00DE4592">
      <w:pPr>
        <w:pStyle w:val="PURBody-Indented"/>
        <w:rPr>
          <w:lang w:val="es-ES"/>
        </w:rPr>
      </w:pPr>
      <w:r w:rsidRPr="0089008B">
        <w:rPr>
          <w:lang w:val="es-ES"/>
        </w:rPr>
        <w:t>Su acceso y uso del software de CIS se rige por los términos de licencia aplicables al software de CIS, según las modificaciones de</w:t>
      </w:r>
      <w:r w:rsidR="00DE4592">
        <w:rPr>
          <w:lang w:val="es-ES"/>
        </w:rPr>
        <w:t> </w:t>
      </w:r>
      <w:r w:rsidRPr="0089008B">
        <w:rPr>
          <w:lang w:val="es-ES"/>
        </w:rPr>
        <w:t>estos términos de licencia. Deberá asignar una licencia por cada procesador físico en cada servidor en el que ejecute software</w:t>
      </w:r>
      <w:r w:rsidR="00DE4592">
        <w:rPr>
          <w:lang w:val="es-ES"/>
        </w:rPr>
        <w:t> </w:t>
      </w:r>
      <w:r w:rsidRPr="0089008B">
        <w:rPr>
          <w:lang w:val="es-ES"/>
        </w:rPr>
        <w:t>de CIS.</w:t>
      </w:r>
    </w:p>
    <w:p w14:paraId="23834D26" w14:textId="77777777" w:rsidR="002E2D76" w:rsidRPr="0089008B" w:rsidRDefault="002E2D76" w:rsidP="002E2D76">
      <w:pPr>
        <w:pStyle w:val="PURBlueStrong-Indented"/>
        <w:rPr>
          <w:lang w:val="es-ES"/>
        </w:rPr>
      </w:pPr>
      <w:r w:rsidRPr="0089008B">
        <w:rPr>
          <w:lang w:val="es-ES"/>
        </w:rPr>
        <w:t>Software de CIS Incluido</w:t>
      </w:r>
    </w:p>
    <w:p w14:paraId="7F337847" w14:textId="5BB624EA" w:rsidR="002E2D76" w:rsidRPr="0089008B" w:rsidRDefault="00830DCA" w:rsidP="003B5A77">
      <w:pPr>
        <w:pStyle w:val="PURBullet-Indented"/>
        <w:numPr>
          <w:ilvl w:val="0"/>
          <w:numId w:val="7"/>
        </w:numPr>
        <w:rPr>
          <w:lang w:val="es-ES"/>
        </w:rPr>
      </w:pPr>
      <w:r w:rsidRPr="0089008B">
        <w:rPr>
          <w:lang w:val="es-ES"/>
        </w:rPr>
        <w:t>Windows Server Standard</w:t>
      </w:r>
    </w:p>
    <w:p w14:paraId="749A34F3" w14:textId="694948C0" w:rsidR="002E2D76" w:rsidRPr="0089008B" w:rsidRDefault="00830DCA" w:rsidP="003B5A77">
      <w:pPr>
        <w:pStyle w:val="PURBullet-Indented"/>
        <w:numPr>
          <w:ilvl w:val="0"/>
          <w:numId w:val="7"/>
        </w:numPr>
        <w:rPr>
          <w:lang w:val="es-ES"/>
        </w:rPr>
      </w:pPr>
      <w:r w:rsidRPr="0089008B">
        <w:rPr>
          <w:lang w:val="es-ES"/>
        </w:rPr>
        <w:t>System Center Standard</w:t>
      </w:r>
    </w:p>
    <w:p w14:paraId="5AEE438A" w14:textId="3F8D652F" w:rsidR="002E2D76" w:rsidRPr="0089008B" w:rsidRDefault="002E2D76" w:rsidP="002E2D76">
      <w:pPr>
        <w:pStyle w:val="PURBody-Indented"/>
        <w:rPr>
          <w:lang w:val="es-ES"/>
        </w:rPr>
      </w:pPr>
      <w:r w:rsidRPr="0089008B">
        <w:rPr>
          <w:b/>
          <w:lang w:val="es-ES"/>
        </w:rPr>
        <w:t xml:space="preserve">Windows Server Standard: </w:t>
      </w:r>
      <w:r w:rsidRPr="0089008B">
        <w:rPr>
          <w:lang w:val="es-ES"/>
        </w:rPr>
        <w:t>Podrá ejecutar en el servidor con licencia en cualquier momento:</w:t>
      </w:r>
    </w:p>
    <w:p w14:paraId="01A1E951" w14:textId="77777777" w:rsidR="002E2D76" w:rsidRPr="0089008B" w:rsidRDefault="002E2D76" w:rsidP="003B5A77">
      <w:pPr>
        <w:pStyle w:val="PURBullet-Indented"/>
        <w:numPr>
          <w:ilvl w:val="1"/>
          <w:numId w:val="12"/>
        </w:numPr>
        <w:rPr>
          <w:lang w:val="es-ES"/>
        </w:rPr>
      </w:pPr>
      <w:r w:rsidRPr="0089008B">
        <w:rPr>
          <w:lang w:val="es-ES"/>
        </w:rPr>
        <w:t>una instancia de Windows Server Standard en un OSE físico</w:t>
      </w:r>
    </w:p>
    <w:p w14:paraId="3B807648" w14:textId="77777777" w:rsidR="002E2D76" w:rsidRPr="0089008B" w:rsidRDefault="002E2D76" w:rsidP="003B5A77">
      <w:pPr>
        <w:pStyle w:val="PURBullet-Indented"/>
        <w:numPr>
          <w:ilvl w:val="1"/>
          <w:numId w:val="12"/>
        </w:numPr>
        <w:rPr>
          <w:lang w:val="es-ES"/>
        </w:rPr>
      </w:pPr>
      <w:r w:rsidRPr="0089008B">
        <w:rPr>
          <w:lang w:val="es-ES"/>
        </w:rPr>
        <w:t>una instancia de Windows Server Standard en un OSE virtual</w:t>
      </w:r>
    </w:p>
    <w:p w14:paraId="4A46884A" w14:textId="0A471EA4" w:rsidR="002E2D76" w:rsidRPr="0089008B" w:rsidRDefault="002E2D76" w:rsidP="002E2D76">
      <w:pPr>
        <w:pStyle w:val="PURBody-Indented"/>
        <w:rPr>
          <w:lang w:val="es-ES"/>
        </w:rPr>
      </w:pPr>
      <w:r w:rsidRPr="0089008B">
        <w:rPr>
          <w:lang w:val="es-ES"/>
        </w:rPr>
        <w:lastRenderedPageBreak/>
        <w:t>Si ejecuta el número máximo permitido de instancias (físicas y virtuales), la instancia del software de servidor que se ejecute en el OSE físico podrá utilizarse exclusivamente para:</w:t>
      </w:r>
    </w:p>
    <w:p w14:paraId="0EE765EA" w14:textId="77777777" w:rsidR="002E2D76" w:rsidRPr="0089008B" w:rsidRDefault="002E2D76" w:rsidP="003B5A77">
      <w:pPr>
        <w:pStyle w:val="PURBullet-Indented"/>
        <w:numPr>
          <w:ilvl w:val="1"/>
          <w:numId w:val="13"/>
        </w:numPr>
        <w:rPr>
          <w:lang w:val="es-ES"/>
        </w:rPr>
      </w:pPr>
      <w:r w:rsidRPr="0089008B">
        <w:rPr>
          <w:lang w:val="es-ES"/>
        </w:rPr>
        <w:t>Ejecutar software de virtualización de hardware</w:t>
      </w:r>
    </w:p>
    <w:p w14:paraId="5E3D6C1E" w14:textId="77777777" w:rsidR="002E2D76" w:rsidRPr="0089008B" w:rsidRDefault="002E2D76" w:rsidP="003B5A77">
      <w:pPr>
        <w:pStyle w:val="PURBullet-Indented"/>
        <w:numPr>
          <w:ilvl w:val="1"/>
          <w:numId w:val="13"/>
        </w:numPr>
        <w:rPr>
          <w:lang w:val="es-ES"/>
        </w:rPr>
      </w:pPr>
      <w:r w:rsidRPr="0089008B">
        <w:rPr>
          <w:lang w:val="es-ES"/>
        </w:rPr>
        <w:t>Proporcionar servicios de virtualización de hardware</w:t>
      </w:r>
    </w:p>
    <w:p w14:paraId="756997E2" w14:textId="77777777" w:rsidR="002E2D76" w:rsidRPr="0089008B" w:rsidRDefault="002E2D76" w:rsidP="003B5A77">
      <w:pPr>
        <w:pStyle w:val="PURBullet-Indented"/>
        <w:numPr>
          <w:ilvl w:val="1"/>
          <w:numId w:val="13"/>
        </w:numPr>
        <w:rPr>
          <w:lang w:val="es-ES"/>
        </w:rPr>
      </w:pPr>
      <w:r w:rsidRPr="0089008B">
        <w:rPr>
          <w:lang w:val="es-ES"/>
        </w:rPr>
        <w:t>Ejecutar software para administrar y mantener los OSEs en el servidor con licencia</w:t>
      </w:r>
    </w:p>
    <w:p w14:paraId="1212AD9D" w14:textId="73367EC7" w:rsidR="00D7307C" w:rsidRPr="0089008B" w:rsidRDefault="002E2D76" w:rsidP="002E2D76">
      <w:pPr>
        <w:pStyle w:val="PURBody-Indented"/>
        <w:rPr>
          <w:lang w:val="es-ES"/>
        </w:rPr>
      </w:pPr>
      <w:r w:rsidRPr="0089008B">
        <w:rPr>
          <w:b/>
          <w:lang w:val="es-ES"/>
        </w:rPr>
        <w:t xml:space="preserve">Licencias de Administración: </w:t>
      </w:r>
      <w:r w:rsidRPr="0089008B">
        <w:rPr>
          <w:lang w:val="es-ES"/>
        </w:rPr>
        <w:t>Se considerará que ha asignado al servidor con licencia un número de licencias estándar de System Center igual al número de licencias estándar de CIS Suite asignadas al servidor.</w:t>
      </w:r>
    </w:p>
    <w:p w14:paraId="3A1A3DAD" w14:textId="3437D67F" w:rsidR="002E2D76" w:rsidRPr="0089008B" w:rsidRDefault="00D7307C" w:rsidP="00DE4592">
      <w:pPr>
        <w:pStyle w:val="PURBody-Indented"/>
        <w:numPr>
          <w:ilvl w:val="0"/>
          <w:numId w:val="15"/>
        </w:numPr>
        <w:ind w:left="540" w:hanging="252"/>
        <w:rPr>
          <w:lang w:val="es-ES"/>
        </w:rPr>
      </w:pPr>
      <w:r w:rsidRPr="0089008B">
        <w:rPr>
          <w:lang w:val="es-ES"/>
        </w:rPr>
        <w:t>Si administra un OSE virtual en el dispositivo con licencia y el OSE físico solo se utiliza para ejecutar software de virtualización de hardware, proporcionar servicios de virtualización de hardware o para ejecutar software a fin de administrar y dar servicio a</w:t>
      </w:r>
      <w:r w:rsidR="00DE4592">
        <w:rPr>
          <w:lang w:val="es-ES"/>
        </w:rPr>
        <w:t> </w:t>
      </w:r>
      <w:r w:rsidRPr="0089008B">
        <w:rPr>
          <w:lang w:val="es-ES"/>
        </w:rPr>
        <w:t>los OSE en dicho dispositivo, podrá administrar dicho OSE virtual y el OSE físico en el servidor con licencia.</w:t>
      </w:r>
    </w:p>
    <w:p w14:paraId="1BBCF3E3" w14:textId="7514576A" w:rsidR="002E2D76" w:rsidRPr="0089008B" w:rsidRDefault="002E2D76" w:rsidP="00DE4592">
      <w:pPr>
        <w:pStyle w:val="PURBullet-Indented"/>
        <w:numPr>
          <w:ilvl w:val="0"/>
          <w:numId w:val="8"/>
        </w:numPr>
        <w:rPr>
          <w:lang w:val="es-ES"/>
        </w:rPr>
      </w:pPr>
      <w:r w:rsidRPr="0089008B">
        <w:rPr>
          <w:lang w:val="es-ES"/>
        </w:rPr>
        <w:t>Puede utilizar el software de System Center incluido en el Software de CIS para administrar cualquier OSE en cualquier de</w:t>
      </w:r>
      <w:r w:rsidR="00DE4592">
        <w:rPr>
          <w:lang w:val="es-ES"/>
        </w:rPr>
        <w:t> </w:t>
      </w:r>
      <w:r w:rsidRPr="0089008B">
        <w:rPr>
          <w:lang w:val="es-ES"/>
        </w:rPr>
        <w:t>sus</w:t>
      </w:r>
      <w:r w:rsidR="00DE4592">
        <w:rPr>
          <w:lang w:val="es-ES"/>
        </w:rPr>
        <w:t> </w:t>
      </w:r>
      <w:r w:rsidRPr="0089008B">
        <w:rPr>
          <w:lang w:val="es-ES"/>
        </w:rPr>
        <w:t>dispositivos sin licencia con CIS Suite, siempre que usted o sus usuarios adquieran por separado y cedan licencias de</w:t>
      </w:r>
      <w:r w:rsidR="00DE4592">
        <w:rPr>
          <w:lang w:val="es-ES"/>
        </w:rPr>
        <w:t> </w:t>
      </w:r>
      <w:r w:rsidRPr="0089008B">
        <w:rPr>
          <w:lang w:val="es-ES"/>
        </w:rPr>
        <w:t>administración tal y como se contempla en los Derechos de Uso del Proveedor de Servicios o en los Derechos de Uso de</w:t>
      </w:r>
      <w:r w:rsidR="00DE4592">
        <w:rPr>
          <w:lang w:val="es-ES"/>
        </w:rPr>
        <w:t> </w:t>
      </w:r>
      <w:r w:rsidRPr="0089008B">
        <w:rPr>
          <w:lang w:val="es-ES"/>
        </w:rPr>
        <w:t>Productos de Licencias por Volumen correspondientes a dicho software.</w:t>
      </w:r>
    </w:p>
    <w:p w14:paraId="3AE4FD5E" w14:textId="77777777" w:rsidR="002E2D76" w:rsidRPr="0089008B" w:rsidRDefault="002E2D76" w:rsidP="002E2D76">
      <w:pPr>
        <w:pStyle w:val="PURBlueStrong-Indented"/>
        <w:rPr>
          <w:lang w:val="es-ES"/>
        </w:rPr>
      </w:pPr>
      <w:r w:rsidRPr="0089008B">
        <w:rPr>
          <w:lang w:val="es-ES"/>
        </w:rPr>
        <w:t>Términos Adicionales</w:t>
      </w:r>
    </w:p>
    <w:p w14:paraId="7DD8D7EF" w14:textId="77777777" w:rsidR="002E2D76" w:rsidRPr="0089008B" w:rsidRDefault="002E2D76" w:rsidP="003B5A77">
      <w:pPr>
        <w:pStyle w:val="PURBullet-Indented"/>
        <w:numPr>
          <w:ilvl w:val="0"/>
          <w:numId w:val="8"/>
        </w:numPr>
        <w:rPr>
          <w:lang w:val="es-ES"/>
        </w:rPr>
      </w:pPr>
      <w:r w:rsidRPr="0089008B">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02E0F566" w14:textId="60384A81" w:rsidR="002E2D76" w:rsidRPr="0089008B" w:rsidRDefault="002E2D76" w:rsidP="003B5A77">
      <w:pPr>
        <w:pStyle w:val="PURBullet-Indented"/>
        <w:numPr>
          <w:ilvl w:val="0"/>
          <w:numId w:val="8"/>
        </w:numPr>
        <w:rPr>
          <w:lang w:val="es-ES"/>
        </w:rPr>
      </w:pPr>
      <w:r w:rsidRPr="0089008B">
        <w:rPr>
          <w:lang w:val="es-ES"/>
        </w:rPr>
        <w:t>Todos los demás requisitos, según lo establecido en los Derechos de Uso del Proveedor de Servicio, siguen teniendo plena fuerza y vigor.</w:t>
      </w:r>
    </w:p>
    <w:p w14:paraId="2A63D143" w14:textId="06F381E2" w:rsidR="00A748AB" w:rsidRPr="0089008B" w:rsidRDefault="005461DC" w:rsidP="00D673CC">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07B87B43" w14:textId="539B1CBE" w:rsidR="002A34F3" w:rsidRPr="0089008B" w:rsidRDefault="002A34F3" w:rsidP="002A34F3">
      <w:pPr>
        <w:pStyle w:val="PURProductName"/>
        <w:rPr>
          <w:lang w:val="es-ES"/>
        </w:rPr>
      </w:pPr>
      <w:bookmarkStart w:id="92" w:name="_Toc379278455"/>
      <w:bookmarkStart w:id="93" w:name="_Toc379278519"/>
      <w:bookmarkStart w:id="94" w:name="_Toc388434509"/>
      <w:bookmarkStart w:id="95" w:name="_Toc388997227"/>
      <w:bookmarkStart w:id="96" w:name="_Toc299524954"/>
      <w:bookmarkStart w:id="97" w:name="_Toc299531306"/>
      <w:bookmarkStart w:id="98" w:name="_Toc299531414"/>
      <w:bookmarkStart w:id="99" w:name="_Toc299531522"/>
      <w:bookmarkStart w:id="100" w:name="_Toc299957131"/>
      <w:bookmarkStart w:id="101" w:name="_Toc346536837"/>
      <w:bookmarkStart w:id="102" w:name="_Toc339280304"/>
      <w:bookmarkStart w:id="103" w:name="_Toc339280366"/>
      <w:bookmarkStart w:id="104" w:name="_Toc363552775"/>
      <w:bookmarkStart w:id="105" w:name="_Toc363552840"/>
      <w:bookmarkEnd w:id="74"/>
      <w:bookmarkEnd w:id="75"/>
      <w:bookmarkEnd w:id="76"/>
      <w:bookmarkEnd w:id="77"/>
      <w:bookmarkEnd w:id="78"/>
      <w:r w:rsidRPr="0089008B">
        <w:rPr>
          <w:lang w:val="es-ES"/>
        </w:rPr>
        <w:t>Servicio de sincronización para el hospedaje de Forefront Identity Manager 2010 R2</w:t>
      </w:r>
      <w:bookmarkEnd w:id="92"/>
      <w:bookmarkEnd w:id="93"/>
      <w:bookmarkEnd w:id="94"/>
      <w:bookmarkEnd w:id="95"/>
      <w:r w:rsidRPr="0089008B">
        <w:rPr>
          <w:lang w:val="es-ES"/>
        </w:rPr>
        <w:fldChar w:fldCharType="begin"/>
      </w:r>
      <w:r w:rsidRPr="0089008B">
        <w:rPr>
          <w:lang w:val="es-ES"/>
        </w:rPr>
        <w:instrText>XE "Servicio de sincronización para el hospedaje de Forefront Identity Manager 2010 R2"</w:instrText>
      </w:r>
      <w:r w:rsidRPr="0089008B">
        <w:rPr>
          <w:lang w:val="es-ES"/>
        </w:rPr>
        <w:fldChar w:fldCharType="end"/>
      </w:r>
    </w:p>
    <w:p w14:paraId="32E92EDD" w14:textId="77777777" w:rsidR="002A34F3" w:rsidRPr="0089008B" w:rsidRDefault="002A34F3" w:rsidP="002A34F3">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89008B" w14:paraId="33106A5D" w14:textId="77777777" w:rsidTr="005215C8">
        <w:trPr>
          <w:trHeight w:val="19"/>
        </w:trPr>
        <w:tc>
          <w:tcPr>
            <w:tcW w:w="2477" w:type="pct"/>
          </w:tcPr>
          <w:p w14:paraId="6982E117" w14:textId="286A8641" w:rsidR="002A34F3" w:rsidRPr="0089008B" w:rsidRDefault="002A34F3" w:rsidP="005215C8">
            <w:pPr>
              <w:spacing w:after="0"/>
              <w:rPr>
                <w:rFonts w:ascii="Arial Narrow" w:hAnsi="Arial Narrow"/>
                <w:color w:val="404040" w:themeColor="text1" w:themeTint="BF"/>
                <w:sz w:val="18"/>
                <w:szCs w:val="18"/>
                <w:lang w:val="es-ES"/>
              </w:rPr>
            </w:pPr>
            <w:r w:rsidRPr="0089008B">
              <w:rPr>
                <w:rFonts w:ascii="Arial Narrow" w:hAnsi="Arial Narrow"/>
                <w:color w:val="404040" w:themeColor="text1" w:themeTint="BF"/>
                <w:sz w:val="18"/>
                <w:szCs w:val="18"/>
                <w:lang w:val="es-ES"/>
              </w:rPr>
              <w:t xml:space="preserve">Movilidad de Licencias en Granjas de Servidores: </w:t>
            </w:r>
            <w:r w:rsidR="00DE4592">
              <w:rPr>
                <w:rFonts w:ascii="Arial Narrow" w:hAnsi="Arial Narrow"/>
                <w:color w:val="404040" w:themeColor="text1" w:themeTint="BF"/>
                <w:sz w:val="18"/>
                <w:szCs w:val="18"/>
                <w:lang w:val="es-ES"/>
              </w:rPr>
              <w:br/>
            </w:r>
            <w:r w:rsidRPr="0089008B">
              <w:rPr>
                <w:rFonts w:ascii="Arial Narrow" w:hAnsi="Arial Narrow"/>
                <w:b/>
                <w:color w:val="404040" w:themeColor="text1" w:themeTint="BF"/>
                <w:sz w:val="18"/>
                <w:szCs w:val="18"/>
                <w:lang w:val="es-ES"/>
              </w:rPr>
              <w:t>Sí</w:t>
            </w:r>
            <w:r w:rsidRPr="0089008B">
              <w:rPr>
                <w:rFonts w:ascii="Arial Narrow" w:hAnsi="Arial Narrow"/>
                <w:color w:val="404040" w:themeColor="text1" w:themeTint="BF"/>
                <w:sz w:val="18"/>
                <w:szCs w:val="18"/>
                <w:lang w:val="es-ES"/>
              </w:rPr>
              <w:t xml:space="preserve"> </w:t>
            </w:r>
            <w:r w:rsidRPr="0089008B">
              <w:rPr>
                <w:rFonts w:ascii="Arial Narrow" w:hAnsi="Arial Narrow"/>
                <w:i/>
                <w:color w:val="404040" w:themeColor="text1" w:themeTint="BF"/>
                <w:sz w:val="18"/>
                <w:szCs w:val="18"/>
                <w:lang w:val="es-ES"/>
              </w:rPr>
              <w:t xml:space="preserve">(consultar </w:t>
            </w:r>
            <w:hyperlink w:anchor="Movilidad" w:history="1">
              <w:r w:rsidRPr="0089008B">
                <w:rPr>
                  <w:rStyle w:val="Hyperlink"/>
                  <w:rFonts w:ascii="Arial Narrow" w:hAnsi="Arial Narrow"/>
                  <w:i/>
                  <w:sz w:val="18"/>
                  <w:szCs w:val="18"/>
                  <w:lang w:val="es-ES"/>
                </w:rPr>
                <w:t>Términos Generales</w:t>
              </w:r>
            </w:hyperlink>
            <w:r w:rsidRPr="0089008B">
              <w:rPr>
                <w:rFonts w:ascii="Arial Narrow" w:hAnsi="Arial Narrow"/>
                <w:i/>
                <w:color w:val="404040" w:themeColor="text1" w:themeTint="BF"/>
                <w:sz w:val="18"/>
                <w:szCs w:val="18"/>
                <w:lang w:val="es-ES"/>
              </w:rPr>
              <w:t>)</w:t>
            </w:r>
          </w:p>
        </w:tc>
        <w:tc>
          <w:tcPr>
            <w:tcW w:w="2523" w:type="pct"/>
          </w:tcPr>
          <w:p w14:paraId="5D020F43" w14:textId="77777777" w:rsidR="002A34F3" w:rsidRPr="0089008B" w:rsidRDefault="002A34F3" w:rsidP="005215C8">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Ver Notificación Aplicable: </w:t>
            </w:r>
            <w:r w:rsidRPr="0089008B">
              <w:rPr>
                <w:rFonts w:ascii="Arial Narrow" w:hAnsi="Arial Narrow"/>
                <w:b/>
                <w:color w:val="404040" w:themeColor="text1" w:themeTint="BF"/>
                <w:sz w:val="18"/>
                <w:lang w:val="es-ES"/>
              </w:rPr>
              <w:t>No</w:t>
            </w:r>
          </w:p>
        </w:tc>
      </w:tr>
      <w:tr w:rsidR="002A34F3" w:rsidRPr="0089008B" w14:paraId="7FE0A8DC" w14:textId="77777777" w:rsidTr="005215C8">
        <w:tc>
          <w:tcPr>
            <w:tcW w:w="2477" w:type="pct"/>
          </w:tcPr>
          <w:p w14:paraId="49F11062" w14:textId="77777777" w:rsidR="002A34F3" w:rsidRPr="0089008B" w:rsidRDefault="002A34F3" w:rsidP="005215C8">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No</w:t>
            </w:r>
          </w:p>
        </w:tc>
        <w:tc>
          <w:tcPr>
            <w:tcW w:w="2523" w:type="pct"/>
          </w:tcPr>
          <w:p w14:paraId="400E4E5A" w14:textId="77777777" w:rsidR="002A34F3" w:rsidRPr="0089008B" w:rsidRDefault="002A34F3" w:rsidP="005215C8">
            <w:pPr>
              <w:spacing w:after="0"/>
              <w:rPr>
                <w:rFonts w:ascii="Arial Narrow" w:hAnsi="Arial Narrow"/>
                <w:color w:val="404040" w:themeColor="text1" w:themeTint="BF"/>
                <w:sz w:val="18"/>
                <w:lang w:val="es-ES"/>
              </w:rPr>
            </w:pPr>
          </w:p>
        </w:tc>
      </w:tr>
    </w:tbl>
    <w:p w14:paraId="24040589" w14:textId="5E519D53" w:rsidR="002A34F3" w:rsidRPr="0089008B" w:rsidRDefault="005461DC" w:rsidP="00D673CC">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2C4A9ACF" w14:textId="259DDBCF" w:rsidR="000A570B" w:rsidRPr="0089008B" w:rsidRDefault="000A570B" w:rsidP="000A570B">
      <w:pPr>
        <w:pStyle w:val="PURProductName"/>
        <w:rPr>
          <w:lang w:val="es-ES"/>
        </w:rPr>
      </w:pPr>
      <w:bookmarkStart w:id="106" w:name="_Toc378682220"/>
      <w:bookmarkStart w:id="107" w:name="_Toc378682240"/>
      <w:bookmarkStart w:id="108" w:name="_Toc371268252"/>
      <w:bookmarkStart w:id="109" w:name="_Toc371268319"/>
      <w:bookmarkStart w:id="110" w:name="_Toc379278456"/>
      <w:bookmarkStart w:id="111" w:name="_Toc379278520"/>
      <w:bookmarkStart w:id="112" w:name="_Toc388434510"/>
      <w:bookmarkStart w:id="113" w:name="_Toc388997228"/>
      <w:r w:rsidRPr="0089008B">
        <w:rPr>
          <w:lang w:val="es-ES"/>
        </w:rPr>
        <w:t>Microsoft Dynamics C5 2012</w:t>
      </w:r>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r w:rsidRPr="0089008B">
        <w:rPr>
          <w:lang w:val="es-ES"/>
        </w:rPr>
        <w:fldChar w:fldCharType="begin"/>
      </w:r>
      <w:r w:rsidRPr="0089008B">
        <w:rPr>
          <w:lang w:val="es-ES"/>
        </w:rPr>
        <w:instrText>XE "Microsoft Dynamics C5 2012"</w:instrText>
      </w:r>
      <w:r w:rsidRPr="0089008B">
        <w:rPr>
          <w:lang w:val="es-ES"/>
        </w:rPr>
        <w:fldChar w:fldCharType="end"/>
      </w:r>
    </w:p>
    <w:p w14:paraId="4521D0F7" w14:textId="77777777" w:rsidR="000A570B" w:rsidRPr="0089008B" w:rsidRDefault="000A570B" w:rsidP="000A570B">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3D5A5E6F" w14:textId="77777777" w:rsidR="000A570B" w:rsidRPr="0089008B" w:rsidRDefault="006E381D" w:rsidP="000A570B">
      <w:pPr>
        <w:pStyle w:val="PURBody"/>
        <w:rPr>
          <w:lang w:val="es-ES"/>
        </w:rPr>
      </w:pPr>
      <w:r w:rsidRPr="0089008B">
        <w:rPr>
          <w:b/>
          <w:lang w:val="es-ES"/>
        </w:rPr>
        <w:t>Sólo para uso en Islandia y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9008B" w14:paraId="3BAA267E" w14:textId="77777777" w:rsidTr="00AE7BEF">
        <w:tc>
          <w:tcPr>
            <w:tcW w:w="2477" w:type="pct"/>
          </w:tcPr>
          <w:p w14:paraId="4EE5A5D6" w14:textId="678B352B" w:rsidR="000A570B" w:rsidRPr="0089008B" w:rsidRDefault="005E52C7" w:rsidP="00AE7BEF">
            <w:pPr>
              <w:pStyle w:val="PURLMSH"/>
              <w:rPr>
                <w:lang w:val="es-ES"/>
              </w:rPr>
            </w:pPr>
            <w:r w:rsidRPr="0089008B">
              <w:rPr>
                <w:lang w:val="es-ES"/>
              </w:rPr>
              <w:t xml:space="preserve">Movilidad de Licencias en Granjas de Servidores: </w:t>
            </w:r>
            <w:r w:rsidRPr="0089008B">
              <w:rPr>
                <w:b/>
                <w:lang w:val="es-ES"/>
              </w:rPr>
              <w:t>No</w:t>
            </w:r>
            <w:r w:rsidRPr="0089008B">
              <w:rPr>
                <w:lang w:val="es-ES"/>
              </w:rPr>
              <w:t xml:space="preserve"> </w:t>
            </w:r>
          </w:p>
        </w:tc>
        <w:tc>
          <w:tcPr>
            <w:tcW w:w="2523" w:type="pct"/>
          </w:tcPr>
          <w:p w14:paraId="5B17D097" w14:textId="77777777" w:rsidR="000A570B" w:rsidRPr="0089008B" w:rsidRDefault="000A570B" w:rsidP="00AE7BEF">
            <w:pPr>
              <w:pStyle w:val="PURLMSH"/>
              <w:rPr>
                <w:lang w:val="es-ES"/>
              </w:rPr>
            </w:pPr>
            <w:r w:rsidRPr="0089008B">
              <w:rPr>
                <w:lang w:val="es-ES"/>
              </w:rPr>
              <w:t xml:space="preserve">Ver Notificación Aplicable: </w:t>
            </w:r>
            <w:r w:rsidRPr="0089008B">
              <w:rPr>
                <w:b/>
                <w:lang w:val="es-ES"/>
              </w:rPr>
              <w:t>No</w:t>
            </w:r>
          </w:p>
        </w:tc>
      </w:tr>
      <w:tr w:rsidR="000A570B" w:rsidRPr="0089008B" w14:paraId="4928BC4E" w14:textId="77777777" w:rsidTr="00AE7BEF">
        <w:tc>
          <w:tcPr>
            <w:tcW w:w="2477" w:type="pct"/>
          </w:tcPr>
          <w:p w14:paraId="0993905C" w14:textId="7470120B" w:rsidR="000A570B" w:rsidRPr="0089008B" w:rsidRDefault="00624A7C" w:rsidP="00AE7BEF">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523" w:type="pct"/>
          </w:tcPr>
          <w:p w14:paraId="7D15D210" w14:textId="77777777" w:rsidR="000A570B" w:rsidRPr="0089008B" w:rsidRDefault="000A570B" w:rsidP="00AE7BEF">
            <w:pPr>
              <w:pStyle w:val="PURLMSH"/>
              <w:rPr>
                <w:lang w:val="es-ES"/>
              </w:rPr>
            </w:pPr>
          </w:p>
        </w:tc>
      </w:tr>
    </w:tbl>
    <w:p w14:paraId="3ACCC5FE" w14:textId="77777777" w:rsidR="000A570B" w:rsidRPr="0089008B" w:rsidRDefault="000A570B" w:rsidP="000A570B">
      <w:pPr>
        <w:pStyle w:val="PURADDITIONALTERMSHEADERMB"/>
        <w:rPr>
          <w:lang w:val="es-ES"/>
        </w:rPr>
      </w:pPr>
      <w:r w:rsidRPr="0089008B">
        <w:rPr>
          <w:lang w:val="es-ES"/>
        </w:rPr>
        <w:t>Términos Adicionales:</w:t>
      </w:r>
    </w:p>
    <w:p w14:paraId="5CD469F4" w14:textId="77777777" w:rsidR="000A570B" w:rsidRPr="0089008B" w:rsidRDefault="000A570B" w:rsidP="000A570B">
      <w:pPr>
        <w:pStyle w:val="PURBlueStrong"/>
        <w:rPr>
          <w:lang w:val="es-ES"/>
        </w:rPr>
      </w:pPr>
      <w:r w:rsidRPr="0089008B">
        <w:rPr>
          <w:lang w:val="es-ES"/>
        </w:rPr>
        <w:t>Componentes</w:t>
      </w:r>
    </w:p>
    <w:p w14:paraId="5BF196D2" w14:textId="4B78A8F3" w:rsidR="000A570B" w:rsidRPr="0089008B" w:rsidRDefault="000A570B" w:rsidP="000A570B">
      <w:pPr>
        <w:pStyle w:val="PURBody-Indented"/>
        <w:rPr>
          <w:lang w:val="es-ES"/>
        </w:rPr>
      </w:pPr>
      <w:r w:rsidRPr="0089008B">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89008B">
        <w:rPr>
          <w:rStyle w:val="Hyperlink"/>
          <w:lang w:val="es-ES"/>
        </w:rPr>
        <w:t>http://</w:t>
      </w:r>
      <w:hyperlink r:id="rId129" w:history="1">
        <w:r w:rsidRPr="0089008B">
          <w:rPr>
            <w:rStyle w:val="Hyperlink"/>
            <w:lang w:val="es-ES"/>
          </w:rPr>
          <w:t>www.explore.ms</w:t>
        </w:r>
      </w:hyperlink>
      <w:r w:rsidRPr="0089008B">
        <w:rPr>
          <w:lang w:val="es-ES"/>
        </w:rPr>
        <w:t xml:space="preserve">. </w:t>
      </w:r>
    </w:p>
    <w:p w14:paraId="5E33E6AE" w14:textId="77777777" w:rsidR="000A570B" w:rsidRPr="0089008B" w:rsidRDefault="000A570B" w:rsidP="000A570B">
      <w:pPr>
        <w:pStyle w:val="PURBody-Indented"/>
        <w:rPr>
          <w:lang w:val="es-ES"/>
        </w:rPr>
      </w:pPr>
      <w:r w:rsidRPr="0089008B">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17D68A66" w14:textId="77777777" w:rsidR="000A570B" w:rsidRPr="0089008B" w:rsidRDefault="000A570B" w:rsidP="000A570B">
      <w:pPr>
        <w:pStyle w:val="PURBlueStrong"/>
        <w:rPr>
          <w:lang w:val="es-ES"/>
        </w:rPr>
      </w:pPr>
      <w:r w:rsidRPr="0089008B">
        <w:rPr>
          <w:lang w:val="es-ES"/>
        </w:rPr>
        <w:lastRenderedPageBreak/>
        <w:t>Localizaciones y traducciones</w:t>
      </w:r>
    </w:p>
    <w:p w14:paraId="2C58C0F8" w14:textId="7D7AAA00" w:rsidR="000A570B" w:rsidRPr="0089008B" w:rsidRDefault="000A570B" w:rsidP="000A570B">
      <w:pPr>
        <w:pStyle w:val="PURBody-Indented"/>
        <w:rPr>
          <w:lang w:val="es-ES"/>
        </w:rPr>
      </w:pPr>
      <w:r w:rsidRPr="0089008B">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3EFB253" w14:textId="463D8678" w:rsidR="000A570B" w:rsidRPr="0089008B" w:rsidRDefault="000A570B" w:rsidP="000A570B">
      <w:pPr>
        <w:pStyle w:val="PURBody-Indented"/>
        <w:rPr>
          <w:lang w:val="es-ES"/>
        </w:rPr>
      </w:pPr>
      <w:r w:rsidRPr="0089008B">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0" w:history="1">
        <w:r w:rsidRPr="0089008B">
          <w:rPr>
            <w:rStyle w:val="Hyperlink"/>
            <w:lang w:val="es-ES"/>
          </w:rPr>
          <w:t>https://mbs.microsoft.com/partnersource/partneressentials/pllp</w:t>
        </w:r>
      </w:hyperlink>
      <w:r w:rsidRPr="0089008B">
        <w:rPr>
          <w:lang w:val="es-ES"/>
        </w:rPr>
        <w:t xml:space="preserve"> o póngase en contacto con su Gestor de cuentas de partner.</w:t>
      </w:r>
    </w:p>
    <w:p w14:paraId="7D98F7E2" w14:textId="2951E820" w:rsidR="000A570B" w:rsidRPr="0089008B" w:rsidRDefault="005461DC" w:rsidP="00D673CC">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706AA238" w14:textId="22B53051" w:rsidR="000A570B" w:rsidRPr="0089008B" w:rsidRDefault="000A570B" w:rsidP="000A570B">
      <w:pPr>
        <w:pStyle w:val="PURProductName"/>
        <w:rPr>
          <w:lang w:val="es-ES"/>
        </w:rPr>
      </w:pPr>
      <w:bookmarkStart w:id="114" w:name="_Toc299524955"/>
      <w:bookmarkStart w:id="115" w:name="_Toc299531307"/>
      <w:bookmarkStart w:id="116" w:name="_Toc299531415"/>
      <w:bookmarkStart w:id="117" w:name="_Toc299531523"/>
      <w:bookmarkStart w:id="118" w:name="_Toc299957132"/>
      <w:bookmarkStart w:id="119" w:name="_Toc346536838"/>
      <w:bookmarkStart w:id="120" w:name="_Toc339280305"/>
      <w:bookmarkStart w:id="121" w:name="_Toc339280367"/>
      <w:bookmarkStart w:id="122" w:name="_Toc363552776"/>
      <w:bookmarkStart w:id="123" w:name="_Toc363552841"/>
      <w:bookmarkStart w:id="124" w:name="_Toc378682221"/>
      <w:bookmarkStart w:id="125" w:name="_Toc378682241"/>
      <w:bookmarkStart w:id="126" w:name="_Toc371268253"/>
      <w:bookmarkStart w:id="127" w:name="_Toc371268320"/>
      <w:bookmarkStart w:id="128" w:name="_Toc379278457"/>
      <w:bookmarkStart w:id="129" w:name="_Toc379278521"/>
      <w:bookmarkStart w:id="130" w:name="_Toc388434511"/>
      <w:bookmarkStart w:id="131" w:name="_Toc388997229"/>
      <w:r w:rsidRPr="0089008B">
        <w:rPr>
          <w:lang w:val="es-ES"/>
        </w:rPr>
        <w:t xml:space="preserve">Microsoft Dynamics GP </w:t>
      </w:r>
      <w:bookmarkEnd w:id="114"/>
      <w:bookmarkEnd w:id="115"/>
      <w:bookmarkEnd w:id="116"/>
      <w:bookmarkEnd w:id="117"/>
      <w:bookmarkEnd w:id="118"/>
      <w:r w:rsidRPr="0089008B">
        <w:rPr>
          <w:lang w:val="es-ES"/>
        </w:rPr>
        <w:t>2013</w:t>
      </w:r>
      <w:bookmarkEnd w:id="119"/>
      <w:bookmarkEnd w:id="120"/>
      <w:bookmarkEnd w:id="121"/>
      <w:bookmarkEnd w:id="122"/>
      <w:bookmarkEnd w:id="123"/>
      <w:bookmarkEnd w:id="124"/>
      <w:bookmarkEnd w:id="125"/>
      <w:bookmarkEnd w:id="126"/>
      <w:bookmarkEnd w:id="127"/>
      <w:bookmarkEnd w:id="128"/>
      <w:bookmarkEnd w:id="129"/>
      <w:bookmarkEnd w:id="130"/>
      <w:bookmarkEnd w:id="131"/>
      <w:r w:rsidRPr="0089008B">
        <w:rPr>
          <w:lang w:val="es-ES"/>
        </w:rPr>
        <w:fldChar w:fldCharType="begin"/>
      </w:r>
      <w:r w:rsidRPr="0089008B">
        <w:rPr>
          <w:lang w:val="es-ES"/>
        </w:rPr>
        <w:instrText>XE "Microsoft Dynamics GP 2013"</w:instrText>
      </w:r>
      <w:r w:rsidRPr="0089008B">
        <w:rPr>
          <w:lang w:val="es-ES"/>
        </w:rPr>
        <w:fldChar w:fldCharType="end"/>
      </w:r>
    </w:p>
    <w:p w14:paraId="45DE27C5" w14:textId="77777777" w:rsidR="000A570B" w:rsidRPr="0089008B" w:rsidRDefault="000A570B" w:rsidP="000A570B">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9008B" w14:paraId="756D00BB" w14:textId="77777777" w:rsidTr="00AE7BEF">
        <w:tc>
          <w:tcPr>
            <w:tcW w:w="2477" w:type="pct"/>
          </w:tcPr>
          <w:p w14:paraId="76A879EB" w14:textId="62839DFE" w:rsidR="000A570B" w:rsidRPr="0089008B" w:rsidRDefault="005E52C7" w:rsidP="00AE7BEF">
            <w:pPr>
              <w:pStyle w:val="PURLMSH"/>
              <w:rPr>
                <w:lang w:val="es-ES"/>
              </w:rPr>
            </w:pPr>
            <w:r w:rsidRPr="0089008B">
              <w:rPr>
                <w:lang w:val="es-ES"/>
              </w:rPr>
              <w:t xml:space="preserve">Movilidad de Licencias en Granjas de Servidores: </w:t>
            </w:r>
            <w:r w:rsidRPr="0089008B">
              <w:rPr>
                <w:b/>
                <w:lang w:val="es-ES"/>
              </w:rPr>
              <w:t>No</w:t>
            </w:r>
            <w:r w:rsidRPr="0089008B">
              <w:rPr>
                <w:lang w:val="es-ES"/>
              </w:rPr>
              <w:t xml:space="preserve"> </w:t>
            </w:r>
          </w:p>
        </w:tc>
        <w:tc>
          <w:tcPr>
            <w:tcW w:w="2523" w:type="pct"/>
          </w:tcPr>
          <w:p w14:paraId="385A25E8" w14:textId="77777777" w:rsidR="000A570B" w:rsidRPr="0089008B" w:rsidRDefault="000A570B" w:rsidP="00AE7BEF">
            <w:pPr>
              <w:pStyle w:val="PURLMSH"/>
              <w:rPr>
                <w:lang w:val="es-ES"/>
              </w:rPr>
            </w:pPr>
            <w:r w:rsidRPr="0089008B">
              <w:rPr>
                <w:lang w:val="es-ES"/>
              </w:rPr>
              <w:t xml:space="preserve">Ver Notificación Aplicable: </w:t>
            </w:r>
            <w:r w:rsidRPr="0089008B">
              <w:rPr>
                <w:b/>
                <w:lang w:val="es-ES"/>
              </w:rPr>
              <w:t>No</w:t>
            </w:r>
          </w:p>
        </w:tc>
      </w:tr>
      <w:tr w:rsidR="000A570B" w:rsidRPr="0089008B" w14:paraId="46755817" w14:textId="77777777" w:rsidTr="00AE7BEF">
        <w:tc>
          <w:tcPr>
            <w:tcW w:w="2477" w:type="pct"/>
          </w:tcPr>
          <w:p w14:paraId="71C202C3" w14:textId="60A47AA4" w:rsidR="000A570B" w:rsidRPr="0089008B" w:rsidRDefault="00624A7C" w:rsidP="00AE7BEF">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nexo1" w:history="1">
              <w:hyperlink w:anchor="Appendix1" w:history="1">
                <w:r w:rsidR="00A76524" w:rsidRPr="0089008B">
                  <w:rPr>
                    <w:rStyle w:val="Hyperlink"/>
                    <w:i/>
                    <w:lang w:val="es-ES"/>
                  </w:rPr>
                  <w:t>Anexo 1</w:t>
                </w:r>
              </w:hyperlink>
            </w:hyperlink>
            <w:r w:rsidRPr="0089008B">
              <w:rPr>
                <w:i/>
                <w:lang w:val="es-ES"/>
              </w:rPr>
              <w:t>)</w:t>
            </w:r>
          </w:p>
        </w:tc>
        <w:tc>
          <w:tcPr>
            <w:tcW w:w="2523" w:type="pct"/>
          </w:tcPr>
          <w:p w14:paraId="3AF0E45B" w14:textId="77777777" w:rsidR="000A570B" w:rsidRPr="0089008B" w:rsidRDefault="000A570B" w:rsidP="00AE7BEF">
            <w:pPr>
              <w:pStyle w:val="PURLMSH"/>
              <w:rPr>
                <w:lang w:val="es-ES"/>
              </w:rPr>
            </w:pPr>
          </w:p>
        </w:tc>
      </w:tr>
    </w:tbl>
    <w:p w14:paraId="1EC14CD0" w14:textId="77777777" w:rsidR="000A570B" w:rsidRPr="0089008B" w:rsidRDefault="000A570B" w:rsidP="000A570B">
      <w:pPr>
        <w:pStyle w:val="PURADDITIONALTERMSHEADERMB"/>
        <w:rPr>
          <w:lang w:val="es-ES"/>
        </w:rPr>
      </w:pPr>
      <w:r w:rsidRPr="0089008B">
        <w:rPr>
          <w:lang w:val="es-ES"/>
        </w:rPr>
        <w:t>Términos Adicionales:</w:t>
      </w:r>
    </w:p>
    <w:p w14:paraId="78AC94F6" w14:textId="77777777" w:rsidR="000A570B" w:rsidRPr="0089008B" w:rsidRDefault="000A570B" w:rsidP="000A570B">
      <w:pPr>
        <w:pStyle w:val="PURBlueStrong"/>
        <w:rPr>
          <w:lang w:val="es-ES"/>
        </w:rPr>
      </w:pPr>
      <w:r w:rsidRPr="0089008B">
        <w:rPr>
          <w:lang w:val="es-ES"/>
        </w:rPr>
        <w:t>Componentes</w:t>
      </w:r>
    </w:p>
    <w:p w14:paraId="0FDB9390" w14:textId="3FDBC9A7" w:rsidR="000A570B" w:rsidRPr="0089008B" w:rsidRDefault="000A570B" w:rsidP="000A570B">
      <w:pPr>
        <w:pStyle w:val="PURBody-Indented"/>
        <w:rPr>
          <w:lang w:val="es-ES"/>
        </w:rPr>
      </w:pPr>
      <w:r w:rsidRPr="0089008B">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89008B">
        <w:rPr>
          <w:rStyle w:val="Hyperlink"/>
          <w:lang w:val="es-ES"/>
        </w:rPr>
        <w:t>http://</w:t>
      </w:r>
      <w:hyperlink r:id="rId131" w:history="1">
        <w:r w:rsidRPr="0089008B">
          <w:rPr>
            <w:rStyle w:val="Hyperlink"/>
            <w:lang w:val="es-ES"/>
          </w:rPr>
          <w:t>www.explore.ms</w:t>
        </w:r>
      </w:hyperlink>
      <w:r w:rsidRPr="0089008B">
        <w:rPr>
          <w:lang w:val="es-ES"/>
        </w:rPr>
        <w:t xml:space="preserve">. </w:t>
      </w:r>
    </w:p>
    <w:p w14:paraId="75B8A7E4" w14:textId="77777777" w:rsidR="000A570B" w:rsidRPr="0089008B" w:rsidRDefault="000A570B" w:rsidP="000A570B">
      <w:pPr>
        <w:pStyle w:val="PURBody-Indented"/>
        <w:rPr>
          <w:lang w:val="es-ES"/>
        </w:rPr>
      </w:pPr>
      <w:r w:rsidRPr="0089008B">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12D6B307" w14:textId="77777777" w:rsidR="000A570B" w:rsidRPr="0089008B" w:rsidRDefault="000A570B" w:rsidP="000A570B">
      <w:pPr>
        <w:pStyle w:val="PURBlueStrong"/>
        <w:rPr>
          <w:lang w:val="es-ES"/>
        </w:rPr>
      </w:pPr>
      <w:r w:rsidRPr="0089008B">
        <w:rPr>
          <w:lang w:val="es-ES"/>
        </w:rPr>
        <w:t>Localizaciones y traducciones</w:t>
      </w:r>
    </w:p>
    <w:p w14:paraId="519EDA80" w14:textId="77777777" w:rsidR="000A570B" w:rsidRPr="0089008B" w:rsidRDefault="000A570B" w:rsidP="000A570B">
      <w:pPr>
        <w:pStyle w:val="PURBody-Indented"/>
        <w:rPr>
          <w:lang w:val="es-ES"/>
        </w:rPr>
      </w:pPr>
      <w:r w:rsidRPr="0089008B">
        <w:rPr>
          <w:lang w:val="es-ES"/>
        </w:rPr>
        <w:t xml:space="preserve">Para obtener una lista de regiones geográficas e idiomas que Microsoft ha localizado y pone a disposición comercial, visite </w:t>
      </w:r>
      <w:hyperlink r:id="rId132" w:history="1">
        <w:r w:rsidRPr="0089008B">
          <w:rPr>
            <w:rStyle w:val="Hyperlink"/>
            <w:lang w:val="es-ES"/>
          </w:rPr>
          <w:t>http://www.microsoft.com/dynamics/en/us/products/gp-availability.aspx</w:t>
        </w:r>
      </w:hyperlink>
      <w:r w:rsidRPr="0089008B">
        <w:rPr>
          <w:lang w:val="es-ES"/>
        </w:rPr>
        <w:t>.</w:t>
      </w:r>
    </w:p>
    <w:p w14:paraId="39AC0C5F" w14:textId="555E48E1" w:rsidR="000A570B" w:rsidRPr="0089008B" w:rsidRDefault="000A570B" w:rsidP="000A570B">
      <w:pPr>
        <w:pStyle w:val="PURBody-Indented"/>
        <w:rPr>
          <w:lang w:val="es-ES"/>
        </w:rPr>
      </w:pPr>
      <w:r w:rsidRPr="0089008B">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8637B6B" w14:textId="42544B50" w:rsidR="000A570B" w:rsidRPr="0089008B" w:rsidRDefault="000A570B" w:rsidP="000A570B">
      <w:pPr>
        <w:pStyle w:val="PURBody-Indented"/>
        <w:rPr>
          <w:lang w:val="es-ES"/>
        </w:rPr>
      </w:pPr>
      <w:r w:rsidRPr="0089008B">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3" w:history="1">
        <w:r w:rsidRPr="0089008B">
          <w:rPr>
            <w:rStyle w:val="Hyperlink"/>
            <w:lang w:val="es-ES"/>
          </w:rPr>
          <w:t>https://mbs.microsoft.com/partnersource/partneressentials/pllp</w:t>
        </w:r>
      </w:hyperlink>
      <w:r w:rsidRPr="0089008B">
        <w:rPr>
          <w:lang w:val="es-ES"/>
        </w:rPr>
        <w:t xml:space="preserve"> o póngase en contacto con su Gestor de cuentas de partner.</w:t>
      </w:r>
    </w:p>
    <w:p w14:paraId="3B8288B8" w14:textId="0C35F29A" w:rsidR="000A570B" w:rsidRPr="0089008B" w:rsidRDefault="005461DC" w:rsidP="00D673CC">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5C6E0BA9" w14:textId="77777777" w:rsidR="00AC2468" w:rsidRDefault="00AC2468">
      <w:pPr>
        <w:spacing w:line="240" w:lineRule="exact"/>
        <w:rPr>
          <w:color w:val="auto"/>
          <w:sz w:val="28"/>
          <w:lang w:val="es-ES"/>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8682222"/>
      <w:bookmarkStart w:id="143" w:name="_Toc378682242"/>
      <w:bookmarkStart w:id="144" w:name="_Toc371268254"/>
      <w:bookmarkStart w:id="145" w:name="_Toc371268321"/>
      <w:bookmarkStart w:id="146" w:name="_Toc379278458"/>
      <w:bookmarkStart w:id="147" w:name="_Toc379278522"/>
      <w:bookmarkStart w:id="148" w:name="_Toc388434512"/>
      <w:r>
        <w:rPr>
          <w:lang w:val="es-ES"/>
        </w:rPr>
        <w:br w:type="page"/>
      </w:r>
    </w:p>
    <w:p w14:paraId="19C3D450" w14:textId="6A51BA89" w:rsidR="000A570B" w:rsidRPr="0089008B" w:rsidRDefault="000A570B" w:rsidP="000A570B">
      <w:pPr>
        <w:pStyle w:val="PURProductName"/>
        <w:rPr>
          <w:lang w:val="es-ES"/>
        </w:rPr>
      </w:pPr>
      <w:bookmarkStart w:id="149" w:name="_Toc388997230"/>
      <w:r w:rsidRPr="0089008B">
        <w:rPr>
          <w:lang w:val="es-ES"/>
        </w:rPr>
        <w:lastRenderedPageBreak/>
        <w:t xml:space="preserve">Microsoft Dynamics NAV </w:t>
      </w:r>
      <w:bookmarkEnd w:id="132"/>
      <w:bookmarkEnd w:id="133"/>
      <w:bookmarkEnd w:id="134"/>
      <w:bookmarkEnd w:id="135"/>
      <w:bookmarkEnd w:id="136"/>
      <w:r w:rsidRPr="0089008B">
        <w:rPr>
          <w:lang w:val="es-ES"/>
        </w:rPr>
        <w:t>2013</w:t>
      </w:r>
      <w:bookmarkEnd w:id="137"/>
      <w:bookmarkEnd w:id="138"/>
      <w:bookmarkEnd w:id="139"/>
      <w:bookmarkEnd w:id="140"/>
      <w:bookmarkEnd w:id="141"/>
      <w:r w:rsidRPr="0089008B">
        <w:rPr>
          <w:lang w:val="es-ES"/>
        </w:rPr>
        <w:t xml:space="preserve"> R2</w:t>
      </w:r>
      <w:bookmarkEnd w:id="142"/>
      <w:bookmarkEnd w:id="143"/>
      <w:bookmarkEnd w:id="144"/>
      <w:bookmarkEnd w:id="145"/>
      <w:bookmarkEnd w:id="146"/>
      <w:bookmarkEnd w:id="147"/>
      <w:bookmarkEnd w:id="148"/>
      <w:bookmarkEnd w:id="149"/>
      <w:r w:rsidRPr="0089008B">
        <w:rPr>
          <w:lang w:val="es-ES"/>
        </w:rPr>
        <w:fldChar w:fldCharType="begin"/>
      </w:r>
      <w:r w:rsidRPr="0089008B">
        <w:rPr>
          <w:lang w:val="es-ES"/>
        </w:rPr>
        <w:instrText>XE "Microsoft Dynamics NAV 2013 R2"</w:instrText>
      </w:r>
      <w:r w:rsidRPr="0089008B">
        <w:rPr>
          <w:lang w:val="es-ES"/>
        </w:rPr>
        <w:fldChar w:fldCharType="end"/>
      </w:r>
    </w:p>
    <w:p w14:paraId="08B4AFE5" w14:textId="77777777" w:rsidR="000A570B" w:rsidRPr="0089008B" w:rsidRDefault="000A570B" w:rsidP="000A570B">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9008B" w14:paraId="280325BA" w14:textId="77777777" w:rsidTr="00AE7BEF">
        <w:tc>
          <w:tcPr>
            <w:tcW w:w="2477" w:type="pct"/>
          </w:tcPr>
          <w:p w14:paraId="16CCABD3" w14:textId="6E50FE46" w:rsidR="000A570B" w:rsidRPr="0089008B" w:rsidRDefault="005E52C7" w:rsidP="00AE7BEF">
            <w:pPr>
              <w:pStyle w:val="PURLMSH"/>
              <w:rPr>
                <w:lang w:val="es-ES"/>
              </w:rPr>
            </w:pPr>
            <w:r w:rsidRPr="0089008B">
              <w:rPr>
                <w:lang w:val="es-ES"/>
              </w:rPr>
              <w:t xml:space="preserve">Movilidad de Licencias en Granjas de Servidores: </w:t>
            </w:r>
            <w:r w:rsidRPr="0089008B">
              <w:rPr>
                <w:b/>
                <w:lang w:val="es-ES"/>
              </w:rPr>
              <w:t>No</w:t>
            </w:r>
            <w:r w:rsidRPr="0089008B">
              <w:rPr>
                <w:lang w:val="es-ES"/>
              </w:rPr>
              <w:t xml:space="preserve"> </w:t>
            </w:r>
          </w:p>
        </w:tc>
        <w:tc>
          <w:tcPr>
            <w:tcW w:w="2523" w:type="pct"/>
          </w:tcPr>
          <w:p w14:paraId="44E88A01" w14:textId="77777777" w:rsidR="000A570B" w:rsidRPr="0089008B" w:rsidRDefault="000A570B" w:rsidP="00AE7BEF">
            <w:pPr>
              <w:pStyle w:val="PURLMSH"/>
              <w:rPr>
                <w:lang w:val="es-ES"/>
              </w:rPr>
            </w:pPr>
            <w:r w:rsidRPr="0089008B">
              <w:rPr>
                <w:lang w:val="es-ES"/>
              </w:rPr>
              <w:t xml:space="preserve">Ver Notificación Aplicable: </w:t>
            </w:r>
            <w:r w:rsidRPr="0089008B">
              <w:rPr>
                <w:b/>
                <w:lang w:val="es-ES"/>
              </w:rPr>
              <w:t>No</w:t>
            </w:r>
          </w:p>
        </w:tc>
      </w:tr>
      <w:tr w:rsidR="000A570B" w:rsidRPr="0089008B" w14:paraId="4CD44025" w14:textId="77777777" w:rsidTr="00AE7BEF">
        <w:tc>
          <w:tcPr>
            <w:tcW w:w="2477" w:type="pct"/>
          </w:tcPr>
          <w:p w14:paraId="1BCB107D" w14:textId="5EA2B4CE" w:rsidR="000A570B" w:rsidRPr="0089008B" w:rsidRDefault="00624A7C" w:rsidP="00AE7BEF">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hyperlink w:anchor="Appendix1" w:history="1">
                <w:r w:rsidR="00A76524" w:rsidRPr="0089008B">
                  <w:rPr>
                    <w:rStyle w:val="Hyperlink"/>
                    <w:i/>
                    <w:lang w:val="es-ES"/>
                  </w:rPr>
                  <w:t>Anexo 1</w:t>
                </w:r>
              </w:hyperlink>
            </w:hyperlink>
            <w:r w:rsidRPr="0089008B">
              <w:rPr>
                <w:i/>
                <w:lang w:val="es-ES"/>
              </w:rPr>
              <w:t>)</w:t>
            </w:r>
          </w:p>
        </w:tc>
        <w:tc>
          <w:tcPr>
            <w:tcW w:w="2523" w:type="pct"/>
          </w:tcPr>
          <w:p w14:paraId="58443C90" w14:textId="77777777" w:rsidR="000A570B" w:rsidRPr="0089008B" w:rsidRDefault="000A570B" w:rsidP="00AE7BEF">
            <w:pPr>
              <w:pStyle w:val="PURLMSH"/>
              <w:rPr>
                <w:lang w:val="es-ES"/>
              </w:rPr>
            </w:pPr>
          </w:p>
        </w:tc>
      </w:tr>
    </w:tbl>
    <w:p w14:paraId="05ADB17F" w14:textId="77777777" w:rsidR="000A570B" w:rsidRPr="0089008B" w:rsidRDefault="000A570B" w:rsidP="000A570B">
      <w:pPr>
        <w:pStyle w:val="PURADDITIONALTERMSHEADERMB"/>
        <w:rPr>
          <w:lang w:val="es-ES"/>
        </w:rPr>
      </w:pPr>
      <w:r w:rsidRPr="0089008B">
        <w:rPr>
          <w:lang w:val="es-ES"/>
        </w:rPr>
        <w:t>Términos Adicionales:</w:t>
      </w:r>
    </w:p>
    <w:p w14:paraId="737F17BF" w14:textId="77777777" w:rsidR="000A570B" w:rsidRPr="0089008B" w:rsidRDefault="000A570B" w:rsidP="000A570B">
      <w:pPr>
        <w:pStyle w:val="PURBlueStrong"/>
        <w:rPr>
          <w:lang w:val="es-ES"/>
        </w:rPr>
      </w:pPr>
      <w:r w:rsidRPr="0089008B">
        <w:rPr>
          <w:lang w:val="es-ES"/>
        </w:rPr>
        <w:t>Componentes</w:t>
      </w:r>
    </w:p>
    <w:p w14:paraId="6DBEE695" w14:textId="08B58F46" w:rsidR="000A570B" w:rsidRPr="0089008B" w:rsidRDefault="000A570B" w:rsidP="000A570B">
      <w:pPr>
        <w:pStyle w:val="PURBody-Indented"/>
        <w:rPr>
          <w:lang w:val="es-ES"/>
        </w:rPr>
      </w:pPr>
      <w:r w:rsidRPr="0089008B">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89008B">
        <w:rPr>
          <w:rStyle w:val="Hyperlink"/>
          <w:lang w:val="es-ES"/>
        </w:rPr>
        <w:t>http://</w:t>
      </w:r>
      <w:hyperlink r:id="rId134" w:history="1">
        <w:r w:rsidRPr="0089008B">
          <w:rPr>
            <w:rStyle w:val="Hyperlink"/>
            <w:lang w:val="es-ES"/>
          </w:rPr>
          <w:t>www.explore.ms</w:t>
        </w:r>
      </w:hyperlink>
      <w:r w:rsidRPr="0089008B">
        <w:rPr>
          <w:lang w:val="es-ES"/>
        </w:rPr>
        <w:t xml:space="preserve">. </w:t>
      </w:r>
    </w:p>
    <w:p w14:paraId="4FA0C70F" w14:textId="77777777" w:rsidR="000A570B" w:rsidRPr="0089008B" w:rsidRDefault="000A570B" w:rsidP="000A570B">
      <w:pPr>
        <w:pStyle w:val="PURBody-Indented"/>
        <w:rPr>
          <w:lang w:val="es-ES"/>
        </w:rPr>
      </w:pPr>
      <w:r w:rsidRPr="0089008B">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3B839F1F" w14:textId="77777777" w:rsidR="000A570B" w:rsidRPr="0089008B" w:rsidRDefault="000A570B" w:rsidP="000A570B">
      <w:pPr>
        <w:pStyle w:val="PURBlueStrong"/>
        <w:rPr>
          <w:lang w:val="es-ES"/>
        </w:rPr>
      </w:pPr>
      <w:r w:rsidRPr="0089008B">
        <w:rPr>
          <w:lang w:val="es-ES"/>
        </w:rPr>
        <w:t>Localizaciones y traducciones</w:t>
      </w:r>
    </w:p>
    <w:p w14:paraId="437C3D3B" w14:textId="1085628E" w:rsidR="000A570B" w:rsidRPr="0089008B" w:rsidRDefault="000A570B" w:rsidP="00AC2468">
      <w:pPr>
        <w:pStyle w:val="PURBody-Indented"/>
        <w:rPr>
          <w:lang w:val="es-ES"/>
        </w:rPr>
      </w:pPr>
      <w:r w:rsidRPr="0089008B">
        <w:rPr>
          <w:lang w:val="es-ES"/>
        </w:rPr>
        <w:t>Para obtener una lista de regiones geográficas e idiomas que Microsoft ha localizado y pone a disposición comercial, visite</w:t>
      </w:r>
      <w:r w:rsidR="00AC2468">
        <w:rPr>
          <w:lang w:val="es-ES"/>
        </w:rPr>
        <w:t> </w:t>
      </w:r>
      <w:hyperlink r:id="rId135" w:history="1">
        <w:r w:rsidRPr="0089008B">
          <w:rPr>
            <w:rStyle w:val="Hyperlink"/>
            <w:lang w:val="es-ES"/>
          </w:rPr>
          <w:t>http://www.microsoft.com/dynamics/en/us/products/nav-availability.aspx</w:t>
        </w:r>
      </w:hyperlink>
    </w:p>
    <w:p w14:paraId="62B6C265" w14:textId="5B814E86" w:rsidR="000A570B" w:rsidRPr="0089008B" w:rsidRDefault="000A570B" w:rsidP="000A570B">
      <w:pPr>
        <w:pStyle w:val="PURBody-Indented"/>
        <w:rPr>
          <w:lang w:val="es-ES"/>
        </w:rPr>
      </w:pPr>
      <w:r w:rsidRPr="0089008B">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84C78EE" w14:textId="5A56962F" w:rsidR="000A570B" w:rsidRPr="0089008B" w:rsidRDefault="000A570B" w:rsidP="000A570B">
      <w:pPr>
        <w:pStyle w:val="PURBody-Indented"/>
        <w:rPr>
          <w:lang w:val="es-ES"/>
        </w:rPr>
      </w:pPr>
      <w:r w:rsidRPr="0089008B">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6" w:history="1">
        <w:r w:rsidRPr="0089008B">
          <w:rPr>
            <w:rStyle w:val="Hyperlink"/>
            <w:lang w:val="es-ES"/>
          </w:rPr>
          <w:t>https://mbs.microsoft.com/partnersource/partneressentials/pllp</w:t>
        </w:r>
      </w:hyperlink>
      <w:r w:rsidRPr="0089008B">
        <w:rPr>
          <w:lang w:val="es-ES"/>
        </w:rPr>
        <w:t xml:space="preserve"> o póngase en contacto con su Gestor de cuentas de partner.</w:t>
      </w:r>
    </w:p>
    <w:p w14:paraId="48C80CF0" w14:textId="3F3B0771" w:rsidR="000A570B" w:rsidRPr="0089008B" w:rsidRDefault="005461DC" w:rsidP="00D673CC">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3DA54228" w14:textId="7AAAB449" w:rsidR="000A570B" w:rsidRPr="0089008B" w:rsidRDefault="000A570B" w:rsidP="000A570B">
      <w:pPr>
        <w:pStyle w:val="PURProductName"/>
        <w:rPr>
          <w:lang w:val="es-ES"/>
        </w:rPr>
      </w:pPr>
      <w:bookmarkStart w:id="150" w:name="_Toc299524957"/>
      <w:bookmarkStart w:id="151" w:name="_Toc299531309"/>
      <w:bookmarkStart w:id="152" w:name="_Toc299531417"/>
      <w:bookmarkStart w:id="153" w:name="_Toc299531525"/>
      <w:bookmarkStart w:id="154" w:name="_Toc299957134"/>
      <w:bookmarkStart w:id="155" w:name="_Toc346536840"/>
      <w:bookmarkStart w:id="156" w:name="_Toc339280307"/>
      <w:bookmarkStart w:id="157" w:name="_Toc339280369"/>
      <w:bookmarkStart w:id="158" w:name="_Toc363552778"/>
      <w:bookmarkStart w:id="159" w:name="_Toc363552843"/>
      <w:bookmarkStart w:id="160" w:name="_Toc378682223"/>
      <w:bookmarkStart w:id="161" w:name="_Toc378682243"/>
      <w:bookmarkStart w:id="162" w:name="_Toc371268255"/>
      <w:bookmarkStart w:id="163" w:name="_Toc371268322"/>
      <w:bookmarkStart w:id="164" w:name="_Toc379278459"/>
      <w:bookmarkStart w:id="165" w:name="_Toc379278523"/>
      <w:bookmarkStart w:id="166" w:name="_Toc388434513"/>
      <w:bookmarkStart w:id="167" w:name="_Toc388997231"/>
      <w:r w:rsidRPr="0089008B">
        <w:rPr>
          <w:lang w:val="es-ES"/>
        </w:rPr>
        <w:t>Microsoft Dynamics SL 2011</w:t>
      </w:r>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bookmarkEnd w:id="167"/>
      <w:r w:rsidRPr="0089008B">
        <w:rPr>
          <w:lang w:val="es-ES"/>
        </w:rPr>
        <w:fldChar w:fldCharType="begin"/>
      </w:r>
      <w:r w:rsidRPr="0089008B">
        <w:rPr>
          <w:lang w:val="es-ES"/>
        </w:rPr>
        <w:instrText>XE "Microsoft Dynamics SL 2011"</w:instrText>
      </w:r>
      <w:r w:rsidRPr="0089008B">
        <w:rPr>
          <w:lang w:val="es-ES"/>
        </w:rPr>
        <w:fldChar w:fldCharType="end"/>
      </w:r>
    </w:p>
    <w:p w14:paraId="07E7D2C0" w14:textId="77777777" w:rsidR="000A570B" w:rsidRPr="0089008B" w:rsidRDefault="000A570B" w:rsidP="000A570B">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9008B" w14:paraId="02D92079" w14:textId="77777777" w:rsidTr="00AE7BEF">
        <w:tc>
          <w:tcPr>
            <w:tcW w:w="2477" w:type="pct"/>
          </w:tcPr>
          <w:p w14:paraId="638CB789" w14:textId="3437BDF0" w:rsidR="000A570B" w:rsidRPr="0089008B" w:rsidRDefault="005E52C7" w:rsidP="00AE7BEF">
            <w:pPr>
              <w:pStyle w:val="PURLMSH"/>
              <w:rPr>
                <w:lang w:val="es-ES"/>
              </w:rPr>
            </w:pPr>
            <w:r w:rsidRPr="0089008B">
              <w:rPr>
                <w:lang w:val="es-ES"/>
              </w:rPr>
              <w:t xml:space="preserve">Movilidad de Licencias en Granjas de Servidores: </w:t>
            </w:r>
            <w:r w:rsidRPr="0089008B">
              <w:rPr>
                <w:b/>
                <w:lang w:val="es-ES"/>
              </w:rPr>
              <w:t>No</w:t>
            </w:r>
            <w:r w:rsidRPr="0089008B">
              <w:rPr>
                <w:lang w:val="es-ES"/>
              </w:rPr>
              <w:t xml:space="preserve"> </w:t>
            </w:r>
          </w:p>
        </w:tc>
        <w:tc>
          <w:tcPr>
            <w:tcW w:w="2523" w:type="pct"/>
          </w:tcPr>
          <w:p w14:paraId="2869EDEB" w14:textId="77777777" w:rsidR="000A570B" w:rsidRPr="0089008B" w:rsidRDefault="000A570B" w:rsidP="00AE7BEF">
            <w:pPr>
              <w:pStyle w:val="PURLMSH"/>
              <w:rPr>
                <w:lang w:val="es-ES"/>
              </w:rPr>
            </w:pPr>
            <w:r w:rsidRPr="0089008B">
              <w:rPr>
                <w:lang w:val="es-ES"/>
              </w:rPr>
              <w:t xml:space="preserve">Ver Notificación Aplicable: </w:t>
            </w:r>
            <w:r w:rsidRPr="0089008B">
              <w:rPr>
                <w:b/>
                <w:lang w:val="es-ES"/>
              </w:rPr>
              <w:t>No</w:t>
            </w:r>
          </w:p>
        </w:tc>
      </w:tr>
      <w:tr w:rsidR="000A570B" w:rsidRPr="0089008B" w14:paraId="33269B4D" w14:textId="77777777" w:rsidTr="00AE7BEF">
        <w:tc>
          <w:tcPr>
            <w:tcW w:w="2477" w:type="pct"/>
          </w:tcPr>
          <w:p w14:paraId="5EBF7C1A" w14:textId="30D94090" w:rsidR="000A570B" w:rsidRPr="0089008B" w:rsidRDefault="00624A7C" w:rsidP="00AE7BEF">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nexo1" w:history="1">
              <w:hyperlink w:anchor="Appendix1" w:history="1">
                <w:r w:rsidR="00A76524" w:rsidRPr="0089008B">
                  <w:rPr>
                    <w:rStyle w:val="Hyperlink"/>
                    <w:i/>
                    <w:lang w:val="es-ES"/>
                  </w:rPr>
                  <w:t>Anexo 1</w:t>
                </w:r>
              </w:hyperlink>
            </w:hyperlink>
            <w:r w:rsidRPr="0089008B">
              <w:rPr>
                <w:i/>
                <w:lang w:val="es-ES"/>
              </w:rPr>
              <w:t>)</w:t>
            </w:r>
          </w:p>
        </w:tc>
        <w:tc>
          <w:tcPr>
            <w:tcW w:w="2523" w:type="pct"/>
          </w:tcPr>
          <w:p w14:paraId="7308C97C" w14:textId="77777777" w:rsidR="000A570B" w:rsidRPr="0089008B" w:rsidRDefault="000A570B" w:rsidP="00AE7BEF">
            <w:pPr>
              <w:pStyle w:val="PURLMSH"/>
              <w:rPr>
                <w:lang w:val="es-ES"/>
              </w:rPr>
            </w:pPr>
          </w:p>
        </w:tc>
      </w:tr>
    </w:tbl>
    <w:p w14:paraId="6B20992F" w14:textId="77777777" w:rsidR="000A570B" w:rsidRPr="0089008B" w:rsidRDefault="000A570B" w:rsidP="000A570B">
      <w:pPr>
        <w:pStyle w:val="PURADDITIONALTERMSHEADERMB"/>
        <w:rPr>
          <w:lang w:val="es-ES"/>
        </w:rPr>
      </w:pPr>
      <w:r w:rsidRPr="0089008B">
        <w:rPr>
          <w:lang w:val="es-ES"/>
        </w:rPr>
        <w:t>Términos Adicionales:</w:t>
      </w:r>
    </w:p>
    <w:p w14:paraId="5CA19376" w14:textId="77777777" w:rsidR="000A570B" w:rsidRPr="0089008B" w:rsidRDefault="000A570B" w:rsidP="000A570B">
      <w:pPr>
        <w:pStyle w:val="PURBlueStrong"/>
        <w:rPr>
          <w:lang w:val="es-ES"/>
        </w:rPr>
      </w:pPr>
      <w:r w:rsidRPr="0089008B">
        <w:rPr>
          <w:lang w:val="es-ES"/>
        </w:rPr>
        <w:t>Componentes</w:t>
      </w:r>
    </w:p>
    <w:p w14:paraId="3DA30B94" w14:textId="439E9EB9" w:rsidR="000A570B" w:rsidRPr="0089008B" w:rsidRDefault="000A570B" w:rsidP="000A570B">
      <w:pPr>
        <w:pStyle w:val="PURBody-Indented"/>
        <w:rPr>
          <w:lang w:val="es-ES"/>
        </w:rPr>
      </w:pPr>
      <w:r w:rsidRPr="0089008B">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89008B">
        <w:rPr>
          <w:rStyle w:val="Hyperlink"/>
          <w:lang w:val="es-ES"/>
        </w:rPr>
        <w:t>http://</w:t>
      </w:r>
      <w:hyperlink r:id="rId137" w:history="1">
        <w:r w:rsidRPr="0089008B">
          <w:rPr>
            <w:rStyle w:val="Hyperlink"/>
            <w:lang w:val="es-ES"/>
          </w:rPr>
          <w:t>www.explore.ms</w:t>
        </w:r>
      </w:hyperlink>
      <w:r w:rsidRPr="0089008B">
        <w:rPr>
          <w:lang w:val="es-ES"/>
        </w:rPr>
        <w:t>.</w:t>
      </w:r>
    </w:p>
    <w:p w14:paraId="33001451" w14:textId="34C97BD0" w:rsidR="000A570B" w:rsidRPr="0089008B" w:rsidRDefault="000A570B" w:rsidP="000A570B">
      <w:pPr>
        <w:pStyle w:val="PURBody-Indented"/>
        <w:rPr>
          <w:lang w:val="es-ES"/>
        </w:rPr>
      </w:pPr>
      <w:r w:rsidRPr="0089008B">
        <w:rPr>
          <w:lang w:val="es-ES"/>
        </w:rPr>
        <w:t>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w:t>
      </w:r>
    </w:p>
    <w:p w14:paraId="32AFBA88" w14:textId="77777777" w:rsidR="000A570B" w:rsidRPr="0089008B" w:rsidRDefault="000A570B" w:rsidP="000A570B">
      <w:pPr>
        <w:pStyle w:val="PURBlueStrong"/>
        <w:rPr>
          <w:lang w:val="es-ES"/>
        </w:rPr>
      </w:pPr>
      <w:r w:rsidRPr="0089008B">
        <w:rPr>
          <w:lang w:val="es-ES"/>
        </w:rPr>
        <w:t>Localizaciones y traducciones</w:t>
      </w:r>
    </w:p>
    <w:p w14:paraId="1A93B964" w14:textId="77777777" w:rsidR="000A570B" w:rsidRPr="0089008B" w:rsidRDefault="000A570B" w:rsidP="000A570B">
      <w:pPr>
        <w:pStyle w:val="PURBody-Indented"/>
        <w:rPr>
          <w:lang w:val="es-ES"/>
        </w:rPr>
      </w:pPr>
      <w:r w:rsidRPr="0089008B">
        <w:rPr>
          <w:lang w:val="es-ES"/>
        </w:rPr>
        <w:t xml:space="preserve">Para obtener una lista de regiones geográficas e idiomas que Microsoft ha localizado y pone a disposición comercial, visite </w:t>
      </w:r>
      <w:hyperlink r:id="rId138" w:history="1">
        <w:r w:rsidRPr="0089008B">
          <w:rPr>
            <w:rStyle w:val="Hyperlink"/>
            <w:lang w:val="es-ES"/>
          </w:rPr>
          <w:t>http://www.microsoft.com/dynamics/en/us/products/sl-availability.aspx</w:t>
        </w:r>
      </w:hyperlink>
      <w:r w:rsidRPr="0089008B">
        <w:rPr>
          <w:lang w:val="es-ES"/>
        </w:rPr>
        <w:t xml:space="preserve"> </w:t>
      </w:r>
    </w:p>
    <w:p w14:paraId="264EF165" w14:textId="77777777" w:rsidR="00AC2468" w:rsidRDefault="00AC2468" w:rsidP="000A570B">
      <w:pPr>
        <w:pStyle w:val="PURBody-Indented"/>
        <w:rPr>
          <w:lang w:val="es-ES"/>
        </w:rPr>
      </w:pPr>
    </w:p>
    <w:p w14:paraId="08859951" w14:textId="0D3E8321" w:rsidR="000A570B" w:rsidRPr="0089008B" w:rsidRDefault="000A570B" w:rsidP="000A570B">
      <w:pPr>
        <w:pStyle w:val="PURBody-Indented"/>
        <w:rPr>
          <w:lang w:val="es-ES"/>
        </w:rPr>
      </w:pPr>
      <w:r w:rsidRPr="0089008B">
        <w:rPr>
          <w:lang w:val="es-ES"/>
        </w:rPr>
        <w:lastRenderedPageBreak/>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0857701A" w14:textId="595E4C90" w:rsidR="000A570B" w:rsidRPr="0089008B" w:rsidRDefault="000A570B" w:rsidP="000A570B">
      <w:pPr>
        <w:pStyle w:val="PURBody-Indented"/>
        <w:rPr>
          <w:lang w:val="es-ES"/>
        </w:rPr>
      </w:pPr>
      <w:r w:rsidRPr="0089008B">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9" w:history="1">
        <w:r w:rsidRPr="0089008B">
          <w:rPr>
            <w:rStyle w:val="Hyperlink"/>
            <w:lang w:val="es-ES"/>
          </w:rPr>
          <w:t>https://mbs.microsoft.com/partnersource/partneressentials/pllp</w:t>
        </w:r>
      </w:hyperlink>
      <w:r w:rsidRPr="0089008B">
        <w:rPr>
          <w:lang w:val="es-ES"/>
        </w:rPr>
        <w:t xml:space="preserve"> o póngase en contacto con su Gestor de cuentas de partner.</w:t>
      </w:r>
    </w:p>
    <w:p w14:paraId="1D74475A" w14:textId="5100BCD9" w:rsidR="000A570B" w:rsidRPr="0089008B" w:rsidRDefault="005461DC" w:rsidP="00D673CC">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10E1FA20" w14:textId="77777777" w:rsidR="000A570B" w:rsidRPr="0089008B" w:rsidRDefault="000A570B" w:rsidP="000A570B">
      <w:pPr>
        <w:pStyle w:val="PURProductName"/>
        <w:rPr>
          <w:lang w:val="es-ES"/>
        </w:rPr>
      </w:pPr>
      <w:bookmarkStart w:id="168" w:name="_Toc297828702"/>
      <w:bookmarkStart w:id="169" w:name="_Toc297883457"/>
      <w:bookmarkStart w:id="170" w:name="_Toc299524958"/>
      <w:bookmarkStart w:id="171" w:name="_Toc299531310"/>
      <w:bookmarkStart w:id="172" w:name="_Toc299531418"/>
      <w:bookmarkStart w:id="173" w:name="_Toc299531526"/>
      <w:bookmarkStart w:id="174" w:name="_Toc299957135"/>
      <w:bookmarkStart w:id="175" w:name="_Toc346536841"/>
      <w:bookmarkStart w:id="176" w:name="_Toc339280308"/>
      <w:bookmarkStart w:id="177" w:name="_Toc339280370"/>
      <w:bookmarkStart w:id="178" w:name="_Toc363552779"/>
      <w:bookmarkStart w:id="179" w:name="_Toc363552844"/>
      <w:bookmarkStart w:id="180" w:name="_Toc378682224"/>
      <w:bookmarkStart w:id="181" w:name="_Toc378682244"/>
      <w:bookmarkStart w:id="182" w:name="_Toc371268256"/>
      <w:bookmarkStart w:id="183" w:name="_Toc371268323"/>
      <w:bookmarkStart w:id="184" w:name="_Toc379278460"/>
      <w:bookmarkStart w:id="185" w:name="_Toc379278524"/>
      <w:bookmarkStart w:id="186" w:name="_Toc388434514"/>
      <w:bookmarkStart w:id="187" w:name="_Toc388997232"/>
      <w:r w:rsidRPr="0089008B">
        <w:rPr>
          <w:lang w:val="es-ES"/>
        </w:rPr>
        <w:t>Provisioning System</w:t>
      </w:r>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bookmarkEnd w:id="187"/>
      <w:r w:rsidRPr="0089008B">
        <w:rPr>
          <w:lang w:val="es-ES"/>
        </w:rPr>
        <w:t xml:space="preserve"> </w:t>
      </w:r>
      <w:r w:rsidRPr="0089008B">
        <w:rPr>
          <w:lang w:val="es-ES"/>
        </w:rPr>
        <w:fldChar w:fldCharType="begin"/>
      </w:r>
      <w:r w:rsidRPr="0089008B">
        <w:rPr>
          <w:lang w:val="es-ES"/>
        </w:rPr>
        <w:instrText>XE "Provisioning System"</w:instrText>
      </w:r>
      <w:r w:rsidRPr="0089008B">
        <w:rPr>
          <w:lang w:val="es-ES"/>
        </w:rPr>
        <w:fldChar w:fldCharType="end"/>
      </w:r>
    </w:p>
    <w:p w14:paraId="48455A77" w14:textId="77777777" w:rsidR="000A570B" w:rsidRPr="0089008B" w:rsidRDefault="000A570B" w:rsidP="000A570B">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9008B" w14:paraId="13954A75" w14:textId="77777777" w:rsidTr="00AE7BEF">
        <w:tc>
          <w:tcPr>
            <w:tcW w:w="2477" w:type="pct"/>
          </w:tcPr>
          <w:p w14:paraId="27AC73F4" w14:textId="597E796D" w:rsidR="000A570B" w:rsidRPr="0089008B" w:rsidRDefault="005E52C7"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Movilidad de Licencias en Granjas de Servidores: </w:t>
            </w:r>
            <w:r w:rsidRPr="0089008B">
              <w:rPr>
                <w:rFonts w:ascii="Arial Narrow" w:hAnsi="Arial Narrow"/>
                <w:b/>
                <w:color w:val="404040" w:themeColor="text1" w:themeTint="BF"/>
                <w:sz w:val="18"/>
                <w:lang w:val="es-ES"/>
              </w:rPr>
              <w:t>No</w:t>
            </w:r>
            <w:r w:rsidRPr="0089008B">
              <w:rPr>
                <w:rFonts w:ascii="Arial Narrow" w:hAnsi="Arial Narrow"/>
                <w:color w:val="404040" w:themeColor="text1" w:themeTint="BF"/>
                <w:sz w:val="18"/>
                <w:lang w:val="es-ES"/>
              </w:rPr>
              <w:t xml:space="preserve"> </w:t>
            </w:r>
          </w:p>
        </w:tc>
        <w:tc>
          <w:tcPr>
            <w:tcW w:w="2523" w:type="pct"/>
          </w:tcPr>
          <w:p w14:paraId="1DE920A0" w14:textId="77777777" w:rsidR="000A570B" w:rsidRPr="0089008B" w:rsidRDefault="000A570B"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Ver Notificación Aplicable: </w:t>
            </w:r>
            <w:r w:rsidRPr="0089008B">
              <w:rPr>
                <w:rFonts w:ascii="Arial Narrow" w:hAnsi="Arial Narrow"/>
                <w:b/>
                <w:color w:val="404040" w:themeColor="text1" w:themeTint="BF"/>
                <w:sz w:val="18"/>
                <w:lang w:val="es-ES"/>
              </w:rPr>
              <w:t>No</w:t>
            </w:r>
          </w:p>
        </w:tc>
      </w:tr>
      <w:tr w:rsidR="000A570B" w:rsidRPr="0089008B" w14:paraId="0020E719" w14:textId="77777777" w:rsidTr="00AE7BEF">
        <w:tc>
          <w:tcPr>
            <w:tcW w:w="2477" w:type="pct"/>
          </w:tcPr>
          <w:p w14:paraId="6156240C" w14:textId="77777777" w:rsidR="000A570B" w:rsidRPr="0089008B" w:rsidRDefault="000A570B"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No</w:t>
            </w:r>
            <w:r w:rsidRPr="0089008B">
              <w:rPr>
                <w:rFonts w:ascii="Arial Narrow" w:hAnsi="Arial Narrow"/>
                <w:color w:val="404040" w:themeColor="text1" w:themeTint="BF"/>
                <w:sz w:val="18"/>
                <w:lang w:val="es-ES"/>
              </w:rPr>
              <w:t xml:space="preserve"> </w:t>
            </w:r>
          </w:p>
        </w:tc>
        <w:tc>
          <w:tcPr>
            <w:tcW w:w="2523" w:type="pct"/>
          </w:tcPr>
          <w:p w14:paraId="40B1CD61" w14:textId="77777777" w:rsidR="000A570B" w:rsidRPr="0089008B" w:rsidRDefault="000A570B" w:rsidP="00AE7BEF">
            <w:pPr>
              <w:spacing w:after="0"/>
              <w:rPr>
                <w:rFonts w:ascii="Arial Narrow" w:hAnsi="Arial Narrow"/>
                <w:color w:val="404040" w:themeColor="text1" w:themeTint="BF"/>
                <w:sz w:val="18"/>
                <w:lang w:val="es-ES"/>
              </w:rPr>
            </w:pPr>
          </w:p>
        </w:tc>
      </w:tr>
    </w:tbl>
    <w:p w14:paraId="094E49EE" w14:textId="77777777" w:rsidR="000A570B" w:rsidRPr="0089008B" w:rsidRDefault="000A570B" w:rsidP="000A570B">
      <w:pPr>
        <w:spacing w:after="0"/>
        <w:rPr>
          <w:lang w:val="es-ES"/>
        </w:rPr>
      </w:pPr>
    </w:p>
    <w:p w14:paraId="1B76EA82" w14:textId="77777777" w:rsidR="000A570B" w:rsidRPr="0089008B" w:rsidRDefault="000A570B" w:rsidP="000A570B">
      <w:pPr>
        <w:pStyle w:val="PURADDITIONALTERMSHEADERMB"/>
        <w:rPr>
          <w:lang w:val="es-ES"/>
        </w:rPr>
      </w:pPr>
      <w:r w:rsidRPr="0089008B">
        <w:rPr>
          <w:lang w:val="es-ES"/>
        </w:rPr>
        <w:t>Términos Adicionales:</w:t>
      </w:r>
    </w:p>
    <w:p w14:paraId="3C0F442D" w14:textId="77777777" w:rsidR="000A570B" w:rsidRPr="0089008B" w:rsidRDefault="000A570B" w:rsidP="000A570B">
      <w:pPr>
        <w:pStyle w:val="PURBlueStrong"/>
        <w:rPr>
          <w:lang w:val="es-ES"/>
        </w:rPr>
      </w:pPr>
      <w:r w:rsidRPr="0089008B">
        <w:rPr>
          <w:lang w:val="es-ES"/>
        </w:rPr>
        <w:t>Ejecución de instancias del software de servidor</w:t>
      </w:r>
    </w:p>
    <w:p w14:paraId="30B73D77" w14:textId="73FBE4DD" w:rsidR="000A570B" w:rsidRPr="0089008B" w:rsidRDefault="000A570B" w:rsidP="00AC2468">
      <w:pPr>
        <w:pStyle w:val="PURBody-Indented"/>
        <w:rPr>
          <w:lang w:val="es-ES"/>
        </w:rPr>
      </w:pPr>
      <w:r w:rsidRPr="0089008B">
        <w:rPr>
          <w:lang w:val="es-ES"/>
        </w:rPr>
        <w:t>Puede ejecutar la cantidad necesaria de instancias del software de servidor en un servidor que ejecute las ediciones de Windows</w:t>
      </w:r>
      <w:r w:rsidR="00AC2468">
        <w:rPr>
          <w:lang w:val="es-ES"/>
        </w:rPr>
        <w:t> </w:t>
      </w:r>
      <w:r w:rsidRPr="0089008B">
        <w:rPr>
          <w:lang w:val="es-ES"/>
        </w:rPr>
        <w:t>Server 2003. No puede separar los componentes del software de servidor para su uso en más de un servidor.</w:t>
      </w:r>
    </w:p>
    <w:p w14:paraId="00BDC890" w14:textId="77777777" w:rsidR="000A570B" w:rsidRPr="0089008B" w:rsidRDefault="000A570B" w:rsidP="000A570B">
      <w:pPr>
        <w:pStyle w:val="PURBlueStrong"/>
        <w:rPr>
          <w:lang w:val="es-ES"/>
        </w:rPr>
      </w:pPr>
      <w:r w:rsidRPr="0089008B">
        <w:rPr>
          <w:lang w:val="es-ES"/>
        </w:rPr>
        <w:t>Modificación</w:t>
      </w:r>
    </w:p>
    <w:p w14:paraId="0BC3F6FC" w14:textId="4ACAF566" w:rsidR="000A570B" w:rsidRPr="0089008B" w:rsidRDefault="000A570B" w:rsidP="000A570B">
      <w:pPr>
        <w:pStyle w:val="PURBody-Indented"/>
        <w:rPr>
          <w:lang w:val="es-ES"/>
        </w:rPr>
      </w:pPr>
      <w:r w:rsidRPr="0089008B">
        <w:rPr>
          <w:lang w:val="es-ES"/>
        </w:rPr>
        <w:t xml:space="preserve">Con el fin exclusivo de integrar sus otros sistemas de servidor e informáticos internos, sólo podrá modificar los archivos del producto (i) con la extensión .xml o .asp, o (ii) que no estén instalados en el servidor como parte del programa de instalación del producto. Cualquier modificación permitida que realice en el producto no estará cubierta por la garantía limitada del contrato de licencia de proveedor de servicios. </w:t>
      </w:r>
    </w:p>
    <w:p w14:paraId="77E6DDA3" w14:textId="1F349750" w:rsidR="000A570B" w:rsidRPr="0089008B" w:rsidRDefault="005461DC" w:rsidP="00D673CC">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60061DA4" w14:textId="25548857" w:rsidR="000A570B" w:rsidRPr="0089008B" w:rsidRDefault="000A570B" w:rsidP="000A570B">
      <w:pPr>
        <w:pStyle w:val="PURProductName"/>
        <w:rPr>
          <w:lang w:val="es-ES"/>
        </w:rPr>
      </w:pPr>
      <w:bookmarkStart w:id="188" w:name="_Toc297828704"/>
      <w:bookmarkStart w:id="189" w:name="_Toc297883459"/>
      <w:bookmarkStart w:id="190" w:name="_Toc299524960"/>
      <w:bookmarkStart w:id="191" w:name="_Toc299531312"/>
      <w:bookmarkStart w:id="192" w:name="_Toc299531420"/>
      <w:bookmarkStart w:id="193" w:name="_Toc299531528"/>
      <w:bookmarkStart w:id="194" w:name="_Toc299957137"/>
      <w:bookmarkStart w:id="195" w:name="_Toc346536842"/>
      <w:bookmarkStart w:id="196" w:name="_Toc339280309"/>
      <w:bookmarkStart w:id="197" w:name="_Toc339280371"/>
      <w:bookmarkStart w:id="198" w:name="_Toc363552780"/>
      <w:bookmarkStart w:id="199" w:name="_Toc363552845"/>
      <w:bookmarkStart w:id="200" w:name="_Toc378682225"/>
      <w:bookmarkStart w:id="201" w:name="_Toc378682245"/>
      <w:bookmarkStart w:id="202" w:name="_Toc371268257"/>
      <w:bookmarkStart w:id="203" w:name="_Toc371268324"/>
      <w:bookmarkStart w:id="204" w:name="_Toc379278461"/>
      <w:bookmarkStart w:id="205" w:name="_Toc379278525"/>
      <w:bookmarkStart w:id="206" w:name="_Toc388434515"/>
      <w:bookmarkStart w:id="207" w:name="_Toc388997233"/>
      <w:r w:rsidRPr="0089008B">
        <w:rPr>
          <w:lang w:val="es-ES"/>
        </w:rPr>
        <w:t xml:space="preserve">SharePoint </w:t>
      </w:r>
      <w:bookmarkEnd w:id="188"/>
      <w:bookmarkEnd w:id="189"/>
      <w:bookmarkEnd w:id="190"/>
      <w:bookmarkEnd w:id="191"/>
      <w:bookmarkEnd w:id="192"/>
      <w:bookmarkEnd w:id="193"/>
      <w:bookmarkEnd w:id="194"/>
      <w:r w:rsidRPr="0089008B">
        <w:rPr>
          <w:lang w:val="es-ES"/>
        </w:rPr>
        <w:t>2013 Hosting</w:t>
      </w:r>
      <w:bookmarkEnd w:id="195"/>
      <w:bookmarkEnd w:id="196"/>
      <w:bookmarkEnd w:id="197"/>
      <w:bookmarkEnd w:id="198"/>
      <w:bookmarkEnd w:id="199"/>
      <w:bookmarkEnd w:id="200"/>
      <w:bookmarkEnd w:id="201"/>
      <w:bookmarkEnd w:id="202"/>
      <w:bookmarkEnd w:id="203"/>
      <w:bookmarkEnd w:id="204"/>
      <w:bookmarkEnd w:id="205"/>
      <w:bookmarkEnd w:id="206"/>
      <w:bookmarkEnd w:id="207"/>
      <w:r w:rsidRPr="0089008B">
        <w:rPr>
          <w:lang w:val="es-ES"/>
        </w:rPr>
        <w:fldChar w:fldCharType="begin"/>
      </w:r>
      <w:r w:rsidRPr="0089008B">
        <w:rPr>
          <w:lang w:val="es-ES"/>
        </w:rPr>
        <w:instrText>XE "SharePoint 2013 Hosting"</w:instrText>
      </w:r>
      <w:r w:rsidRPr="0089008B">
        <w:rPr>
          <w:lang w:val="es-ES"/>
        </w:rPr>
        <w:fldChar w:fldCharType="end"/>
      </w:r>
    </w:p>
    <w:p w14:paraId="65ABFE36" w14:textId="77777777" w:rsidR="000A570B" w:rsidRPr="0089008B" w:rsidRDefault="000A570B" w:rsidP="000A570B">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89008B" w14:paraId="5EAF3536" w14:textId="77777777" w:rsidTr="00AE7BEF">
        <w:trPr>
          <w:trHeight w:val="19"/>
        </w:trPr>
        <w:tc>
          <w:tcPr>
            <w:tcW w:w="2477" w:type="pct"/>
          </w:tcPr>
          <w:p w14:paraId="12444219" w14:textId="2187F3B0" w:rsidR="00827D1D" w:rsidRPr="0089008B" w:rsidRDefault="00827D1D" w:rsidP="00AE7BEF">
            <w:pPr>
              <w:spacing w:after="0"/>
              <w:rPr>
                <w:rFonts w:ascii="Arial Narrow" w:hAnsi="Arial Narrow"/>
                <w:color w:val="404040" w:themeColor="text1" w:themeTint="BF"/>
                <w:sz w:val="18"/>
                <w:szCs w:val="18"/>
                <w:lang w:val="es-ES"/>
              </w:rPr>
            </w:pPr>
            <w:r w:rsidRPr="0089008B">
              <w:rPr>
                <w:rFonts w:ascii="Arial Narrow" w:hAnsi="Arial Narrow"/>
                <w:color w:val="404040" w:themeColor="text1" w:themeTint="BF"/>
                <w:sz w:val="18"/>
                <w:szCs w:val="18"/>
                <w:lang w:val="es-ES"/>
              </w:rPr>
              <w:t xml:space="preserve">Movilidad de Licencias en Granjas de Servidores: </w:t>
            </w:r>
            <w:r w:rsidR="00AC2468">
              <w:rPr>
                <w:rFonts w:ascii="Arial Narrow" w:hAnsi="Arial Narrow"/>
                <w:color w:val="404040" w:themeColor="text1" w:themeTint="BF"/>
                <w:sz w:val="18"/>
                <w:szCs w:val="18"/>
                <w:lang w:val="es-ES"/>
              </w:rPr>
              <w:br/>
            </w:r>
            <w:r w:rsidRPr="0089008B">
              <w:rPr>
                <w:rFonts w:ascii="Arial Narrow" w:hAnsi="Arial Narrow"/>
                <w:b/>
                <w:color w:val="404040" w:themeColor="text1" w:themeTint="BF"/>
                <w:sz w:val="18"/>
                <w:szCs w:val="18"/>
                <w:lang w:val="es-ES"/>
              </w:rPr>
              <w:t>Sí</w:t>
            </w:r>
            <w:r w:rsidRPr="0089008B">
              <w:rPr>
                <w:rFonts w:ascii="Arial Narrow" w:hAnsi="Arial Narrow"/>
                <w:color w:val="404040" w:themeColor="text1" w:themeTint="BF"/>
                <w:sz w:val="18"/>
                <w:szCs w:val="18"/>
                <w:lang w:val="es-ES"/>
              </w:rPr>
              <w:t xml:space="preserve"> </w:t>
            </w:r>
            <w:r w:rsidRPr="0089008B">
              <w:rPr>
                <w:rFonts w:ascii="Arial Narrow" w:hAnsi="Arial Narrow"/>
                <w:i/>
                <w:color w:val="404040" w:themeColor="text1" w:themeTint="BF"/>
                <w:sz w:val="18"/>
                <w:szCs w:val="18"/>
                <w:lang w:val="es-ES"/>
              </w:rPr>
              <w:t xml:space="preserve">(consultar </w:t>
            </w:r>
            <w:hyperlink w:anchor="Movilidad" w:history="1">
              <w:r w:rsidRPr="0089008B">
                <w:rPr>
                  <w:rStyle w:val="Hyperlink"/>
                  <w:rFonts w:ascii="Arial Narrow" w:hAnsi="Arial Narrow"/>
                  <w:i/>
                  <w:sz w:val="18"/>
                  <w:szCs w:val="18"/>
                  <w:lang w:val="es-ES"/>
                </w:rPr>
                <w:t>Términos Generales</w:t>
              </w:r>
            </w:hyperlink>
            <w:r w:rsidRPr="0089008B">
              <w:rPr>
                <w:rFonts w:ascii="Arial Narrow" w:hAnsi="Arial Narrow"/>
                <w:i/>
                <w:color w:val="404040" w:themeColor="text1" w:themeTint="BF"/>
                <w:sz w:val="18"/>
                <w:szCs w:val="18"/>
                <w:lang w:val="es-ES"/>
              </w:rPr>
              <w:t>)</w:t>
            </w:r>
          </w:p>
        </w:tc>
        <w:tc>
          <w:tcPr>
            <w:tcW w:w="2523" w:type="pct"/>
          </w:tcPr>
          <w:p w14:paraId="5FA882CF" w14:textId="77777777" w:rsidR="00827D1D" w:rsidRPr="0089008B" w:rsidRDefault="00827D1D"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Ver Notificación Aplicable: </w:t>
            </w:r>
            <w:r w:rsidRPr="0089008B">
              <w:rPr>
                <w:rFonts w:ascii="Arial Narrow" w:hAnsi="Arial Narrow"/>
                <w:b/>
                <w:color w:val="404040" w:themeColor="text1" w:themeTint="BF"/>
                <w:sz w:val="18"/>
                <w:lang w:val="es-ES"/>
              </w:rPr>
              <w:t>No</w:t>
            </w:r>
          </w:p>
        </w:tc>
      </w:tr>
      <w:tr w:rsidR="000A570B" w:rsidRPr="0089008B" w14:paraId="6E7C5509" w14:textId="77777777" w:rsidTr="00AE7BEF">
        <w:tc>
          <w:tcPr>
            <w:tcW w:w="2477" w:type="pct"/>
          </w:tcPr>
          <w:p w14:paraId="029935AF" w14:textId="50C8A04E" w:rsidR="000A570B" w:rsidRPr="0089008B" w:rsidRDefault="000A570B"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Si</w:t>
            </w:r>
            <w:r w:rsidRPr="0089008B">
              <w:rPr>
                <w:rFonts w:ascii="Arial Narrow" w:hAnsi="Arial Narrow"/>
                <w:color w:val="404040" w:themeColor="text1" w:themeTint="BF"/>
                <w:sz w:val="18"/>
                <w:lang w:val="es-ES"/>
              </w:rPr>
              <w:t xml:space="preserve"> </w:t>
            </w:r>
            <w:r w:rsidRPr="0089008B">
              <w:rPr>
                <w:rFonts w:ascii="Arial Narrow" w:hAnsi="Arial Narrow"/>
                <w:i/>
                <w:color w:val="404040" w:themeColor="text1" w:themeTint="BF"/>
                <w:sz w:val="18"/>
                <w:lang w:val="es-ES"/>
              </w:rPr>
              <w:t xml:space="preserve">(ver </w:t>
            </w:r>
            <w:hyperlink w:anchor="Appendix1" w:history="1">
              <w:r w:rsidRPr="0089008B">
                <w:rPr>
                  <w:rFonts w:ascii="Arial Narrow" w:hAnsi="Arial Narrow"/>
                  <w:i/>
                  <w:color w:val="00467F"/>
                  <w:sz w:val="18"/>
                  <w:u w:val="single"/>
                  <w:lang w:val="es-ES"/>
                </w:rPr>
                <w:t>Anexo 1</w:t>
              </w:r>
            </w:hyperlink>
            <w:r w:rsidRPr="0089008B">
              <w:rPr>
                <w:rFonts w:ascii="Arial Narrow" w:hAnsi="Arial Narrow"/>
                <w:i/>
                <w:color w:val="404040" w:themeColor="text1" w:themeTint="BF"/>
                <w:sz w:val="18"/>
                <w:lang w:val="es-ES"/>
              </w:rPr>
              <w:t>)</w:t>
            </w:r>
          </w:p>
        </w:tc>
        <w:tc>
          <w:tcPr>
            <w:tcW w:w="2523" w:type="pct"/>
          </w:tcPr>
          <w:p w14:paraId="4AAD1E9D" w14:textId="77777777" w:rsidR="000A570B" w:rsidRPr="0089008B" w:rsidRDefault="000A570B" w:rsidP="00AE7BEF">
            <w:pPr>
              <w:spacing w:after="0"/>
              <w:rPr>
                <w:rFonts w:ascii="Arial Narrow" w:hAnsi="Arial Narrow"/>
                <w:color w:val="404040" w:themeColor="text1" w:themeTint="BF"/>
                <w:sz w:val="18"/>
                <w:lang w:val="es-ES"/>
              </w:rPr>
            </w:pPr>
          </w:p>
        </w:tc>
      </w:tr>
    </w:tbl>
    <w:p w14:paraId="044A3889" w14:textId="77777777" w:rsidR="000A570B" w:rsidRPr="0089008B" w:rsidRDefault="000A570B" w:rsidP="000A570B">
      <w:pPr>
        <w:pStyle w:val="PURADDITIONALTERMSHEADERMB"/>
        <w:rPr>
          <w:lang w:val="es-ES"/>
        </w:rPr>
      </w:pPr>
      <w:r w:rsidRPr="0089008B">
        <w:rPr>
          <w:lang w:val="es-ES"/>
        </w:rPr>
        <w:t>Términos Adicionales:</w:t>
      </w:r>
    </w:p>
    <w:p w14:paraId="2E679079" w14:textId="665B57DA" w:rsidR="000A570B" w:rsidRPr="0089008B" w:rsidRDefault="000A570B" w:rsidP="00AC2468">
      <w:pPr>
        <w:pStyle w:val="PURBody-Indented"/>
        <w:rPr>
          <w:lang w:val="es-ES"/>
        </w:rPr>
      </w:pPr>
      <w:r w:rsidRPr="0089008B">
        <w:rPr>
          <w:lang w:val="es-ES"/>
        </w:rPr>
        <w:t>Los usuarios externos también deben acceder a la totalidad del contenido, información y aplicaciones a los que acceden los usuarios internos. El acceso a los servidores que ofrecen contenido, información y aplicaciones que están limitados a usuarios internos, debe estar licenciado según las licencias SAL de SharePoint Server 2013. Por “usuarios externos” se entiende a</w:t>
      </w:r>
      <w:r w:rsidR="00AC2468">
        <w:rPr>
          <w:lang w:val="es-ES"/>
        </w:rPr>
        <w:t> </w:t>
      </w:r>
      <w:r w:rsidRPr="0089008B">
        <w:rPr>
          <w:lang w:val="es-ES"/>
        </w:rPr>
        <w:t>usuarios</w:t>
      </w:r>
      <w:r w:rsidR="00AC2468">
        <w:rPr>
          <w:lang w:val="es-ES"/>
        </w:rPr>
        <w:t> </w:t>
      </w:r>
      <w:r w:rsidRPr="0089008B">
        <w:rPr>
          <w:lang w:val="es-ES"/>
        </w:rPr>
        <w:t>que (i) no son empleados de su cliente ni (ii) contratistas o representantes que trabajan en las instalaciones de su cliente. El resto de usuarios son “usuarios internos”:</w:t>
      </w:r>
    </w:p>
    <w:p w14:paraId="76B08C87" w14:textId="641554A8" w:rsidR="004F6F1D" w:rsidRPr="0089008B" w:rsidRDefault="004F6F1D" w:rsidP="004F6F1D">
      <w:pPr>
        <w:pStyle w:val="PURBlueStrong"/>
        <w:rPr>
          <w:lang w:val="es-ES"/>
        </w:rPr>
      </w:pPr>
      <w:r w:rsidRPr="0089008B">
        <w:rPr>
          <w:lang w:val="es-ES"/>
        </w:rPr>
        <w:t>Ejecución de instancias del software de servidor</w:t>
      </w:r>
    </w:p>
    <w:p w14:paraId="63B05E62" w14:textId="13FF0F5B" w:rsidR="000A570B" w:rsidRPr="0089008B" w:rsidRDefault="000A570B" w:rsidP="000A570B">
      <w:pPr>
        <w:pStyle w:val="PURBody-Indented"/>
        <w:rPr>
          <w:lang w:val="es-ES"/>
        </w:rPr>
      </w:pPr>
      <w:r w:rsidRPr="0089008B">
        <w:rPr>
          <w:lang w:val="es-ES"/>
        </w:rPr>
        <w:t>Aunque se establezca lo contrario en los Términos Generales de Licencia, SharePoint 2013 Hosting para sitios de Internet no es idóneo para tener licencias bajo la opción Virtualización Ilimitada (descrita como opción (1)). Debe utilizar la opción Licencias basadas en los procesadores utilizados (descrita como opción (2)) para obtener la licencia de SharePoint 2013 Hosting.</w:t>
      </w:r>
    </w:p>
    <w:p w14:paraId="006BDECC" w14:textId="1D96D56C" w:rsidR="000A570B" w:rsidRPr="0089008B" w:rsidRDefault="005461DC" w:rsidP="00D673CC">
      <w:pPr>
        <w:keepLines/>
        <w:spacing w:before="240" w:after="240"/>
        <w:jc w:val="right"/>
        <w:rPr>
          <w:lang w:val="es-ES"/>
        </w:rPr>
      </w:pPr>
      <w:hyperlink w:anchor="TOC" w:history="1">
        <w:r w:rsidR="00252074" w:rsidRPr="0089008B">
          <w:rPr>
            <w:rFonts w:ascii="Arial Narrow" w:hAnsi="Arial Narrow"/>
            <w:color w:val="00467F"/>
            <w:sz w:val="16"/>
            <w:u w:val="single"/>
            <w:lang w:val="es-ES"/>
          </w:rPr>
          <w:t>Tabla de contenidos</w:t>
        </w:r>
      </w:hyperlink>
      <w:r w:rsidR="002F0A41">
        <w:rPr>
          <w:sz w:val="18"/>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7E06A984" w14:textId="1C818CB7" w:rsidR="002B550E" w:rsidRPr="0089008B" w:rsidRDefault="002B550E" w:rsidP="002B550E">
      <w:pPr>
        <w:pStyle w:val="PURProductName"/>
        <w:rPr>
          <w:lang w:val="es-ES"/>
        </w:rPr>
      </w:pPr>
      <w:bookmarkStart w:id="208" w:name="_Toc299524961"/>
      <w:bookmarkStart w:id="209" w:name="_Toc299531313"/>
      <w:bookmarkStart w:id="210" w:name="_Toc299531421"/>
      <w:bookmarkStart w:id="211" w:name="_Toc299531529"/>
      <w:bookmarkStart w:id="212" w:name="_Toc299957138"/>
      <w:bookmarkStart w:id="213" w:name="_Toc314129583"/>
      <w:bookmarkStart w:id="214" w:name="_Toc346536843"/>
      <w:bookmarkStart w:id="215" w:name="_Toc339280310"/>
      <w:bookmarkStart w:id="216" w:name="_Toc339280372"/>
      <w:bookmarkStart w:id="217" w:name="_Toc363552781"/>
      <w:bookmarkStart w:id="218" w:name="_Toc363552846"/>
      <w:bookmarkStart w:id="219" w:name="_Toc378682226"/>
      <w:bookmarkStart w:id="220" w:name="_Toc378682246"/>
      <w:bookmarkStart w:id="221" w:name="_Toc371268258"/>
      <w:bookmarkStart w:id="222" w:name="_Toc371268325"/>
      <w:bookmarkStart w:id="223" w:name="_Toc379278462"/>
      <w:bookmarkStart w:id="224" w:name="_Toc379278526"/>
      <w:bookmarkStart w:id="225" w:name="_Toc388434516"/>
      <w:bookmarkStart w:id="226" w:name="_Toc388997234"/>
      <w:bookmarkStart w:id="227" w:name="_Toc297828711"/>
      <w:bookmarkStart w:id="228" w:name="_Toc297893281"/>
      <w:bookmarkStart w:id="229" w:name="_Toc299524967"/>
      <w:bookmarkStart w:id="230" w:name="_Toc299531319"/>
      <w:bookmarkStart w:id="231" w:name="_Toc299531427"/>
      <w:bookmarkStart w:id="232" w:name="_Toc299531535"/>
      <w:bookmarkStart w:id="233" w:name="_Toc299957143"/>
      <w:bookmarkEnd w:id="208"/>
      <w:bookmarkEnd w:id="209"/>
      <w:bookmarkEnd w:id="210"/>
      <w:bookmarkEnd w:id="211"/>
      <w:bookmarkEnd w:id="212"/>
      <w:bookmarkEnd w:id="213"/>
      <w:r w:rsidRPr="0089008B">
        <w:rPr>
          <w:lang w:val="es-ES"/>
        </w:rPr>
        <w:lastRenderedPageBreak/>
        <w:t>System Center 2012 R2 Datacenter</w:t>
      </w:r>
      <w:bookmarkEnd w:id="214"/>
      <w:bookmarkEnd w:id="215"/>
      <w:bookmarkEnd w:id="216"/>
      <w:bookmarkEnd w:id="217"/>
      <w:bookmarkEnd w:id="218"/>
      <w:bookmarkEnd w:id="219"/>
      <w:bookmarkEnd w:id="220"/>
      <w:bookmarkEnd w:id="221"/>
      <w:bookmarkEnd w:id="222"/>
      <w:bookmarkEnd w:id="223"/>
      <w:bookmarkEnd w:id="224"/>
      <w:bookmarkEnd w:id="225"/>
      <w:bookmarkEnd w:id="226"/>
      <w:r w:rsidRPr="0089008B">
        <w:rPr>
          <w:lang w:val="es-ES"/>
        </w:rPr>
        <w:fldChar w:fldCharType="begin"/>
      </w:r>
      <w:r w:rsidRPr="0089008B">
        <w:rPr>
          <w:lang w:val="es-ES"/>
        </w:rPr>
        <w:instrText>XE "System Center 2012 R2 Datacenter"</w:instrText>
      </w:r>
      <w:r w:rsidRPr="0089008B">
        <w:rPr>
          <w:lang w:val="es-ES"/>
        </w:rPr>
        <w:fldChar w:fldCharType="end"/>
      </w:r>
    </w:p>
    <w:p w14:paraId="60A223F0" w14:textId="77777777" w:rsidR="002B550E" w:rsidRPr="0089008B" w:rsidRDefault="002B550E" w:rsidP="002B550E">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89008B" w14:paraId="6EECD470" w14:textId="77777777" w:rsidTr="00A50403">
        <w:tc>
          <w:tcPr>
            <w:tcW w:w="2477" w:type="pct"/>
          </w:tcPr>
          <w:p w14:paraId="4749991C" w14:textId="77777777" w:rsidR="002B550E" w:rsidRPr="0089008B" w:rsidRDefault="002B550E" w:rsidP="000351E1">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Movilidad de Licencias en Granjas de Servidores: </w:t>
            </w:r>
            <w:r w:rsidRPr="0089008B">
              <w:rPr>
                <w:rFonts w:ascii="Arial Narrow" w:hAnsi="Arial Narrow"/>
                <w:b/>
                <w:color w:val="404040" w:themeColor="text1" w:themeTint="BF"/>
                <w:sz w:val="18"/>
                <w:lang w:val="es-ES"/>
              </w:rPr>
              <w:t>No</w:t>
            </w:r>
            <w:r w:rsidRPr="0089008B">
              <w:rPr>
                <w:rFonts w:ascii="Arial Narrow" w:hAnsi="Arial Narrow"/>
                <w:color w:val="404040" w:themeColor="text1" w:themeTint="BF"/>
                <w:sz w:val="18"/>
                <w:lang w:val="es-ES"/>
              </w:rPr>
              <w:t xml:space="preserve"> </w:t>
            </w:r>
          </w:p>
        </w:tc>
        <w:tc>
          <w:tcPr>
            <w:tcW w:w="2523" w:type="pct"/>
          </w:tcPr>
          <w:p w14:paraId="6D83A8BA" w14:textId="77777777" w:rsidR="002B550E" w:rsidRPr="0089008B" w:rsidRDefault="002B550E" w:rsidP="000351E1">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Ver Notificación Aplicable: </w:t>
            </w:r>
            <w:r w:rsidRPr="0089008B">
              <w:rPr>
                <w:rFonts w:ascii="Arial Narrow" w:hAnsi="Arial Narrow"/>
                <w:b/>
                <w:color w:val="404040" w:themeColor="text1" w:themeTint="BF"/>
                <w:sz w:val="18"/>
                <w:lang w:val="es-ES"/>
              </w:rPr>
              <w:t>No</w:t>
            </w:r>
          </w:p>
        </w:tc>
      </w:tr>
      <w:tr w:rsidR="002B550E" w:rsidRPr="008F746B" w14:paraId="0172E7EB" w14:textId="77777777" w:rsidTr="00A50403">
        <w:tc>
          <w:tcPr>
            <w:tcW w:w="2477" w:type="pct"/>
          </w:tcPr>
          <w:p w14:paraId="0E9ECA0C" w14:textId="34F7F395" w:rsidR="002B550E" w:rsidRPr="0089008B" w:rsidRDefault="002B550E" w:rsidP="000F540A">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No</w:t>
            </w:r>
            <w:r w:rsidRPr="0089008B">
              <w:rPr>
                <w:rFonts w:ascii="Arial Narrow" w:hAnsi="Arial Narrow"/>
                <w:color w:val="404040" w:themeColor="text1" w:themeTint="BF"/>
                <w:sz w:val="18"/>
                <w:lang w:val="es-ES"/>
              </w:rPr>
              <w:t xml:space="preserve"> </w:t>
            </w:r>
          </w:p>
        </w:tc>
        <w:tc>
          <w:tcPr>
            <w:tcW w:w="2523" w:type="pct"/>
          </w:tcPr>
          <w:p w14:paraId="7CB9DD7C" w14:textId="075B2C48" w:rsidR="002B550E" w:rsidRPr="0089008B" w:rsidRDefault="00E42CBD" w:rsidP="00E9269A">
            <w:pPr>
              <w:tabs>
                <w:tab w:val="left" w:pos="4232"/>
              </w:tabs>
              <w:spacing w:after="0"/>
              <w:rPr>
                <w:rFonts w:ascii="Arial Narrow" w:eastAsia="Calibri" w:hAnsi="Arial Narrow" w:cs="Tahoma"/>
                <w:color w:val="404040" w:themeColor="text1" w:themeTint="BF"/>
                <w:sz w:val="18"/>
                <w:szCs w:val="19"/>
                <w:lang w:val="es-ES"/>
              </w:rPr>
            </w:pPr>
            <w:r w:rsidRPr="0089008B">
              <w:rPr>
                <w:rFonts w:ascii="Arial Narrow" w:hAnsi="Arial Narrow"/>
                <w:color w:val="404040" w:themeColor="text1" w:themeTint="BF"/>
                <w:sz w:val="18"/>
                <w:lang w:val="es-ES"/>
              </w:rPr>
              <w:t xml:space="preserve">Tecnologías incluidas: </w:t>
            </w:r>
            <w:r w:rsidRPr="0089008B">
              <w:rPr>
                <w:rFonts w:ascii="Arial Narrow" w:hAnsi="Arial Narrow"/>
                <w:b/>
                <w:color w:val="404040" w:themeColor="text1" w:themeTint="BF"/>
                <w:sz w:val="18"/>
                <w:lang w:val="es-ES"/>
              </w:rPr>
              <w:t>Sí</w:t>
            </w:r>
            <w:r w:rsidRPr="0089008B">
              <w:rPr>
                <w:rFonts w:ascii="Arial Narrow" w:hAnsi="Arial Narrow"/>
                <w:color w:val="404040" w:themeColor="text1" w:themeTint="BF"/>
                <w:sz w:val="18"/>
                <w:lang w:val="es-ES"/>
              </w:rPr>
              <w:t xml:space="preserve"> </w:t>
            </w:r>
            <w:r w:rsidRPr="0089008B">
              <w:rPr>
                <w:rFonts w:ascii="Arial Narrow" w:hAnsi="Arial Narrow"/>
                <w:i/>
                <w:color w:val="404040" w:themeColor="text1" w:themeTint="BF"/>
                <w:sz w:val="18"/>
                <w:lang w:val="es-ES"/>
              </w:rPr>
              <w:t xml:space="preserve">(vea </w:t>
            </w:r>
            <w:r w:rsidRPr="00AC2468">
              <w:rPr>
                <w:rFonts w:ascii="Arial Narrow" w:hAnsi="Arial Narrow"/>
                <w:i/>
                <w:color w:val="00467F"/>
                <w:sz w:val="18"/>
                <w:szCs w:val="18"/>
                <w:u w:val="single"/>
                <w:lang w:val="es-ES"/>
              </w:rPr>
              <w:fldChar w:fldCharType="begin"/>
            </w:r>
            <w:r w:rsidR="00E9269A" w:rsidRPr="00AC2468">
              <w:rPr>
                <w:rFonts w:ascii="Arial Narrow" w:hAnsi="Arial Narrow"/>
                <w:i/>
                <w:color w:val="00467F"/>
                <w:sz w:val="18"/>
                <w:szCs w:val="18"/>
                <w:u w:val="single"/>
                <w:lang w:val="es-ES"/>
              </w:rPr>
              <w:instrText xml:space="preserve"> REF  SQLServerTechnology \h  \* MERGEFORMAT </w:instrText>
            </w:r>
            <w:r w:rsidRPr="00AC2468">
              <w:rPr>
                <w:rFonts w:ascii="Arial Narrow" w:hAnsi="Arial Narrow"/>
                <w:i/>
                <w:color w:val="00467F"/>
                <w:sz w:val="18"/>
                <w:szCs w:val="18"/>
                <w:u w:val="single"/>
                <w:lang w:val="es-ES"/>
              </w:rPr>
            </w:r>
            <w:r w:rsidRPr="00AC2468">
              <w:rPr>
                <w:rFonts w:ascii="Arial Narrow" w:hAnsi="Arial Narrow"/>
                <w:i/>
                <w:color w:val="00467F"/>
                <w:sz w:val="18"/>
                <w:szCs w:val="18"/>
                <w:u w:val="single"/>
                <w:lang w:val="es-ES"/>
              </w:rPr>
              <w:fldChar w:fldCharType="separate"/>
            </w:r>
            <w:r w:rsidR="0041566E" w:rsidRPr="0041566E">
              <w:rPr>
                <w:rFonts w:ascii="Arial Narrow" w:hAnsi="Arial Narrow"/>
                <w:i/>
                <w:color w:val="00467F"/>
                <w:sz w:val="18"/>
                <w:szCs w:val="18"/>
                <w:u w:val="single"/>
                <w:lang w:val="es-ES"/>
              </w:rPr>
              <w:t>Tecnología de</w:t>
            </w:r>
            <w:r w:rsidR="0041566E" w:rsidRPr="0041566E">
              <w:rPr>
                <w:rFonts w:ascii="Arial Narrow" w:hAnsi="Arial Narrow"/>
                <w:i/>
                <w:color w:val="00467F"/>
                <w:sz w:val="18"/>
                <w:szCs w:val="18"/>
                <w:u w:val="single"/>
              </w:rPr>
              <w:t xml:space="preserve"> SQL Server</w:t>
            </w:r>
            <w:r w:rsidRPr="00AC2468">
              <w:rPr>
                <w:rFonts w:ascii="Arial Narrow" w:hAnsi="Arial Narrow"/>
                <w:i/>
                <w:sz w:val="18"/>
                <w:szCs w:val="18"/>
                <w:lang w:val="es-ES"/>
              </w:rPr>
              <w:fldChar w:fldCharType="end"/>
            </w:r>
            <w:r w:rsidRPr="0089008B">
              <w:rPr>
                <w:rFonts w:ascii="Arial Narrow" w:hAnsi="Arial Narrow"/>
                <w:i/>
                <w:color w:val="404040" w:themeColor="text1" w:themeTint="BF"/>
                <w:sz w:val="18"/>
                <w:lang w:val="es-ES"/>
              </w:rPr>
              <w:t>)</w:t>
            </w:r>
          </w:p>
        </w:tc>
      </w:tr>
    </w:tbl>
    <w:p w14:paraId="3037DE3D" w14:textId="77777777" w:rsidR="002B550E" w:rsidRPr="0089008B" w:rsidRDefault="002B550E" w:rsidP="002B550E">
      <w:pPr>
        <w:pStyle w:val="PURADDITIONALTERMSHEADERMB"/>
        <w:rPr>
          <w:lang w:val="es-ES"/>
        </w:rPr>
      </w:pPr>
      <w:r w:rsidRPr="0089008B">
        <w:rPr>
          <w:lang w:val="es-ES"/>
        </w:rPr>
        <w:t>Términos Adicionales:</w:t>
      </w:r>
    </w:p>
    <w:p w14:paraId="6A55A905" w14:textId="0E6E05B9" w:rsidR="002B550E" w:rsidRPr="0089008B" w:rsidRDefault="002B550E" w:rsidP="006D6DA2">
      <w:pPr>
        <w:pStyle w:val="PURBody-Indented"/>
        <w:spacing w:line="238" w:lineRule="auto"/>
        <w:ind w:left="274"/>
        <w:rPr>
          <w:lang w:val="es-ES"/>
        </w:rPr>
      </w:pPr>
      <w:r w:rsidRPr="0089008B">
        <w:rPr>
          <w:lang w:val="es-ES"/>
        </w:rPr>
        <w:t>Esta licencia es aplicable solo para administrar los OSE que ejecutan software de sistemas operativos de servidor. Necesita una licencia para System Center 2012 R2 Datacenter por cada procesador físico en el dispositivo. Cuando ceda estas licencias puede administrar cualquier número de OSEs de servidor que se ejecuten en el dispositivo al que se cedieron las licencias de System Center 2012 R2 Datacenter. Las licencias para System Center 2012 R2 Datacenter permiten administrar versiones anteriores del software de servidor de System Center.</w:t>
      </w:r>
    </w:p>
    <w:p w14:paraId="73420881" w14:textId="2DDE319F" w:rsidR="002B550E" w:rsidRPr="0089008B" w:rsidRDefault="002B550E" w:rsidP="006D6DA2">
      <w:pPr>
        <w:pStyle w:val="PURBody-Indented"/>
        <w:spacing w:line="238" w:lineRule="auto"/>
        <w:ind w:left="274"/>
        <w:rPr>
          <w:lang w:val="es-ES"/>
        </w:rPr>
      </w:pPr>
      <w:r w:rsidRPr="0089008B">
        <w:rPr>
          <w:lang w:val="es-ES"/>
        </w:rPr>
        <w:t>System Center 2012 R2 Datacenter incluye el derecho a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w:t>
      </w:r>
    </w:p>
    <w:p w14:paraId="474D43BC" w14:textId="77777777" w:rsidR="002B550E" w:rsidRPr="0089008B" w:rsidRDefault="002B550E" w:rsidP="002448BE">
      <w:pPr>
        <w:pStyle w:val="PURBlueStrong-Indented"/>
        <w:rPr>
          <w:lang w:val="es-ES"/>
        </w:rPr>
      </w:pPr>
      <w:r w:rsidRPr="0089008B">
        <w:rPr>
          <w:lang w:val="es-ES"/>
        </w:rPr>
        <w:t>.NET Framework Software</w:t>
      </w:r>
    </w:p>
    <w:p w14:paraId="7A2C5B56" w14:textId="271B69AF" w:rsidR="002B550E" w:rsidRPr="0089008B" w:rsidRDefault="002B550E" w:rsidP="006D6DA2">
      <w:pPr>
        <w:pStyle w:val="PURBody-Indented"/>
        <w:spacing w:line="238" w:lineRule="auto"/>
        <w:ind w:left="274"/>
        <w:rPr>
          <w:lang w:val="es-ES"/>
        </w:rPr>
      </w:pPr>
      <w:r w:rsidRPr="0089008B">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AA03D21" w14:textId="77777777" w:rsidR="002B550E" w:rsidRPr="0089008B" w:rsidRDefault="002B550E" w:rsidP="002B550E">
      <w:pPr>
        <w:pStyle w:val="PURBlueStrong-Indented"/>
        <w:rPr>
          <w:lang w:val="es-ES"/>
        </w:rPr>
      </w:pPr>
      <w:r w:rsidRPr="0089008B">
        <w:rPr>
          <w:lang w:val="es-ES"/>
        </w:rPr>
        <w:t>Sin Copia ni Distribución de Conjuntos de Datos</w:t>
      </w:r>
    </w:p>
    <w:p w14:paraId="70561BA3" w14:textId="52160E80" w:rsidR="002B550E" w:rsidRPr="0089008B" w:rsidRDefault="002B550E" w:rsidP="006D6DA2">
      <w:pPr>
        <w:pStyle w:val="PURBody-Indented"/>
        <w:spacing w:line="238" w:lineRule="auto"/>
        <w:ind w:left="274"/>
        <w:rPr>
          <w:lang w:val="es-ES"/>
        </w:rPr>
      </w:pPr>
      <w:r w:rsidRPr="0089008B">
        <w:rPr>
          <w:lang w:val="es-ES"/>
        </w:rPr>
        <w:t>No puede copiar ni distribuir ningún conjunto de datos (ni ninguna parte de un conjunto de datos) incluido en el software.</w:t>
      </w:r>
    </w:p>
    <w:p w14:paraId="326F37C6" w14:textId="5D1D8609" w:rsidR="002B550E" w:rsidRPr="0089008B" w:rsidRDefault="002B550E" w:rsidP="002B550E">
      <w:pPr>
        <w:pStyle w:val="PURBlueStrong-Indented"/>
        <w:rPr>
          <w:lang w:val="es-ES"/>
        </w:rPr>
      </w:pPr>
      <w:r w:rsidRPr="0089008B">
        <w:rPr>
          <w:lang w:val="es-ES"/>
        </w:rPr>
        <w:t>Kit de Instalación Automatizada de Windows</w:t>
      </w:r>
    </w:p>
    <w:p w14:paraId="6FBB6EA2" w14:textId="6E32B55B" w:rsidR="002B550E" w:rsidRPr="0089008B" w:rsidRDefault="002B550E" w:rsidP="006D6DA2">
      <w:pPr>
        <w:pStyle w:val="PURBody-Indented"/>
        <w:spacing w:line="238" w:lineRule="auto"/>
        <w:ind w:left="274"/>
        <w:rPr>
          <w:lang w:val="es-ES"/>
        </w:rPr>
      </w:pPr>
      <w:r w:rsidRPr="0089008B">
        <w:rPr>
          <w:lang w:val="es-ES"/>
        </w:rPr>
        <w:t>El software de servidor podrá incluir el Kit de Instalación Automatizada de Windows (WAIK). Si es así, los términos de licencia a</w:t>
      </w:r>
      <w:r w:rsidR="00AC2468">
        <w:rPr>
          <w:lang w:val="es-ES"/>
        </w:rPr>
        <w:t> </w:t>
      </w:r>
      <w:r w:rsidRPr="0089008B">
        <w:rPr>
          <w:lang w:val="es-ES"/>
        </w:rPr>
        <w:t>continuación se aplican al uso que haga de él.</w:t>
      </w:r>
    </w:p>
    <w:p w14:paraId="0490368A" w14:textId="407FD22A" w:rsidR="002B550E" w:rsidRPr="0089008B" w:rsidRDefault="002B550E" w:rsidP="006D6DA2">
      <w:pPr>
        <w:pStyle w:val="PURBody-Indented"/>
        <w:spacing w:line="238" w:lineRule="auto"/>
        <w:ind w:left="274"/>
        <w:rPr>
          <w:lang w:val="es-ES"/>
        </w:rPr>
      </w:pPr>
      <w:r w:rsidRPr="0089008B">
        <w:rPr>
          <w:b/>
          <w:lang w:val="es-ES"/>
        </w:rPr>
        <w:t>Entorno de preinstalación de Windows:</w:t>
      </w:r>
      <w:r w:rsidRPr="0089008B">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2B88FF03" w14:textId="06C78F2A" w:rsidR="002B550E" w:rsidRPr="0089008B" w:rsidRDefault="002B550E" w:rsidP="006D6DA2">
      <w:pPr>
        <w:pStyle w:val="PURBody-Indented"/>
        <w:spacing w:line="238" w:lineRule="auto"/>
        <w:ind w:left="274"/>
        <w:rPr>
          <w:lang w:val="es-ES"/>
        </w:rPr>
      </w:pPr>
      <w:r w:rsidRPr="0089008B">
        <w:rPr>
          <w:b/>
          <w:lang w:val="es-ES"/>
        </w:rPr>
        <w:t>ImageX.exe, Wimgapi.dll, Wimfilter y Administrador de Paquetes:</w:t>
      </w:r>
      <w:r w:rsidRPr="0089008B">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1C3BC032" w14:textId="77777777" w:rsidR="002B550E" w:rsidRPr="0089008B" w:rsidRDefault="002B550E" w:rsidP="002B550E">
      <w:pPr>
        <w:pStyle w:val="PURBlueStrong-Indented"/>
        <w:rPr>
          <w:lang w:val="es-ES"/>
        </w:rPr>
      </w:pPr>
      <w:r w:rsidRPr="0089008B">
        <w:rPr>
          <w:lang w:val="es-ES"/>
        </w:rPr>
        <w:t>Jerarquía del sitio – Vista geográfica</w:t>
      </w:r>
    </w:p>
    <w:p w14:paraId="3B48F04B" w14:textId="36C28141" w:rsidR="002B550E" w:rsidRPr="0089008B" w:rsidRDefault="002B550E" w:rsidP="006D6DA2">
      <w:pPr>
        <w:pStyle w:val="PURBody-Indented"/>
        <w:spacing w:line="238" w:lineRule="auto"/>
        <w:ind w:left="274"/>
        <w:rPr>
          <w:lang w:val="es-ES"/>
        </w:rPr>
      </w:pPr>
      <w:r w:rsidRPr="0089008B">
        <w:rPr>
          <w:lang w:val="es-ES"/>
        </w:rPr>
        <w:t>El Software de System Center 2012 R2 Server incluye una característica que recupera contenido como mapas, imágenes y otros datos a través de la interfaz de programación de aplicaciones Bing Maps (o marca sucesora, la “API Bing Maps”). El propósito de</w:t>
      </w:r>
      <w:r w:rsidR="00AC2468">
        <w:rPr>
          <w:lang w:val="es-ES"/>
        </w:rPr>
        <w:t> </w:t>
      </w:r>
      <w:r w:rsidRPr="0089008B">
        <w:rPr>
          <w:lang w:val="es-ES"/>
        </w:rPr>
        <w:t>esta característica es mostrar los datos del sitio sobre mapas e imágenes aéreas e híbridas. Puede utilizar la característica para</w:t>
      </w:r>
      <w:r w:rsidR="00AC2468">
        <w:rPr>
          <w:lang w:val="es-ES"/>
        </w:rPr>
        <w:t> </w:t>
      </w:r>
      <w:r w:rsidRPr="0089008B">
        <w:rPr>
          <w:lang w:val="es-ES"/>
        </w:rPr>
        <w:t>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w:t>
      </w:r>
      <w:r w:rsidR="00AC2468">
        <w:rPr>
          <w:lang w:val="es-ES"/>
        </w:rPr>
        <w:t> </w:t>
      </w:r>
      <w:r w:rsidRPr="0089008B">
        <w:rPr>
          <w:lang w:val="es-ES"/>
        </w:rPr>
        <w:t>siguientes para ningún fin incluso si están disponibles a través de la API Bing Maps:</w:t>
      </w:r>
    </w:p>
    <w:p w14:paraId="78373493" w14:textId="77777777" w:rsidR="002B550E" w:rsidRPr="0089008B" w:rsidRDefault="002B550E" w:rsidP="003B5A77">
      <w:pPr>
        <w:pStyle w:val="PURBullet-Indented"/>
        <w:numPr>
          <w:ilvl w:val="0"/>
          <w:numId w:val="11"/>
        </w:numPr>
        <w:rPr>
          <w:lang w:val="es-ES"/>
        </w:rPr>
      </w:pPr>
      <w:r w:rsidRPr="0089008B">
        <w:rPr>
          <w:lang w:val="es-ES"/>
        </w:rPr>
        <w:t>la API Bing Maps para proporcionar guía/enrutamiento basados en sensores,</w:t>
      </w:r>
    </w:p>
    <w:p w14:paraId="78E8E89B" w14:textId="77777777" w:rsidR="002B550E" w:rsidRPr="0089008B" w:rsidRDefault="002B550E" w:rsidP="003B5A77">
      <w:pPr>
        <w:pStyle w:val="PURBullet-Indented"/>
        <w:numPr>
          <w:ilvl w:val="0"/>
          <w:numId w:val="11"/>
        </w:numPr>
        <w:rPr>
          <w:lang w:val="es-ES"/>
        </w:rPr>
      </w:pPr>
      <w:r w:rsidRPr="0089008B">
        <w:rPr>
          <w:lang w:val="es-ES"/>
        </w:rPr>
        <w:t>cualquier dato de tráfico de caminos o imágenes de vista aérea (o metadatos asociados).</w:t>
      </w:r>
    </w:p>
    <w:p w14:paraId="1A30703B" w14:textId="77777777" w:rsidR="002B550E" w:rsidRPr="0089008B" w:rsidRDefault="002B550E" w:rsidP="006D6DA2">
      <w:pPr>
        <w:pStyle w:val="PURBody-Indented"/>
        <w:spacing w:line="238" w:lineRule="auto"/>
        <w:ind w:left="274"/>
        <w:rPr>
          <w:lang w:val="es-ES"/>
        </w:rPr>
      </w:pPr>
      <w:r w:rsidRPr="0089008B">
        <w:rPr>
          <w:lang w:val="es-ES"/>
        </w:rPr>
        <w:t>No puede eliminar, minimizar, bloquear o modificar cualquiera de los siguientes que se incluyen en el software, incluido cualquier contenido puesto a su disposición a través del software:</w:t>
      </w:r>
    </w:p>
    <w:p w14:paraId="4F4E4CE4" w14:textId="77777777" w:rsidR="002B550E" w:rsidRPr="0089008B" w:rsidRDefault="002B550E" w:rsidP="003B5A77">
      <w:pPr>
        <w:pStyle w:val="PURBullet-Indented"/>
        <w:numPr>
          <w:ilvl w:val="0"/>
          <w:numId w:val="11"/>
        </w:numPr>
        <w:rPr>
          <w:lang w:val="es-ES"/>
        </w:rPr>
      </w:pPr>
      <w:r w:rsidRPr="0089008B">
        <w:rPr>
          <w:lang w:val="es-ES"/>
        </w:rPr>
        <w:t>logotipos,</w:t>
      </w:r>
    </w:p>
    <w:p w14:paraId="09E8AF48" w14:textId="77777777" w:rsidR="002B550E" w:rsidRPr="0089008B" w:rsidRDefault="002B550E" w:rsidP="003B5A77">
      <w:pPr>
        <w:pStyle w:val="PURBullet-Indented"/>
        <w:numPr>
          <w:ilvl w:val="0"/>
          <w:numId w:val="11"/>
        </w:numPr>
        <w:rPr>
          <w:lang w:val="es-ES"/>
        </w:rPr>
      </w:pPr>
      <w:r w:rsidRPr="0089008B">
        <w:rPr>
          <w:lang w:val="es-ES"/>
        </w:rPr>
        <w:t>marcas,</w:t>
      </w:r>
    </w:p>
    <w:p w14:paraId="3E991893" w14:textId="77777777" w:rsidR="002B550E" w:rsidRPr="0089008B" w:rsidRDefault="002B550E" w:rsidP="003B5A77">
      <w:pPr>
        <w:pStyle w:val="PURBullet-Indented"/>
        <w:numPr>
          <w:ilvl w:val="0"/>
          <w:numId w:val="11"/>
        </w:numPr>
        <w:rPr>
          <w:lang w:val="es-ES"/>
        </w:rPr>
      </w:pPr>
      <w:r w:rsidRPr="0089008B">
        <w:rPr>
          <w:lang w:val="es-ES"/>
        </w:rPr>
        <w:t>propiedad intelectual,</w:t>
      </w:r>
    </w:p>
    <w:p w14:paraId="12509AD1" w14:textId="77777777" w:rsidR="002B550E" w:rsidRPr="0089008B" w:rsidRDefault="002B550E" w:rsidP="003B5A77">
      <w:pPr>
        <w:pStyle w:val="PURBullet-Indented"/>
        <w:numPr>
          <w:ilvl w:val="0"/>
          <w:numId w:val="11"/>
        </w:numPr>
        <w:rPr>
          <w:lang w:val="es-ES"/>
        </w:rPr>
      </w:pPr>
      <w:r w:rsidRPr="0089008B">
        <w:rPr>
          <w:lang w:val="es-ES"/>
        </w:rPr>
        <w:t>marcas de agua digitales, u</w:t>
      </w:r>
    </w:p>
    <w:p w14:paraId="39500E7B" w14:textId="77777777" w:rsidR="002B550E" w:rsidRPr="0089008B" w:rsidRDefault="002B550E" w:rsidP="003B5A77">
      <w:pPr>
        <w:pStyle w:val="PURBullet-Indented"/>
        <w:numPr>
          <w:ilvl w:val="0"/>
          <w:numId w:val="11"/>
        </w:numPr>
        <w:rPr>
          <w:lang w:val="es-ES"/>
        </w:rPr>
      </w:pPr>
      <w:r w:rsidRPr="0089008B">
        <w:rPr>
          <w:lang w:val="es-ES"/>
        </w:rPr>
        <w:t>otros avisos de Microsoft o sus proveedores.</w:t>
      </w:r>
    </w:p>
    <w:p w14:paraId="4F485442" w14:textId="77777777" w:rsidR="002B550E" w:rsidRPr="0089008B" w:rsidRDefault="002B550E" w:rsidP="002B550E">
      <w:pPr>
        <w:pStyle w:val="PURBody-Indented"/>
        <w:rPr>
          <w:lang w:val="es-ES"/>
        </w:rPr>
      </w:pPr>
      <w:r w:rsidRPr="0089008B">
        <w:rPr>
          <w:lang w:val="es-ES"/>
        </w:rPr>
        <w:t xml:space="preserve">Su uso de la API Bing Maps y el contenido asociado también está sujeto a los términos y condiciones adicionales en </w:t>
      </w:r>
      <w:hyperlink r:id="rId140" w:tgtFrame="_blank" w:history="1">
        <w:r w:rsidRPr="0089008B">
          <w:rPr>
            <w:rStyle w:val="Hyperlink"/>
            <w:lang w:val="es-ES"/>
          </w:rPr>
          <w:t>http://go.microsoft.com/?linkid=9710837</w:t>
        </w:r>
      </w:hyperlink>
      <w:r w:rsidRPr="0089008B">
        <w:rPr>
          <w:lang w:val="es-ES"/>
        </w:rPr>
        <w:t>.</w:t>
      </w:r>
    </w:p>
    <w:p w14:paraId="24D53E12" w14:textId="4367062E" w:rsidR="002B550E" w:rsidRPr="0089008B" w:rsidRDefault="005461DC" w:rsidP="00D673CC">
      <w:pPr>
        <w:keepLines/>
        <w:spacing w:before="240" w:after="240"/>
        <w:jc w:val="right"/>
        <w:rPr>
          <w:lang w:val="es-ES"/>
        </w:rPr>
      </w:pPr>
      <w:hyperlink w:anchor="TOC" w:history="1">
        <w:r w:rsidR="00252074" w:rsidRPr="0089008B">
          <w:rPr>
            <w:rFonts w:ascii="Arial Narrow" w:hAnsi="Arial Narrow"/>
            <w:color w:val="00467F"/>
            <w:sz w:val="16"/>
            <w:u w:val="single"/>
            <w:lang w:val="es-ES"/>
          </w:rPr>
          <w:t>Tabla de contenidos</w:t>
        </w:r>
      </w:hyperlink>
      <w:r w:rsidR="002F0A41">
        <w:rPr>
          <w:sz w:val="18"/>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23BB0711" w14:textId="69B09DCF" w:rsidR="002B550E" w:rsidRPr="0089008B" w:rsidRDefault="002B550E" w:rsidP="002B550E">
      <w:pPr>
        <w:pStyle w:val="PURProductName"/>
        <w:rPr>
          <w:lang w:val="es-ES"/>
        </w:rPr>
      </w:pPr>
      <w:bookmarkStart w:id="234" w:name="_Toc346536844"/>
      <w:bookmarkStart w:id="235" w:name="_Toc339280311"/>
      <w:bookmarkStart w:id="236" w:name="_Toc339280373"/>
      <w:bookmarkStart w:id="237" w:name="_Toc363552782"/>
      <w:bookmarkStart w:id="238" w:name="_Toc363552847"/>
      <w:bookmarkStart w:id="239" w:name="_Toc378682227"/>
      <w:bookmarkStart w:id="240" w:name="_Toc378682247"/>
      <w:bookmarkStart w:id="241" w:name="_Toc371268259"/>
      <w:bookmarkStart w:id="242" w:name="_Toc371268326"/>
      <w:bookmarkStart w:id="243" w:name="_Toc379278463"/>
      <w:bookmarkStart w:id="244" w:name="_Toc379278527"/>
      <w:bookmarkStart w:id="245" w:name="_Toc388434517"/>
      <w:bookmarkStart w:id="246" w:name="_Toc388997235"/>
      <w:r w:rsidRPr="0089008B">
        <w:rPr>
          <w:lang w:val="es-ES"/>
        </w:rPr>
        <w:lastRenderedPageBreak/>
        <w:t>System Center 2012 R2 Standard</w:t>
      </w:r>
      <w:bookmarkEnd w:id="234"/>
      <w:bookmarkEnd w:id="235"/>
      <w:bookmarkEnd w:id="236"/>
      <w:bookmarkEnd w:id="237"/>
      <w:bookmarkEnd w:id="238"/>
      <w:bookmarkEnd w:id="239"/>
      <w:bookmarkEnd w:id="240"/>
      <w:bookmarkEnd w:id="241"/>
      <w:bookmarkEnd w:id="242"/>
      <w:bookmarkEnd w:id="243"/>
      <w:bookmarkEnd w:id="244"/>
      <w:bookmarkEnd w:id="245"/>
      <w:bookmarkEnd w:id="246"/>
      <w:r w:rsidRPr="0089008B">
        <w:rPr>
          <w:lang w:val="es-ES"/>
        </w:rPr>
        <w:fldChar w:fldCharType="begin"/>
      </w:r>
      <w:r w:rsidRPr="0089008B">
        <w:rPr>
          <w:lang w:val="es-ES"/>
        </w:rPr>
        <w:instrText>XE "System Center 2012 R2 Standard"</w:instrText>
      </w:r>
      <w:r w:rsidRPr="0089008B">
        <w:rPr>
          <w:lang w:val="es-ES"/>
        </w:rPr>
        <w:fldChar w:fldCharType="end"/>
      </w:r>
    </w:p>
    <w:p w14:paraId="590AD870" w14:textId="77777777" w:rsidR="002B550E" w:rsidRPr="0089008B" w:rsidRDefault="002B550E" w:rsidP="00AC2468">
      <w:pPr>
        <w:spacing w:after="116" w:line="232"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89008B" w14:paraId="3C344E2C" w14:textId="77777777" w:rsidTr="000351E1">
        <w:tc>
          <w:tcPr>
            <w:tcW w:w="2477" w:type="pct"/>
          </w:tcPr>
          <w:p w14:paraId="101E228C" w14:textId="77777777" w:rsidR="002B550E" w:rsidRPr="0089008B" w:rsidRDefault="002B550E" w:rsidP="000351E1">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Movilidad de Licencias en Granjas de Servidores: </w:t>
            </w:r>
            <w:r w:rsidRPr="0089008B">
              <w:rPr>
                <w:rFonts w:ascii="Arial Narrow" w:hAnsi="Arial Narrow"/>
                <w:b/>
                <w:color w:val="404040" w:themeColor="text1" w:themeTint="BF"/>
                <w:sz w:val="18"/>
                <w:lang w:val="es-ES"/>
              </w:rPr>
              <w:t>No</w:t>
            </w:r>
            <w:r w:rsidRPr="0089008B">
              <w:rPr>
                <w:rFonts w:ascii="Arial Narrow" w:hAnsi="Arial Narrow"/>
                <w:color w:val="404040" w:themeColor="text1" w:themeTint="BF"/>
                <w:sz w:val="18"/>
                <w:lang w:val="es-ES"/>
              </w:rPr>
              <w:t xml:space="preserve"> </w:t>
            </w:r>
          </w:p>
        </w:tc>
        <w:tc>
          <w:tcPr>
            <w:tcW w:w="2523" w:type="pct"/>
          </w:tcPr>
          <w:p w14:paraId="6F2010E0" w14:textId="77777777" w:rsidR="002B550E" w:rsidRPr="0089008B" w:rsidRDefault="002B550E" w:rsidP="000351E1">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Ver Notificación Aplicable: </w:t>
            </w:r>
            <w:r w:rsidRPr="0089008B">
              <w:rPr>
                <w:rFonts w:ascii="Arial Narrow" w:hAnsi="Arial Narrow"/>
                <w:b/>
                <w:color w:val="404040" w:themeColor="text1" w:themeTint="BF"/>
                <w:sz w:val="18"/>
                <w:lang w:val="es-ES"/>
              </w:rPr>
              <w:t>No</w:t>
            </w:r>
          </w:p>
        </w:tc>
      </w:tr>
      <w:tr w:rsidR="002B550E" w:rsidRPr="008F746B" w14:paraId="76359EF9" w14:textId="77777777" w:rsidTr="000351E1">
        <w:tc>
          <w:tcPr>
            <w:tcW w:w="2477" w:type="pct"/>
          </w:tcPr>
          <w:p w14:paraId="3DA7BDEF" w14:textId="3A81CC69" w:rsidR="002B550E" w:rsidRPr="0089008B" w:rsidRDefault="002B550E" w:rsidP="000F540A">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No</w:t>
            </w:r>
            <w:r w:rsidRPr="0089008B">
              <w:rPr>
                <w:rFonts w:ascii="Arial Narrow" w:hAnsi="Arial Narrow"/>
                <w:color w:val="404040" w:themeColor="text1" w:themeTint="BF"/>
                <w:sz w:val="18"/>
                <w:lang w:val="es-ES"/>
              </w:rPr>
              <w:t xml:space="preserve"> </w:t>
            </w:r>
          </w:p>
        </w:tc>
        <w:tc>
          <w:tcPr>
            <w:tcW w:w="2523" w:type="pct"/>
          </w:tcPr>
          <w:p w14:paraId="672E4C65" w14:textId="03AE28F2" w:rsidR="002B550E" w:rsidRPr="0089008B" w:rsidRDefault="004F6F1D" w:rsidP="000351E1">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Tecnologías incluidas: </w:t>
            </w:r>
            <w:r w:rsidRPr="0089008B">
              <w:rPr>
                <w:rFonts w:ascii="Arial Narrow" w:hAnsi="Arial Narrow"/>
                <w:b/>
                <w:color w:val="404040" w:themeColor="text1" w:themeTint="BF"/>
                <w:sz w:val="18"/>
                <w:lang w:val="es-ES"/>
              </w:rPr>
              <w:t>Sí</w:t>
            </w:r>
            <w:r w:rsidRPr="0089008B">
              <w:rPr>
                <w:rFonts w:ascii="Arial Narrow" w:hAnsi="Arial Narrow"/>
                <w:color w:val="404040" w:themeColor="text1" w:themeTint="BF"/>
                <w:sz w:val="18"/>
                <w:lang w:val="es-ES"/>
              </w:rPr>
              <w:t xml:space="preserve"> </w:t>
            </w:r>
            <w:r w:rsidRPr="0089008B">
              <w:rPr>
                <w:rFonts w:ascii="Arial Narrow" w:hAnsi="Arial Narrow"/>
                <w:i/>
                <w:color w:val="404040" w:themeColor="text1" w:themeTint="BF"/>
                <w:sz w:val="18"/>
                <w:lang w:val="es-ES"/>
              </w:rPr>
              <w:t xml:space="preserve">(vea </w:t>
            </w:r>
            <w:r w:rsidRPr="0089008B">
              <w:rPr>
                <w:rFonts w:ascii="Arial Narrow" w:hAnsi="Arial Narrow"/>
                <w:i/>
                <w:color w:val="00467F"/>
                <w:sz w:val="18"/>
                <w:u w:val="single"/>
                <w:lang w:val="es-ES"/>
              </w:rPr>
              <w:fldChar w:fldCharType="begin"/>
            </w:r>
            <w:r w:rsidR="00E9269A" w:rsidRPr="0089008B">
              <w:rPr>
                <w:rFonts w:ascii="Arial Narrow" w:hAnsi="Arial Narrow"/>
                <w:i/>
                <w:color w:val="00467F"/>
                <w:sz w:val="18"/>
                <w:u w:val="single"/>
                <w:lang w:val="es-ES"/>
              </w:rPr>
              <w:instrText xml:space="preserve"> REF  SQLServerTechnology \h  \* MERGEFORMAT </w:instrText>
            </w:r>
            <w:r w:rsidRPr="0089008B">
              <w:rPr>
                <w:rFonts w:ascii="Arial Narrow" w:hAnsi="Arial Narrow"/>
                <w:i/>
                <w:color w:val="00467F"/>
                <w:sz w:val="18"/>
                <w:u w:val="single"/>
                <w:lang w:val="es-ES"/>
              </w:rPr>
            </w:r>
            <w:r w:rsidRPr="0089008B">
              <w:rPr>
                <w:rFonts w:ascii="Arial Narrow" w:hAnsi="Arial Narrow"/>
                <w:i/>
                <w:color w:val="00467F"/>
                <w:sz w:val="18"/>
                <w:u w:val="single"/>
                <w:lang w:val="es-ES"/>
              </w:rPr>
              <w:fldChar w:fldCharType="separate"/>
            </w:r>
            <w:r w:rsidR="0041566E" w:rsidRPr="0041566E">
              <w:rPr>
                <w:rFonts w:ascii="Arial Narrow" w:hAnsi="Arial Narrow"/>
                <w:i/>
                <w:color w:val="00467F"/>
                <w:sz w:val="18"/>
                <w:u w:val="single"/>
                <w:lang w:val="es-ES"/>
              </w:rPr>
              <w:t>Tecnología de</w:t>
            </w:r>
            <w:r w:rsidR="0041566E" w:rsidRPr="0041566E">
              <w:rPr>
                <w:rFonts w:ascii="Arial Narrow" w:hAnsi="Arial Narrow"/>
                <w:i/>
                <w:color w:val="00467F"/>
                <w:sz w:val="18"/>
                <w:u w:val="single"/>
              </w:rPr>
              <w:t xml:space="preserve"> SQL Server</w:t>
            </w:r>
            <w:r w:rsidRPr="0089008B">
              <w:rPr>
                <w:lang w:val="es-ES"/>
              </w:rPr>
              <w:fldChar w:fldCharType="end"/>
            </w:r>
            <w:r w:rsidRPr="0089008B">
              <w:rPr>
                <w:rFonts w:ascii="Arial Narrow" w:hAnsi="Arial Narrow"/>
                <w:i/>
                <w:color w:val="404040" w:themeColor="text1" w:themeTint="BF"/>
                <w:sz w:val="18"/>
                <w:lang w:val="es-ES"/>
              </w:rPr>
              <w:t>)</w:t>
            </w:r>
          </w:p>
        </w:tc>
      </w:tr>
    </w:tbl>
    <w:p w14:paraId="02209FF6" w14:textId="77777777" w:rsidR="002B550E" w:rsidRPr="0089008B" w:rsidRDefault="002B550E" w:rsidP="002B550E">
      <w:pPr>
        <w:pStyle w:val="PURADDITIONALTERMSHEADERMB"/>
        <w:rPr>
          <w:lang w:val="es-ES"/>
        </w:rPr>
      </w:pPr>
      <w:r w:rsidRPr="0089008B">
        <w:rPr>
          <w:lang w:val="es-ES"/>
        </w:rPr>
        <w:t>Términos Adicionales:</w:t>
      </w:r>
    </w:p>
    <w:p w14:paraId="381E67B3" w14:textId="4EAE08DD" w:rsidR="002B550E" w:rsidRPr="0089008B" w:rsidRDefault="002B550E" w:rsidP="006D6DA2">
      <w:pPr>
        <w:pStyle w:val="PURBody-Indented"/>
        <w:spacing w:after="116" w:line="230" w:lineRule="auto"/>
        <w:ind w:left="274"/>
        <w:rPr>
          <w:lang w:val="es-ES"/>
        </w:rPr>
      </w:pPr>
      <w:r w:rsidRPr="0089008B">
        <w:rPr>
          <w:lang w:val="es-ES"/>
        </w:rPr>
        <w:t>Esta licencia es aplicable solo para administrar los OSE que ejecutan software de sistemas operativos de servidor. Necesita una licencia de System Center 2012 R2 Standard por cada procesador físico en el dispositivo. Cuando ceda estas licencias podrá administrar un OSE de servidor que se ejecute en el dispositivo al que se cedieron las licencias de System Center 2012 R2 Standard. Si administra un OSE virtual en el dispositivo con licencia y el OSE físico solo se utiliza para ejecutar software de virtualización de hardware, proporcionar servicios de virtualización de hardware y para ejecutar software a fin de administrar y dar servicio a los OSE en dicho dispositivo, podrá administrar dicho OSE virtual y el OSE físico en el servidor con licencia. Las licencias de System Center 2012 R2 Standard permiten administrar versiones anteriores del software de servidor de System Center.</w:t>
      </w:r>
    </w:p>
    <w:p w14:paraId="017CFE78" w14:textId="0596F6E8" w:rsidR="002B550E" w:rsidRPr="0089008B" w:rsidRDefault="00104535" w:rsidP="006D6DA2">
      <w:pPr>
        <w:pStyle w:val="PURBody-Indented"/>
        <w:spacing w:after="116" w:line="230" w:lineRule="auto"/>
        <w:ind w:left="274"/>
        <w:rPr>
          <w:lang w:val="es-ES"/>
        </w:rPr>
      </w:pPr>
      <w:r w:rsidRPr="0089008B">
        <w:rPr>
          <w:lang w:val="es-ES"/>
        </w:rPr>
        <w:t xml:space="preserve">System Center 2012 R2 Standard incluye el derecho de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 </w:t>
      </w:r>
    </w:p>
    <w:p w14:paraId="790EF73E" w14:textId="77777777" w:rsidR="002B550E" w:rsidRPr="0089008B" w:rsidRDefault="002B550E" w:rsidP="00AC2468">
      <w:pPr>
        <w:pStyle w:val="PURBlueStrong-Indented"/>
        <w:spacing w:after="56" w:line="232" w:lineRule="exact"/>
        <w:ind w:left="274"/>
        <w:rPr>
          <w:lang w:val="es-ES"/>
        </w:rPr>
      </w:pPr>
      <w:r w:rsidRPr="0089008B">
        <w:rPr>
          <w:lang w:val="es-ES"/>
        </w:rPr>
        <w:t>.NET Framework Software</w:t>
      </w:r>
    </w:p>
    <w:p w14:paraId="4E2FF9B3" w14:textId="61B21A46" w:rsidR="002B550E" w:rsidRPr="0089008B" w:rsidRDefault="002B550E" w:rsidP="006D6DA2">
      <w:pPr>
        <w:pStyle w:val="PURBody-Indented"/>
        <w:spacing w:after="116" w:line="230" w:lineRule="auto"/>
        <w:ind w:left="274"/>
        <w:rPr>
          <w:lang w:val="es-ES"/>
        </w:rPr>
      </w:pPr>
      <w:r w:rsidRPr="0089008B">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48490AA4" w14:textId="77777777" w:rsidR="002B550E" w:rsidRPr="0089008B" w:rsidRDefault="002B550E" w:rsidP="00AC2468">
      <w:pPr>
        <w:pStyle w:val="PURBlueStrong-Indented"/>
        <w:spacing w:after="56" w:line="232" w:lineRule="exact"/>
        <w:ind w:left="274"/>
        <w:rPr>
          <w:lang w:val="es-ES"/>
        </w:rPr>
      </w:pPr>
      <w:r w:rsidRPr="0089008B">
        <w:rPr>
          <w:lang w:val="es-ES"/>
        </w:rPr>
        <w:t>Sin Copia ni Distribución de Conjuntos de Datos</w:t>
      </w:r>
    </w:p>
    <w:p w14:paraId="352A0CDF" w14:textId="5FE1DA07" w:rsidR="002B550E" w:rsidRPr="0089008B" w:rsidRDefault="002B550E" w:rsidP="006D6DA2">
      <w:pPr>
        <w:pStyle w:val="PURBody-Indented"/>
        <w:spacing w:after="116" w:line="230" w:lineRule="auto"/>
        <w:ind w:left="274"/>
        <w:rPr>
          <w:lang w:val="es-ES"/>
        </w:rPr>
      </w:pPr>
      <w:r w:rsidRPr="0089008B">
        <w:rPr>
          <w:lang w:val="es-ES"/>
        </w:rPr>
        <w:t>No puede copiar ni distribuir ningún conjunto de datos (ni ninguna parte de un conjunto de datos) incluido en el software.</w:t>
      </w:r>
    </w:p>
    <w:p w14:paraId="293C91F1" w14:textId="3110E57B" w:rsidR="002B550E" w:rsidRPr="0089008B" w:rsidRDefault="002B550E" w:rsidP="00AC2468">
      <w:pPr>
        <w:pStyle w:val="PURBlueStrong-Indented"/>
        <w:spacing w:after="56" w:line="232" w:lineRule="exact"/>
        <w:ind w:left="274"/>
        <w:rPr>
          <w:lang w:val="es-ES"/>
        </w:rPr>
      </w:pPr>
      <w:r w:rsidRPr="0089008B">
        <w:rPr>
          <w:lang w:val="es-ES"/>
        </w:rPr>
        <w:t>Kit de Instalación Automatizada de Windows</w:t>
      </w:r>
    </w:p>
    <w:p w14:paraId="13B7969B" w14:textId="2A91C0E9" w:rsidR="002B550E" w:rsidRPr="0089008B" w:rsidRDefault="002B550E" w:rsidP="006D6DA2">
      <w:pPr>
        <w:pStyle w:val="PURBody-Indented"/>
        <w:spacing w:after="116" w:line="230" w:lineRule="auto"/>
        <w:ind w:left="274"/>
        <w:rPr>
          <w:lang w:val="es-ES"/>
        </w:rPr>
      </w:pPr>
      <w:r w:rsidRPr="0089008B">
        <w:rPr>
          <w:lang w:val="es-ES"/>
        </w:rPr>
        <w:t>El software de servidor podrá incluir el Kit de Instalación Automatizada de Windows (WAIK). Si es así, los términos de licencia a</w:t>
      </w:r>
      <w:r w:rsidR="00AC2468">
        <w:rPr>
          <w:lang w:val="es-ES"/>
        </w:rPr>
        <w:t> </w:t>
      </w:r>
      <w:r w:rsidRPr="0089008B">
        <w:rPr>
          <w:lang w:val="es-ES"/>
        </w:rPr>
        <w:t>continuación se aplican al uso que haga de él.</w:t>
      </w:r>
    </w:p>
    <w:p w14:paraId="051979CD" w14:textId="2C8B9C8D" w:rsidR="002B550E" w:rsidRPr="0089008B" w:rsidRDefault="002B550E" w:rsidP="006D6DA2">
      <w:pPr>
        <w:pStyle w:val="PURBody-Indented"/>
        <w:spacing w:after="116" w:line="230" w:lineRule="auto"/>
        <w:ind w:left="274"/>
        <w:rPr>
          <w:lang w:val="es-ES"/>
        </w:rPr>
      </w:pPr>
      <w:r w:rsidRPr="0089008B">
        <w:rPr>
          <w:b/>
          <w:lang w:val="es-ES"/>
        </w:rPr>
        <w:t>Entorno de preinstalación de Windows:</w:t>
      </w:r>
      <w:r w:rsidRPr="0089008B">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3D625782" w14:textId="685577EB" w:rsidR="002B550E" w:rsidRPr="0089008B" w:rsidRDefault="002B550E" w:rsidP="006D6DA2">
      <w:pPr>
        <w:pStyle w:val="PURBody-Indented"/>
        <w:spacing w:after="116" w:line="230" w:lineRule="auto"/>
        <w:ind w:left="274"/>
        <w:rPr>
          <w:lang w:val="es-ES"/>
        </w:rPr>
      </w:pPr>
      <w:r w:rsidRPr="0089008B">
        <w:rPr>
          <w:b/>
          <w:lang w:val="es-ES"/>
        </w:rPr>
        <w:t>ImageX.exe, Wimgapi.dll, Wimfilter y Administrador de Paquetes:</w:t>
      </w:r>
      <w:r w:rsidRPr="0089008B">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7A572F6C" w14:textId="77777777" w:rsidR="002B550E" w:rsidRPr="0089008B" w:rsidRDefault="002B550E" w:rsidP="00AC2468">
      <w:pPr>
        <w:pStyle w:val="PURBlueStrong-Indented"/>
        <w:spacing w:after="56" w:line="232" w:lineRule="exact"/>
        <w:ind w:left="274"/>
        <w:rPr>
          <w:lang w:val="es-ES"/>
        </w:rPr>
      </w:pPr>
      <w:r w:rsidRPr="0089008B">
        <w:rPr>
          <w:lang w:val="es-ES"/>
        </w:rPr>
        <w:t>Jerarquía del sitio – Vista geográfica</w:t>
      </w:r>
    </w:p>
    <w:p w14:paraId="7DC32F40" w14:textId="2B89B9FE" w:rsidR="002B550E" w:rsidRPr="0089008B" w:rsidRDefault="002B550E" w:rsidP="006D6DA2">
      <w:pPr>
        <w:pStyle w:val="PURBody-Indented"/>
        <w:spacing w:after="116" w:line="230" w:lineRule="auto"/>
        <w:ind w:left="274"/>
        <w:rPr>
          <w:lang w:val="es-ES"/>
        </w:rPr>
      </w:pPr>
      <w:r w:rsidRPr="0089008B">
        <w:rPr>
          <w:lang w:val="es-ES"/>
        </w:rPr>
        <w:t>El Software de System Center 2012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43F8B58B" w14:textId="77777777" w:rsidR="002B550E" w:rsidRPr="0089008B" w:rsidRDefault="002B550E" w:rsidP="00AC2468">
      <w:pPr>
        <w:pStyle w:val="PURBullet-Indented"/>
        <w:numPr>
          <w:ilvl w:val="0"/>
          <w:numId w:val="11"/>
        </w:numPr>
        <w:spacing w:after="116" w:line="232" w:lineRule="exact"/>
        <w:rPr>
          <w:lang w:val="es-ES"/>
        </w:rPr>
      </w:pPr>
      <w:r w:rsidRPr="0089008B">
        <w:rPr>
          <w:lang w:val="es-ES"/>
        </w:rPr>
        <w:t>la API Bing Maps para proporcionar guía/enrutamiento basados en sensores,</w:t>
      </w:r>
    </w:p>
    <w:p w14:paraId="375962BF" w14:textId="77777777" w:rsidR="002B550E" w:rsidRPr="0089008B" w:rsidRDefault="002B550E" w:rsidP="00AC2468">
      <w:pPr>
        <w:pStyle w:val="PURBullet-Indented"/>
        <w:numPr>
          <w:ilvl w:val="0"/>
          <w:numId w:val="11"/>
        </w:numPr>
        <w:spacing w:after="116" w:line="232" w:lineRule="exact"/>
        <w:rPr>
          <w:lang w:val="es-ES"/>
        </w:rPr>
      </w:pPr>
      <w:r w:rsidRPr="0089008B">
        <w:rPr>
          <w:lang w:val="es-ES"/>
        </w:rPr>
        <w:t>cualquier dato de tráfico de caminos o imágenes de vista aérea (o metadatos asociados).</w:t>
      </w:r>
    </w:p>
    <w:p w14:paraId="7B2E1DA3" w14:textId="77777777" w:rsidR="002B550E" w:rsidRPr="0089008B" w:rsidRDefault="002B550E" w:rsidP="006D6DA2">
      <w:pPr>
        <w:pStyle w:val="PURBody-Indented"/>
        <w:spacing w:after="116" w:line="230" w:lineRule="auto"/>
        <w:ind w:left="274"/>
        <w:rPr>
          <w:lang w:val="es-ES"/>
        </w:rPr>
      </w:pPr>
      <w:r w:rsidRPr="0089008B">
        <w:rPr>
          <w:lang w:val="es-ES"/>
        </w:rPr>
        <w:t>No puede eliminar, minimizar, bloquear o modificar cualquiera de los siguientes que se incluyen en el software, incluido cualquier contenido puesto a su disposición a través del software:</w:t>
      </w:r>
    </w:p>
    <w:p w14:paraId="3333F7C4" w14:textId="77777777" w:rsidR="002B550E" w:rsidRPr="0089008B" w:rsidRDefault="002B550E" w:rsidP="00AC2468">
      <w:pPr>
        <w:pStyle w:val="PURBullet-Indented"/>
        <w:numPr>
          <w:ilvl w:val="0"/>
          <w:numId w:val="11"/>
        </w:numPr>
        <w:spacing w:after="116" w:line="232" w:lineRule="exact"/>
        <w:rPr>
          <w:lang w:val="es-ES"/>
        </w:rPr>
      </w:pPr>
      <w:r w:rsidRPr="0089008B">
        <w:rPr>
          <w:lang w:val="es-ES"/>
        </w:rPr>
        <w:t>logotipos,</w:t>
      </w:r>
    </w:p>
    <w:p w14:paraId="6BB4F64A" w14:textId="77777777" w:rsidR="002B550E" w:rsidRPr="0089008B" w:rsidRDefault="002B550E" w:rsidP="00AC2468">
      <w:pPr>
        <w:pStyle w:val="PURBullet-Indented"/>
        <w:numPr>
          <w:ilvl w:val="0"/>
          <w:numId w:val="11"/>
        </w:numPr>
        <w:spacing w:after="116" w:line="232" w:lineRule="exact"/>
        <w:rPr>
          <w:lang w:val="es-ES"/>
        </w:rPr>
      </w:pPr>
      <w:r w:rsidRPr="0089008B">
        <w:rPr>
          <w:lang w:val="es-ES"/>
        </w:rPr>
        <w:t>marcas,</w:t>
      </w:r>
    </w:p>
    <w:p w14:paraId="185957CA" w14:textId="77777777" w:rsidR="002B550E" w:rsidRPr="0089008B" w:rsidRDefault="002B550E" w:rsidP="00AC2468">
      <w:pPr>
        <w:pStyle w:val="PURBullet-Indented"/>
        <w:numPr>
          <w:ilvl w:val="0"/>
          <w:numId w:val="11"/>
        </w:numPr>
        <w:spacing w:after="116" w:line="232" w:lineRule="exact"/>
        <w:rPr>
          <w:lang w:val="es-ES"/>
        </w:rPr>
      </w:pPr>
      <w:r w:rsidRPr="0089008B">
        <w:rPr>
          <w:lang w:val="es-ES"/>
        </w:rPr>
        <w:t>propiedad intelectual,</w:t>
      </w:r>
    </w:p>
    <w:p w14:paraId="3689B13B" w14:textId="77777777" w:rsidR="002B550E" w:rsidRPr="0089008B" w:rsidRDefault="002B550E" w:rsidP="00AC2468">
      <w:pPr>
        <w:pStyle w:val="PURBullet-Indented"/>
        <w:numPr>
          <w:ilvl w:val="0"/>
          <w:numId w:val="11"/>
        </w:numPr>
        <w:spacing w:after="116" w:line="232" w:lineRule="exact"/>
        <w:rPr>
          <w:lang w:val="es-ES"/>
        </w:rPr>
      </w:pPr>
      <w:r w:rsidRPr="0089008B">
        <w:rPr>
          <w:lang w:val="es-ES"/>
        </w:rPr>
        <w:t>marcas de agua digitales, u</w:t>
      </w:r>
    </w:p>
    <w:p w14:paraId="5B60FDE6" w14:textId="77777777" w:rsidR="002B550E" w:rsidRPr="0089008B" w:rsidRDefault="002B550E" w:rsidP="00AC2468">
      <w:pPr>
        <w:pStyle w:val="PURBullet-Indented"/>
        <w:numPr>
          <w:ilvl w:val="0"/>
          <w:numId w:val="11"/>
        </w:numPr>
        <w:spacing w:after="116" w:line="232" w:lineRule="exact"/>
        <w:rPr>
          <w:lang w:val="es-ES"/>
        </w:rPr>
      </w:pPr>
      <w:r w:rsidRPr="0089008B">
        <w:rPr>
          <w:lang w:val="es-ES"/>
        </w:rPr>
        <w:t>otros avisos de Microsoft o sus proveedores.</w:t>
      </w:r>
    </w:p>
    <w:p w14:paraId="32F935C0" w14:textId="77C5F1DA" w:rsidR="002B550E" w:rsidRPr="0089008B" w:rsidRDefault="002B550E" w:rsidP="006D6DA2">
      <w:pPr>
        <w:pStyle w:val="PURBody-Indented"/>
        <w:spacing w:after="116" w:line="230" w:lineRule="auto"/>
        <w:ind w:left="274"/>
        <w:rPr>
          <w:lang w:val="es-ES"/>
        </w:rPr>
      </w:pPr>
      <w:r w:rsidRPr="0089008B">
        <w:rPr>
          <w:lang w:val="es-ES"/>
        </w:rPr>
        <w:t xml:space="preserve">Su uso de la API Bing Maps y el contenido asociado también está sujeto a los términos y condiciones adicionales en </w:t>
      </w:r>
      <w:hyperlink r:id="rId141" w:tgtFrame="_blank" w:history="1">
        <w:r w:rsidRPr="0089008B">
          <w:rPr>
            <w:rStyle w:val="Hyperlink"/>
            <w:lang w:val="es-ES"/>
          </w:rPr>
          <w:t>http://go.microsoft.com/?linkid=9710837</w:t>
        </w:r>
      </w:hyperlink>
      <w:r w:rsidRPr="0089008B">
        <w:rPr>
          <w:lang w:val="es-ES"/>
        </w:rPr>
        <w:t>.</w:t>
      </w:r>
    </w:p>
    <w:bookmarkStart w:id="247" w:name="_Toc299524968"/>
    <w:bookmarkStart w:id="248" w:name="_Toc299531320"/>
    <w:bookmarkStart w:id="249" w:name="_Toc299531428"/>
    <w:bookmarkStart w:id="250" w:name="_Toc299531536"/>
    <w:bookmarkStart w:id="251" w:name="_Toc299957144"/>
    <w:bookmarkEnd w:id="227"/>
    <w:bookmarkEnd w:id="228"/>
    <w:bookmarkEnd w:id="229"/>
    <w:bookmarkEnd w:id="230"/>
    <w:bookmarkEnd w:id="231"/>
    <w:bookmarkEnd w:id="232"/>
    <w:bookmarkEnd w:id="233"/>
    <w:p w14:paraId="192C4F24" w14:textId="564F1DD3" w:rsidR="00830DCA" w:rsidRPr="0089008B" w:rsidRDefault="00830DCA" w:rsidP="00D673CC">
      <w:pPr>
        <w:spacing w:before="220" w:after="0" w:line="233" w:lineRule="auto"/>
        <w:jc w:val="right"/>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Fonts w:ascii="Arial Narrow" w:hAnsi="Arial Narrow"/>
          <w:color w:val="00467F"/>
          <w:sz w:val="16"/>
          <w:u w:val="single"/>
          <w:lang w:val="es-ES"/>
        </w:rPr>
        <w:t>Tabla de contenidos</w:t>
      </w:r>
      <w:r w:rsidRPr="0089008B">
        <w:rPr>
          <w:lang w:val="es-ES"/>
        </w:rPr>
        <w:fldChar w:fldCharType="end"/>
      </w:r>
      <w:r w:rsidR="002F0A41">
        <w:rPr>
          <w:sz w:val="18"/>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72F2BB96" w14:textId="37A2FB5F" w:rsidR="000A570B" w:rsidRPr="0089008B" w:rsidRDefault="000A570B" w:rsidP="00830DCA">
      <w:pPr>
        <w:pStyle w:val="PURProductName"/>
        <w:rPr>
          <w:lang w:val="es-ES"/>
        </w:rPr>
      </w:pPr>
      <w:bookmarkStart w:id="252" w:name="_Toc346536845"/>
      <w:bookmarkStart w:id="253" w:name="_Toc339280312"/>
      <w:bookmarkStart w:id="254" w:name="_Toc339280374"/>
      <w:bookmarkStart w:id="255" w:name="_Toc363552783"/>
      <w:bookmarkStart w:id="256" w:name="_Toc363552848"/>
      <w:bookmarkStart w:id="257" w:name="_Toc378682228"/>
      <w:bookmarkStart w:id="258" w:name="_Toc378682248"/>
      <w:bookmarkStart w:id="259" w:name="_Toc371268260"/>
      <w:bookmarkStart w:id="260" w:name="_Toc371268327"/>
      <w:bookmarkStart w:id="261" w:name="_Toc379278464"/>
      <w:bookmarkStart w:id="262" w:name="_Toc379278528"/>
      <w:bookmarkStart w:id="263" w:name="_Toc388434518"/>
      <w:bookmarkStart w:id="264" w:name="_Toc388997236"/>
      <w:r w:rsidRPr="0089008B">
        <w:rPr>
          <w:lang w:val="es-ES"/>
        </w:rPr>
        <w:lastRenderedPageBreak/>
        <w:t>Windows Server 2012 R2 Datacenter</w:t>
      </w:r>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r w:rsidRPr="0089008B">
        <w:rPr>
          <w:lang w:val="es-ES"/>
        </w:rPr>
        <w:fldChar w:fldCharType="begin"/>
      </w:r>
      <w:r w:rsidRPr="0089008B">
        <w:rPr>
          <w:lang w:val="es-ES"/>
        </w:rPr>
        <w:instrText>XE "Windows Server 2012 R2 Datacenter"</w:instrText>
      </w:r>
      <w:r w:rsidRPr="0089008B">
        <w:rPr>
          <w:lang w:val="es-ES"/>
        </w:rPr>
        <w:fldChar w:fldCharType="end"/>
      </w:r>
    </w:p>
    <w:p w14:paraId="65134D5F" w14:textId="77777777" w:rsidR="000A570B" w:rsidRPr="0089008B" w:rsidRDefault="000A570B" w:rsidP="000A570B">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3448DF" w14:paraId="7F6F5951" w14:textId="77777777" w:rsidTr="00AE7BEF">
        <w:tc>
          <w:tcPr>
            <w:tcW w:w="2477" w:type="pct"/>
          </w:tcPr>
          <w:p w14:paraId="308C144C" w14:textId="3B37403E" w:rsidR="00624A7C" w:rsidRPr="0089008B" w:rsidRDefault="005E52C7" w:rsidP="00AE7BEF">
            <w:pPr>
              <w:pStyle w:val="PURLMSH"/>
              <w:rPr>
                <w:lang w:val="es-ES"/>
              </w:rPr>
            </w:pPr>
            <w:r w:rsidRPr="0089008B">
              <w:rPr>
                <w:lang w:val="es-ES"/>
              </w:rPr>
              <w:t xml:space="preserve">Movilidad de Licencias en Granjas de Servidores: </w:t>
            </w:r>
            <w:r w:rsidRPr="0089008B">
              <w:rPr>
                <w:b/>
                <w:lang w:val="es-ES"/>
              </w:rPr>
              <w:t>No</w:t>
            </w:r>
          </w:p>
        </w:tc>
        <w:tc>
          <w:tcPr>
            <w:tcW w:w="2523" w:type="pct"/>
            <w:vMerge w:val="restart"/>
          </w:tcPr>
          <w:p w14:paraId="08F378D6" w14:textId="3F18B3EF" w:rsidR="00624A7C" w:rsidRPr="0089008B" w:rsidRDefault="00624A7C" w:rsidP="0003633E">
            <w:pPr>
              <w:pStyle w:val="PURLMSH"/>
              <w:rPr>
                <w:lang w:val="es-ES"/>
              </w:rPr>
            </w:pPr>
            <w:r w:rsidRPr="0089008B">
              <w:rPr>
                <w:lang w:val="es-ES"/>
              </w:rPr>
              <w:t xml:space="preserve">Ver Notificación Aplicable: </w:t>
            </w:r>
            <w:r w:rsidRPr="0089008B">
              <w:rPr>
                <w:b/>
                <w:lang w:val="es-ES"/>
              </w:rPr>
              <w:t xml:space="preserve">Software potencialmente no deseado, MPEG4, VC-1 </w:t>
            </w:r>
            <w:r w:rsidRPr="0089008B">
              <w:rPr>
                <w:i/>
                <w:lang w:val="es-ES"/>
              </w:rPr>
              <w:t xml:space="preserve">(ver </w:t>
            </w:r>
            <w:hyperlink w:anchor="Appendix2" w:history="1">
              <w:r w:rsidR="00D66198" w:rsidRPr="0089008B">
                <w:rPr>
                  <w:rStyle w:val="Hyperlink"/>
                  <w:i/>
                  <w:lang w:val="es-ES"/>
                </w:rPr>
                <w:t>Anexo 2</w:t>
              </w:r>
            </w:hyperlink>
            <w:r w:rsidRPr="0089008B">
              <w:rPr>
                <w:i/>
                <w:lang w:val="es-ES"/>
              </w:rPr>
              <w:t>)</w:t>
            </w:r>
          </w:p>
        </w:tc>
      </w:tr>
      <w:tr w:rsidR="00624A7C" w:rsidRPr="0089008B" w14:paraId="1DDB42F8" w14:textId="77777777" w:rsidTr="00AE7BEF">
        <w:tc>
          <w:tcPr>
            <w:tcW w:w="2477" w:type="pct"/>
          </w:tcPr>
          <w:p w14:paraId="6DC285BD" w14:textId="1C9CC264" w:rsidR="00624A7C" w:rsidRPr="0089008B" w:rsidRDefault="00624A7C" w:rsidP="00AE7BEF">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523" w:type="pct"/>
            <w:vMerge/>
          </w:tcPr>
          <w:p w14:paraId="5A9193AD" w14:textId="77777777" w:rsidR="00624A7C" w:rsidRPr="0089008B" w:rsidRDefault="00624A7C" w:rsidP="00AE7BEF">
            <w:pPr>
              <w:pStyle w:val="PURLMSH"/>
              <w:rPr>
                <w:lang w:val="es-ES"/>
              </w:rPr>
            </w:pPr>
          </w:p>
        </w:tc>
      </w:tr>
    </w:tbl>
    <w:p w14:paraId="7FA4E5E1" w14:textId="77777777" w:rsidR="000A570B" w:rsidRPr="0089008B" w:rsidRDefault="000A570B" w:rsidP="000A570B">
      <w:pPr>
        <w:pStyle w:val="PURADDITIONALTERMSHEADERMB"/>
        <w:rPr>
          <w:lang w:val="es-ES"/>
        </w:rPr>
      </w:pPr>
      <w:r w:rsidRPr="0089008B">
        <w:rPr>
          <w:lang w:val="es-ES"/>
        </w:rPr>
        <w:t>Términos Adicionales:</w:t>
      </w:r>
    </w:p>
    <w:p w14:paraId="7413D502" w14:textId="400AB78B" w:rsidR="000A570B" w:rsidRPr="0089008B" w:rsidRDefault="00830DCA" w:rsidP="000A570B">
      <w:pPr>
        <w:pStyle w:val="PURBlueStrong"/>
        <w:rPr>
          <w:lang w:val="es-ES"/>
        </w:rPr>
      </w:pPr>
      <w:r w:rsidRPr="0089008B">
        <w:rPr>
          <w:lang w:val="es-ES"/>
        </w:rPr>
        <w:t>Número de Licencias Necesarias</w:t>
      </w:r>
    </w:p>
    <w:p w14:paraId="37DF99B3" w14:textId="1FA3079A" w:rsidR="000A570B" w:rsidRPr="0089008B" w:rsidRDefault="000A570B" w:rsidP="000A570B">
      <w:pPr>
        <w:pStyle w:val="PURBody-Indented"/>
        <w:rPr>
          <w:lang w:val="es-ES"/>
        </w:rPr>
      </w:pPr>
      <w:r w:rsidRPr="0089008B">
        <w:rPr>
          <w:lang w:val="es-ES"/>
        </w:rPr>
        <w:t>Necesitará una licencia de software para cada procesador físico en un servidor, que permite ejecutarlo en ese servidor en cualquier momento.</w:t>
      </w:r>
    </w:p>
    <w:p w14:paraId="18183821" w14:textId="77777777" w:rsidR="000A570B" w:rsidRPr="0089008B" w:rsidRDefault="000A570B" w:rsidP="00752FE0">
      <w:pPr>
        <w:pStyle w:val="PURBullet-Indented"/>
        <w:rPr>
          <w:lang w:val="es-ES"/>
        </w:rPr>
      </w:pPr>
      <w:r w:rsidRPr="0089008B">
        <w:rPr>
          <w:lang w:val="es-ES"/>
        </w:rPr>
        <w:t>Una instancia del software del servidor en un entorno de sistema operativo (u OSE) físico y</w:t>
      </w:r>
    </w:p>
    <w:p w14:paraId="742E0421" w14:textId="56A9995B" w:rsidR="000A570B" w:rsidRPr="0089008B" w:rsidRDefault="000A570B" w:rsidP="00752FE0">
      <w:pPr>
        <w:pStyle w:val="PURBullet-Indented"/>
        <w:rPr>
          <w:lang w:val="es-ES"/>
        </w:rPr>
      </w:pPr>
      <w:r w:rsidRPr="0089008B">
        <w:rPr>
          <w:lang w:val="es-ES"/>
        </w:rPr>
        <w:t>La cantidad necesaria de instancias del software del servidor en entornos de sistemas operativos (u OSEs) virtuales (sólo una instancia por entorno de sistema operativo (u OSE) virtual).</w:t>
      </w:r>
    </w:p>
    <w:p w14:paraId="24616465" w14:textId="773166E5" w:rsidR="000A570B" w:rsidRPr="0089008B" w:rsidRDefault="000A570B" w:rsidP="000A570B">
      <w:pPr>
        <w:pStyle w:val="PURBody-Indented"/>
        <w:rPr>
          <w:lang w:val="es-ES"/>
        </w:rPr>
      </w:pPr>
      <w:r w:rsidRPr="0089008B">
        <w:rPr>
          <w:lang w:val="es-ES"/>
        </w:rPr>
        <w:t>Puede ejecutar una instancia en el servidor con licencia de la edición Web, Standard o Enterprise (la misma o cualquier versión anterior) o versiones anteriores de Datacenter en lugar de la edición Datacenter en cualquier entorno de sistema operativo (u OSE).</w:t>
      </w:r>
    </w:p>
    <w:p w14:paraId="47553AA7" w14:textId="77777777" w:rsidR="000A570B" w:rsidRPr="0089008B" w:rsidRDefault="000A570B" w:rsidP="000A570B">
      <w:pPr>
        <w:pStyle w:val="PURBlueStrong"/>
        <w:rPr>
          <w:lang w:val="es-ES"/>
        </w:rPr>
      </w:pPr>
      <w:r w:rsidRPr="0089008B">
        <w:rPr>
          <w:lang w:val="es-ES"/>
        </w:rPr>
        <w:t>Acceso a la realización de pruebas, mantenimiento y administración</w:t>
      </w:r>
    </w:p>
    <w:p w14:paraId="2BB7E8D8" w14:textId="7637D9DD" w:rsidR="000A570B" w:rsidRPr="0089008B" w:rsidRDefault="000A570B" w:rsidP="000A570B">
      <w:pPr>
        <w:pStyle w:val="PURBody-Indented"/>
        <w:rPr>
          <w:lang w:val="es-ES"/>
        </w:rPr>
      </w:pPr>
      <w:r w:rsidRPr="0089008B">
        <w:rPr>
          <w:lang w:val="es-ES"/>
        </w:rPr>
        <w:t>Para cada instancia que se ejecute en un entorno de sistema operativo (u OSE), también podrá permitir que hasta dos (2) usuarios adicionales utilicen o accedan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los productos con licencia. Estos usuarios no necesitan obtener licencia SAL de Servicios de Escritorio Remoto para Windows Server 2012 R2.</w:t>
      </w:r>
    </w:p>
    <w:p w14:paraId="496C6795" w14:textId="77777777" w:rsidR="000A570B" w:rsidRPr="0089008B" w:rsidRDefault="000A570B" w:rsidP="000A570B">
      <w:pPr>
        <w:pStyle w:val="PURBlueStrong"/>
        <w:rPr>
          <w:lang w:val="es-ES"/>
        </w:rPr>
      </w:pPr>
      <w:r w:rsidRPr="0089008B">
        <w:rPr>
          <w:lang w:val="es-ES"/>
        </w:rPr>
        <w:t>Tecnología de Almacenamiento de Datos</w:t>
      </w:r>
    </w:p>
    <w:p w14:paraId="5ECE930C" w14:textId="2C45B8AB" w:rsidR="000A570B" w:rsidRPr="0089008B" w:rsidRDefault="000A570B" w:rsidP="00E16C57">
      <w:pPr>
        <w:pStyle w:val="PURBody-Indented"/>
        <w:rPr>
          <w:lang w:val="es-ES"/>
        </w:rPr>
      </w:pPr>
      <w:r w:rsidRPr="0089008B">
        <w:rPr>
          <w:lang w:val="es-ES"/>
        </w:rPr>
        <w:t>El software de servidor podrá incluir la tecnología de almacenamiento de datos denominada Windows Internal Database. Los</w:t>
      </w:r>
      <w:r w:rsidR="00E16C57">
        <w:rPr>
          <w:lang w:val="es-ES"/>
        </w:rPr>
        <w:t> </w:t>
      </w:r>
      <w:r w:rsidRPr="0089008B">
        <w:rPr>
          <w:lang w:val="es-ES"/>
        </w:rPr>
        <w:t>componentes del software de servidor utilizan esta tecnología para almacenar datos. De lo contrario, no podrá utilizar ni</w:t>
      </w:r>
      <w:r w:rsidR="00E16C57">
        <w:rPr>
          <w:lang w:val="es-ES"/>
        </w:rPr>
        <w:t> </w:t>
      </w:r>
      <w:r w:rsidRPr="0089008B">
        <w:rPr>
          <w:lang w:val="es-ES"/>
        </w:rPr>
        <w:t>acceder a esta tecnología bajo el presente contrato.</w:t>
      </w:r>
    </w:p>
    <w:p w14:paraId="35EC1DFC" w14:textId="66EFFA32" w:rsidR="000A570B" w:rsidRPr="004307BD" w:rsidRDefault="000A570B" w:rsidP="000A570B">
      <w:pPr>
        <w:pStyle w:val="PURBlueStrong"/>
        <w:rPr>
          <w:lang w:val="pt-BR"/>
        </w:rPr>
      </w:pPr>
      <w:r w:rsidRPr="004307BD">
        <w:rPr>
          <w:lang w:val="pt-BR"/>
        </w:rPr>
        <w:t>Servicios de Escritorio Remoto de Windows Server 2012 R2</w:t>
      </w:r>
    </w:p>
    <w:p w14:paraId="516AAEF1" w14:textId="7BC5EB4A" w:rsidR="007E7798" w:rsidRPr="0089008B" w:rsidRDefault="007E7798" w:rsidP="007E7798">
      <w:pPr>
        <w:pStyle w:val="PURBody-Indented"/>
        <w:rPr>
          <w:lang w:val="es-ES"/>
        </w:rPr>
      </w:pPr>
      <w:r w:rsidRPr="004307BD">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89008B">
        <w:rPr>
          <w:lang w:val="es-ES"/>
        </w:rPr>
        <w:t>Consulte la sección del modelo de licencia SAL para obtener una descripción de la licencia SAL.</w:t>
      </w:r>
    </w:p>
    <w:p w14:paraId="3E47123B" w14:textId="1FFE5E6B" w:rsidR="000A570B" w:rsidRPr="0089008B" w:rsidRDefault="000A570B" w:rsidP="00E16C57">
      <w:pPr>
        <w:pStyle w:val="PURBody-Indented"/>
        <w:rPr>
          <w:lang w:val="es-ES"/>
        </w:rPr>
      </w:pPr>
      <w:r w:rsidRPr="0089008B">
        <w:rPr>
          <w:lang w:val="es-ES"/>
        </w:rPr>
        <w:t>También deberá adquirir una licencia SAL de Servicios de Escritorio Remoto para Windows Server 2012 R2 para cada usuario que</w:t>
      </w:r>
      <w:r w:rsidR="00E16C57">
        <w:rPr>
          <w:lang w:val="es-ES"/>
        </w:rPr>
        <w:t> </w:t>
      </w:r>
      <w:r w:rsidRPr="0089008B">
        <w:rPr>
          <w:lang w:val="es-ES"/>
        </w:rPr>
        <w:t>esté autorizado a acceder, de forma directa o indirecta, a los Servicios de Escritorio Remoto para Windows Server 2012 R2 o</w:t>
      </w:r>
      <w:r w:rsidR="00E16C57">
        <w:rPr>
          <w:lang w:val="es-ES"/>
        </w:rPr>
        <w:t> </w:t>
      </w:r>
      <w:r w:rsidRPr="0089008B">
        <w:rPr>
          <w:lang w:val="es-ES"/>
        </w:rPr>
        <w:t>a</w:t>
      </w:r>
      <w:r w:rsidR="00E16C57">
        <w:rPr>
          <w:lang w:val="es-ES"/>
        </w:rPr>
        <w:t> </w:t>
      </w:r>
      <w:r w:rsidRPr="0089008B">
        <w:rPr>
          <w:lang w:val="es-ES"/>
        </w:rPr>
        <w:t>Windows Server 2012 R2 para alojar una interfaz gráfica de usuario (mediante el uso de la funcionalidad de Servicios de Escritorio Remoto para Windows Server 2012 R2 u otra tecnología).</w:t>
      </w:r>
    </w:p>
    <w:p w14:paraId="2BA53DFE" w14:textId="4955EB0A" w:rsidR="0009114F" w:rsidRPr="0089008B" w:rsidRDefault="0009114F" w:rsidP="00E16C57">
      <w:pPr>
        <w:pStyle w:val="PURBody-Indented"/>
        <w:rPr>
          <w:lang w:val="es-ES"/>
        </w:rPr>
      </w:pPr>
      <w:r w:rsidRPr="0089008B">
        <w:rPr>
          <w:lang w:val="es-ES"/>
        </w:rPr>
        <w:t>Los desktops entregados como un servicio reciben soporte según SPLA mediante el uso de Windows Server y Servicios de Escritorio remoto (RDS). Si elige entregar un servicio de este tipo, debe indicar explícitamente en sus materiales de marketing que</w:t>
      </w:r>
      <w:r w:rsidR="00E16C57">
        <w:rPr>
          <w:lang w:val="es-ES"/>
        </w:rPr>
        <w:t> </w:t>
      </w:r>
      <w:r w:rsidRPr="0089008B">
        <w:rPr>
          <w:lang w:val="es-ES"/>
        </w:rPr>
        <w:t>esta infraestructura se utiliza para su entrega del servicio. El sistema operativo de sobremesa Windows no se puede utilizar para proporcionar un cliente alojado, una interfaz gráfica de usuario alojada o un desktop como un servicio.</w:t>
      </w:r>
    </w:p>
    <w:p w14:paraId="4793386D" w14:textId="41BE55F1" w:rsidR="000A570B" w:rsidRPr="0089008B" w:rsidRDefault="000A570B" w:rsidP="000A570B">
      <w:pPr>
        <w:pStyle w:val="PURBlueStrong"/>
        <w:rPr>
          <w:lang w:val="es-ES"/>
        </w:rPr>
      </w:pPr>
      <w:r w:rsidRPr="0089008B">
        <w:rPr>
          <w:lang w:val="es-ES"/>
        </w:rPr>
        <w:t>Servicios de Administración de Derechos de Active Directory de Windows Server 2012 R2</w:t>
      </w:r>
    </w:p>
    <w:p w14:paraId="75E88303" w14:textId="6A6E3562" w:rsidR="000A570B" w:rsidRPr="0089008B" w:rsidRDefault="000A570B" w:rsidP="00E16C57">
      <w:pPr>
        <w:pStyle w:val="PURBody-Indented"/>
        <w:rPr>
          <w:lang w:val="es-ES"/>
        </w:rPr>
      </w:pPr>
      <w:r w:rsidRPr="0089008B">
        <w:rPr>
          <w:lang w:val="es-ES"/>
        </w:rPr>
        <w:t>Debe adquirir una licencia SAL de Servicios de Administración de Derechos de Active Directory de Windows Server 2012 R2 para</w:t>
      </w:r>
      <w:r w:rsidR="00E16C57">
        <w:rPr>
          <w:lang w:val="es-ES"/>
        </w:rPr>
        <w:t> </w:t>
      </w:r>
      <w:r w:rsidRPr="0089008B">
        <w:rPr>
          <w:lang w:val="es-ES"/>
        </w:rPr>
        <w:t>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73F70CFD" w14:textId="20CC31F0" w:rsidR="000A570B" w:rsidRPr="0089008B" w:rsidRDefault="000A570B" w:rsidP="000A570B">
      <w:pPr>
        <w:pStyle w:val="PURBlueStrong"/>
        <w:rPr>
          <w:lang w:val="es-ES"/>
        </w:rPr>
      </w:pPr>
      <w:r w:rsidRPr="0089008B">
        <w:rPr>
          <w:lang w:val="es-ES"/>
        </w:rPr>
        <w:t>Microsoft Application Virtualization para Servicios de Escritorio remoto.</w:t>
      </w:r>
    </w:p>
    <w:p w14:paraId="67BA2C56" w14:textId="59FF4A10" w:rsidR="000A570B" w:rsidRPr="0089008B" w:rsidRDefault="000A570B" w:rsidP="000A570B">
      <w:pPr>
        <w:pStyle w:val="PURBody-Indented"/>
        <w:rPr>
          <w:lang w:val="es-ES"/>
        </w:rPr>
      </w:pPr>
      <w:r w:rsidRPr="0089008B">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6C43C4C5" w14:textId="62845D1E" w:rsidR="000A570B" w:rsidRPr="0089008B" w:rsidRDefault="005461DC" w:rsidP="00D673CC">
      <w:pPr>
        <w:pStyle w:val="PURBreadcrumb"/>
        <w:keepNext w:val="0"/>
        <w:keepLines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6CB61F22" w14:textId="029237F1" w:rsidR="000A570B" w:rsidRPr="0089008B" w:rsidRDefault="000A570B" w:rsidP="000A570B">
      <w:pPr>
        <w:pStyle w:val="PURProductName"/>
        <w:rPr>
          <w:lang w:val="es-ES"/>
        </w:rPr>
      </w:pPr>
      <w:bookmarkStart w:id="265" w:name="_Toc297828718"/>
      <w:bookmarkStart w:id="266" w:name="_Toc297883473"/>
      <w:bookmarkStart w:id="267" w:name="_Toc299524974"/>
      <w:bookmarkStart w:id="268" w:name="_Toc299531326"/>
      <w:bookmarkStart w:id="269" w:name="_Toc299531434"/>
      <w:bookmarkStart w:id="270" w:name="_Toc299531542"/>
      <w:bookmarkStart w:id="271" w:name="_Toc299957149"/>
      <w:bookmarkStart w:id="272" w:name="_Toc314129596"/>
      <w:bookmarkStart w:id="273" w:name="_Toc346536846"/>
      <w:bookmarkStart w:id="274" w:name="_Toc339280313"/>
      <w:bookmarkStart w:id="275" w:name="_Toc339280375"/>
      <w:bookmarkStart w:id="276" w:name="_Toc363552784"/>
      <w:bookmarkStart w:id="277" w:name="_Toc363552849"/>
      <w:bookmarkStart w:id="278" w:name="_Toc378682229"/>
      <w:bookmarkStart w:id="279" w:name="_Toc378682249"/>
      <w:bookmarkStart w:id="280" w:name="_Toc371268261"/>
      <w:bookmarkStart w:id="281" w:name="_Toc371268328"/>
      <w:bookmarkStart w:id="282" w:name="_Toc379278465"/>
      <w:bookmarkStart w:id="283" w:name="_Toc379278529"/>
      <w:bookmarkStart w:id="284" w:name="_Toc388434519"/>
      <w:bookmarkStart w:id="285" w:name="_Toc388997237"/>
      <w:r w:rsidRPr="0089008B">
        <w:rPr>
          <w:lang w:val="es-ES"/>
        </w:rPr>
        <w:lastRenderedPageBreak/>
        <w:t>Windows Server 2012 R2 Standard</w:t>
      </w:r>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bookmarkEnd w:id="285"/>
      <w:r w:rsidRPr="0089008B">
        <w:rPr>
          <w:lang w:val="es-ES"/>
        </w:rPr>
        <w:fldChar w:fldCharType="begin"/>
      </w:r>
      <w:r w:rsidRPr="0089008B">
        <w:rPr>
          <w:lang w:val="es-ES"/>
        </w:rPr>
        <w:instrText>XE "Windows Server 2012 R2 Standard"</w:instrText>
      </w:r>
      <w:r w:rsidRPr="0089008B">
        <w:rPr>
          <w:lang w:val="es-ES"/>
        </w:rPr>
        <w:fldChar w:fldCharType="end"/>
      </w:r>
    </w:p>
    <w:p w14:paraId="21D54B5F" w14:textId="77777777" w:rsidR="000A570B" w:rsidRPr="0089008B" w:rsidRDefault="000A570B" w:rsidP="000A570B">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3448DF" w14:paraId="72CBB377" w14:textId="77777777" w:rsidTr="007C7A84">
        <w:trPr>
          <w:trHeight w:val="112"/>
        </w:trPr>
        <w:tc>
          <w:tcPr>
            <w:tcW w:w="2477" w:type="pct"/>
          </w:tcPr>
          <w:p w14:paraId="0EB94445" w14:textId="3BE8D6BD" w:rsidR="007C7A84" w:rsidRPr="0089008B" w:rsidRDefault="005E52C7"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Movilidad de Licencias en Granjas de Servidores: </w:t>
            </w:r>
            <w:r w:rsidRPr="0089008B">
              <w:rPr>
                <w:rFonts w:ascii="Arial Narrow" w:hAnsi="Arial Narrow"/>
                <w:b/>
                <w:color w:val="404040" w:themeColor="text1" w:themeTint="BF"/>
                <w:sz w:val="18"/>
                <w:lang w:val="es-ES"/>
              </w:rPr>
              <w:t>No</w:t>
            </w:r>
          </w:p>
        </w:tc>
        <w:tc>
          <w:tcPr>
            <w:tcW w:w="2523" w:type="pct"/>
            <w:vMerge w:val="restart"/>
          </w:tcPr>
          <w:p w14:paraId="747CCCDA" w14:textId="413FFCC2" w:rsidR="007C7A84" w:rsidRPr="0089008B" w:rsidRDefault="007C7A84" w:rsidP="007C7A84">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Ver Notificación Aplicable: </w:t>
            </w:r>
            <w:r w:rsidRPr="0089008B">
              <w:rPr>
                <w:rFonts w:ascii="Arial Narrow" w:hAnsi="Arial Narrow"/>
                <w:b/>
                <w:color w:val="404040" w:themeColor="text1" w:themeTint="BF"/>
                <w:sz w:val="18"/>
                <w:lang w:val="es-ES"/>
              </w:rPr>
              <w:t xml:space="preserve">Software potencialmente no deseado, MPEG-4, VC-1 </w:t>
            </w:r>
            <w:r w:rsidRPr="0089008B">
              <w:rPr>
                <w:rFonts w:ascii="Arial Narrow" w:hAnsi="Arial Narrow"/>
                <w:i/>
                <w:color w:val="404040" w:themeColor="text1" w:themeTint="BF"/>
                <w:sz w:val="18"/>
                <w:lang w:val="es-ES"/>
              </w:rPr>
              <w:t xml:space="preserve">(ver </w:t>
            </w:r>
            <w:hyperlink w:anchor="Appendix2" w:history="1">
              <w:r w:rsidRPr="0089008B">
                <w:rPr>
                  <w:rFonts w:ascii="Arial Narrow" w:hAnsi="Arial Narrow"/>
                  <w:i/>
                  <w:color w:val="00467F"/>
                  <w:sz w:val="18"/>
                  <w:u w:val="single"/>
                  <w:lang w:val="es-ES"/>
                </w:rPr>
                <w:t>Anexo 2</w:t>
              </w:r>
            </w:hyperlink>
            <w:r w:rsidRPr="0089008B">
              <w:rPr>
                <w:rFonts w:ascii="Arial Narrow" w:hAnsi="Arial Narrow"/>
                <w:i/>
                <w:color w:val="404040" w:themeColor="text1" w:themeTint="BF"/>
                <w:sz w:val="18"/>
                <w:lang w:val="es-ES"/>
              </w:rPr>
              <w:t>)</w:t>
            </w:r>
          </w:p>
        </w:tc>
      </w:tr>
      <w:tr w:rsidR="007C7A84" w:rsidRPr="0089008B" w14:paraId="69FFC46A" w14:textId="77777777" w:rsidTr="007C7A84">
        <w:trPr>
          <w:trHeight w:val="68"/>
        </w:trPr>
        <w:tc>
          <w:tcPr>
            <w:tcW w:w="2477" w:type="pct"/>
          </w:tcPr>
          <w:p w14:paraId="0BB0C835" w14:textId="0DB24298" w:rsidR="007C7A84" w:rsidRPr="0089008B" w:rsidRDefault="007C7A84" w:rsidP="00AE7BEF">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Si</w:t>
            </w:r>
            <w:r w:rsidRPr="0089008B">
              <w:rPr>
                <w:rFonts w:ascii="Arial Narrow" w:hAnsi="Arial Narrow"/>
                <w:color w:val="404040" w:themeColor="text1" w:themeTint="BF"/>
                <w:sz w:val="18"/>
                <w:lang w:val="es-ES"/>
              </w:rPr>
              <w:t xml:space="preserve"> </w:t>
            </w:r>
            <w:r w:rsidRPr="0089008B">
              <w:rPr>
                <w:rFonts w:ascii="Arial Narrow" w:hAnsi="Arial Narrow"/>
                <w:i/>
                <w:color w:val="404040" w:themeColor="text1" w:themeTint="BF"/>
                <w:sz w:val="18"/>
                <w:lang w:val="es-ES"/>
              </w:rPr>
              <w:t xml:space="preserve">(ver </w:t>
            </w:r>
            <w:hyperlink w:anchor="Appendix1" w:history="1">
              <w:r w:rsidRPr="0089008B">
                <w:rPr>
                  <w:rFonts w:ascii="Arial Narrow" w:hAnsi="Arial Narrow"/>
                  <w:i/>
                  <w:color w:val="00467F"/>
                  <w:sz w:val="18"/>
                  <w:u w:val="single"/>
                  <w:lang w:val="es-ES"/>
                </w:rPr>
                <w:t>Anexo 1</w:t>
              </w:r>
            </w:hyperlink>
            <w:r w:rsidRPr="0089008B">
              <w:rPr>
                <w:rFonts w:ascii="Arial Narrow" w:hAnsi="Arial Narrow"/>
                <w:i/>
                <w:color w:val="404040" w:themeColor="text1" w:themeTint="BF"/>
                <w:sz w:val="18"/>
                <w:lang w:val="es-ES"/>
              </w:rPr>
              <w:t>)</w:t>
            </w:r>
          </w:p>
        </w:tc>
        <w:tc>
          <w:tcPr>
            <w:tcW w:w="2523" w:type="pct"/>
            <w:vMerge/>
          </w:tcPr>
          <w:p w14:paraId="17FD42FE" w14:textId="77777777" w:rsidR="007C7A84" w:rsidRPr="0089008B" w:rsidRDefault="007C7A84" w:rsidP="00AE7BEF">
            <w:pPr>
              <w:spacing w:after="0"/>
              <w:rPr>
                <w:rFonts w:ascii="Arial Narrow" w:hAnsi="Arial Narrow"/>
                <w:color w:val="404040" w:themeColor="text1" w:themeTint="BF"/>
                <w:sz w:val="18"/>
                <w:lang w:val="es-ES"/>
              </w:rPr>
            </w:pPr>
          </w:p>
        </w:tc>
      </w:tr>
    </w:tbl>
    <w:p w14:paraId="141F14EA" w14:textId="77777777" w:rsidR="000A570B" w:rsidRPr="0089008B" w:rsidRDefault="000A570B" w:rsidP="000A570B">
      <w:pPr>
        <w:pStyle w:val="PURADDITIONALTERMSHEADERMB"/>
        <w:rPr>
          <w:lang w:val="es-ES"/>
        </w:rPr>
      </w:pPr>
      <w:r w:rsidRPr="0089008B">
        <w:rPr>
          <w:lang w:val="es-ES"/>
        </w:rPr>
        <w:t>Términos Adicionales:</w:t>
      </w:r>
    </w:p>
    <w:p w14:paraId="077218E6" w14:textId="77777777" w:rsidR="000A570B" w:rsidRPr="0089008B" w:rsidRDefault="000A570B" w:rsidP="000A570B">
      <w:pPr>
        <w:pStyle w:val="PURBlueStrong"/>
        <w:rPr>
          <w:lang w:val="es-ES"/>
        </w:rPr>
      </w:pPr>
      <w:r w:rsidRPr="0089008B">
        <w:rPr>
          <w:lang w:val="es-ES"/>
        </w:rPr>
        <w:t xml:space="preserve">Número de Licencias Necesarias </w:t>
      </w:r>
    </w:p>
    <w:p w14:paraId="3F31D266" w14:textId="77777777" w:rsidR="000A570B" w:rsidRPr="0089008B" w:rsidRDefault="000A570B" w:rsidP="000A570B">
      <w:pPr>
        <w:pStyle w:val="PURBody-Indented"/>
        <w:rPr>
          <w:lang w:val="es-ES"/>
        </w:rPr>
      </w:pPr>
      <w:r w:rsidRPr="0089008B">
        <w:rPr>
          <w:lang w:val="es-ES"/>
        </w:rPr>
        <w:t>La cantidad total de licencias de software necesarias para un servidor es igual a la suma de licencias de software necesarias según los puntos i) e ii) a continuación.</w:t>
      </w:r>
    </w:p>
    <w:p w14:paraId="75615849" w14:textId="278DD5E3" w:rsidR="000A570B" w:rsidRPr="0089008B" w:rsidRDefault="000A570B" w:rsidP="00E16C57">
      <w:pPr>
        <w:pStyle w:val="PURBody-Indented"/>
        <w:ind w:left="423" w:hanging="153"/>
        <w:rPr>
          <w:lang w:val="es-ES"/>
        </w:rPr>
      </w:pPr>
      <w:r w:rsidRPr="0089008B">
        <w:rPr>
          <w:lang w:val="es-ES"/>
        </w:rPr>
        <w:t>i) Necesitará licencias para todos los procesadores físicos en el servidor, que permite ejecutarlo en ese servidor en cualquier momento:</w:t>
      </w:r>
    </w:p>
    <w:p w14:paraId="3284E26E" w14:textId="04761B99" w:rsidR="000A570B" w:rsidRPr="0089008B" w:rsidRDefault="000A570B" w:rsidP="000C1827">
      <w:pPr>
        <w:pStyle w:val="PURBullet-Indented"/>
        <w:rPr>
          <w:lang w:val="es-ES"/>
        </w:rPr>
      </w:pPr>
      <w:r w:rsidRPr="0089008B">
        <w:rPr>
          <w:lang w:val="es-ES"/>
        </w:rPr>
        <w:t>una instancia del software del servidor en un entorno de sistema operativo (u OSE) físico, y</w:t>
      </w:r>
    </w:p>
    <w:p w14:paraId="2EEF5DD2" w14:textId="77777777" w:rsidR="000A570B" w:rsidRPr="0089008B" w:rsidRDefault="000A570B" w:rsidP="000C1827">
      <w:pPr>
        <w:pStyle w:val="PURBullet-Indented"/>
        <w:rPr>
          <w:lang w:val="es-ES"/>
        </w:rPr>
      </w:pPr>
      <w:r w:rsidRPr="0089008B">
        <w:rPr>
          <w:lang w:val="es-ES"/>
        </w:rPr>
        <w:t>Una instancia del software del servidor en un entorno de sistema operativo (u OSE) virtual.</w:t>
      </w:r>
    </w:p>
    <w:p w14:paraId="2FEEFC2F" w14:textId="2F0A8C98" w:rsidR="000A570B" w:rsidRPr="0089008B" w:rsidRDefault="000A570B" w:rsidP="000A570B">
      <w:pPr>
        <w:pStyle w:val="PURBody-Indented"/>
        <w:rPr>
          <w:lang w:val="es-ES"/>
        </w:rPr>
      </w:pPr>
      <w:r w:rsidRPr="0089008B">
        <w:rPr>
          <w:lang w:val="es-ES"/>
        </w:rPr>
        <w:t>Si ejecuta una estancia en el entorno del sistema operativo (u OSE) virtual, la instancia del software de servidor que se ejecute en el entorno de sistema operativo (u OSE) físico podrá utilizarse exclusivamente para:</w:t>
      </w:r>
    </w:p>
    <w:p w14:paraId="7E4D6811" w14:textId="77777777" w:rsidR="000A570B" w:rsidRPr="0089008B" w:rsidRDefault="000A570B" w:rsidP="000C1827">
      <w:pPr>
        <w:pStyle w:val="PURBullet-Indented"/>
        <w:rPr>
          <w:lang w:val="es-ES"/>
        </w:rPr>
      </w:pPr>
      <w:r w:rsidRPr="0089008B">
        <w:rPr>
          <w:lang w:val="es-ES"/>
        </w:rPr>
        <w:t>Ejecutar software de virtualización de hardware.</w:t>
      </w:r>
    </w:p>
    <w:p w14:paraId="7A9E61F0" w14:textId="77777777" w:rsidR="000A570B" w:rsidRPr="0089008B" w:rsidRDefault="000A570B" w:rsidP="000C1827">
      <w:pPr>
        <w:pStyle w:val="PURBullet-Indented"/>
        <w:rPr>
          <w:lang w:val="es-ES"/>
        </w:rPr>
      </w:pPr>
      <w:r w:rsidRPr="0089008B">
        <w:rPr>
          <w:lang w:val="es-ES"/>
        </w:rPr>
        <w:t>Proporcionar servicios de virtualización de hardware.</w:t>
      </w:r>
    </w:p>
    <w:p w14:paraId="29202781" w14:textId="77777777" w:rsidR="000A570B" w:rsidRPr="0089008B" w:rsidRDefault="000A570B" w:rsidP="000C1827">
      <w:pPr>
        <w:pStyle w:val="PURBullet-Indented"/>
        <w:rPr>
          <w:lang w:val="es-ES"/>
        </w:rPr>
      </w:pPr>
      <w:r w:rsidRPr="0089008B">
        <w:rPr>
          <w:lang w:val="es-ES"/>
        </w:rPr>
        <w:t>ejecuta software para administrar y mantener los entornos de sistema operativo (u OSEs) en el servidor con licencia.</w:t>
      </w:r>
    </w:p>
    <w:p w14:paraId="51984851" w14:textId="37DCB01F" w:rsidR="000A570B" w:rsidRPr="0089008B" w:rsidRDefault="000A570B" w:rsidP="00E16C57">
      <w:pPr>
        <w:pStyle w:val="PURBody-Indented"/>
        <w:ind w:left="459" w:hanging="189"/>
        <w:rPr>
          <w:lang w:val="es-ES"/>
        </w:rPr>
      </w:pPr>
      <w:r w:rsidRPr="0089008B">
        <w:rPr>
          <w:lang w:val="es-ES"/>
        </w:rPr>
        <w:t>ii) Es necesaria una licencia de software</w:t>
      </w:r>
      <w:r w:rsidRPr="0089008B">
        <w:rPr>
          <w:bCs/>
          <w:lang w:val="es-ES"/>
        </w:rPr>
        <w:t xml:space="preserve"> adicional </w:t>
      </w:r>
      <w:r w:rsidRPr="0089008B">
        <w:rPr>
          <w:lang w:val="es-ES"/>
        </w:rPr>
        <w:t>para que cada procesador físico del servidor pueda ejecutar una instancia adicional del software de servidor en los entornos de sistema operativo (u OSEs) virtuales.</w:t>
      </w:r>
    </w:p>
    <w:p w14:paraId="30C04DAA" w14:textId="015BEF8E" w:rsidR="00F5573B" w:rsidRPr="0089008B" w:rsidRDefault="00156FC7" w:rsidP="00E16C57">
      <w:pPr>
        <w:pStyle w:val="PURBody-Indented"/>
        <w:ind w:left="504" w:hanging="234"/>
        <w:rPr>
          <w:lang w:val="es-ES"/>
        </w:rPr>
      </w:pPr>
      <w:r w:rsidRPr="0089008B">
        <w:rPr>
          <w:lang w:val="es-ES"/>
        </w:rPr>
        <w:t>iii) Puede ejecutar una instancia de la edición Web, Standard o Enterprise en el servidor licenciado (la misma o cualquier versión anterior) en lugar de la Standard en cualquier entorno de sistema operativo (u OSE).</w:t>
      </w:r>
    </w:p>
    <w:p w14:paraId="5A1B3E11" w14:textId="5D127292" w:rsidR="000A570B" w:rsidRPr="0089008B" w:rsidRDefault="000A570B" w:rsidP="000A570B">
      <w:pPr>
        <w:pStyle w:val="PURBlueStrong"/>
        <w:rPr>
          <w:lang w:val="es-ES"/>
        </w:rPr>
      </w:pPr>
      <w:r w:rsidRPr="0089008B">
        <w:rPr>
          <w:lang w:val="es-ES"/>
        </w:rPr>
        <w:t>Acceso a la realización de pruebas, mantenimiento y administración</w:t>
      </w:r>
    </w:p>
    <w:p w14:paraId="6228E891" w14:textId="0C2AB733" w:rsidR="000A570B" w:rsidRPr="0089008B" w:rsidRDefault="000A570B" w:rsidP="000A570B">
      <w:pPr>
        <w:pStyle w:val="PURBody-Indented"/>
        <w:rPr>
          <w:lang w:val="es-ES"/>
        </w:rPr>
      </w:pPr>
      <w:r w:rsidRPr="0089008B">
        <w:rPr>
          <w:lang w:val="es-ES"/>
        </w:rPr>
        <w:t>Para cada instancia que se ejecute en un entorno de sistema operativo (u OSE), también podrá permitir que hasta dos (2) usuarios adicionales utilicen o accedan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los productos con licencia. Estos usuarios no necesitan obtener licencia SAL de Servicios de Escritorio Remoto para Windows Server 2012 R2.</w:t>
      </w:r>
    </w:p>
    <w:p w14:paraId="566EED13" w14:textId="77777777" w:rsidR="000A570B" w:rsidRPr="0089008B" w:rsidRDefault="000A570B" w:rsidP="000A570B">
      <w:pPr>
        <w:pStyle w:val="PURBlueStrong"/>
        <w:rPr>
          <w:lang w:val="es-ES"/>
        </w:rPr>
      </w:pPr>
      <w:r w:rsidRPr="0089008B">
        <w:rPr>
          <w:lang w:val="es-ES"/>
        </w:rPr>
        <w:t>Tecnología de Almacenamiento de Datos</w:t>
      </w:r>
    </w:p>
    <w:p w14:paraId="7889C90A" w14:textId="48714ABA" w:rsidR="000A570B" w:rsidRPr="0089008B" w:rsidRDefault="000A570B" w:rsidP="005779BE">
      <w:pPr>
        <w:pStyle w:val="PURBody-Indented"/>
        <w:rPr>
          <w:lang w:val="es-ES"/>
        </w:rPr>
      </w:pPr>
      <w:r w:rsidRPr="0089008B">
        <w:rPr>
          <w:lang w:val="es-ES"/>
        </w:rPr>
        <w:t>El software de servidor podrá incluir la tecnología de almacenamiento de datos denominada Windows Internal Database. Los</w:t>
      </w:r>
      <w:r w:rsidR="005779BE">
        <w:rPr>
          <w:lang w:val="es-ES"/>
        </w:rPr>
        <w:t> </w:t>
      </w:r>
      <w:r w:rsidRPr="0089008B">
        <w:rPr>
          <w:lang w:val="es-ES"/>
        </w:rPr>
        <w:t>componentes del software de servidor utilizan esta tecnología para almacenar datos. De lo contrario, no podrá utilizar ni</w:t>
      </w:r>
      <w:r w:rsidR="005779BE">
        <w:rPr>
          <w:lang w:val="es-ES"/>
        </w:rPr>
        <w:t> </w:t>
      </w:r>
      <w:r w:rsidRPr="0089008B">
        <w:rPr>
          <w:lang w:val="es-ES"/>
        </w:rPr>
        <w:t>acceder a esta tecnología bajo el presente contrato.</w:t>
      </w:r>
    </w:p>
    <w:p w14:paraId="36AA6546" w14:textId="3DF3C908" w:rsidR="00CE4119" w:rsidRPr="004307BD" w:rsidRDefault="00CE4119" w:rsidP="00CE4119">
      <w:pPr>
        <w:pStyle w:val="PURBlueStrong"/>
        <w:rPr>
          <w:lang w:val="pt-BR"/>
        </w:rPr>
      </w:pPr>
      <w:r w:rsidRPr="004307BD">
        <w:rPr>
          <w:lang w:val="pt-BR"/>
        </w:rPr>
        <w:t>Servicios de Escritorio Remoto de Windows Server 2012 R2</w:t>
      </w:r>
    </w:p>
    <w:p w14:paraId="5C07C7D1" w14:textId="45B0EE8F" w:rsidR="007E7798" w:rsidRPr="0089008B" w:rsidRDefault="007E7798" w:rsidP="007E7798">
      <w:pPr>
        <w:pStyle w:val="PURBody-Indented"/>
        <w:rPr>
          <w:lang w:val="es-ES"/>
        </w:rPr>
      </w:pPr>
      <w:r w:rsidRPr="004307BD">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89008B">
        <w:rPr>
          <w:lang w:val="es-ES"/>
        </w:rPr>
        <w:t>Consulte la sección del modelo de licencia SAL para obtener una descripción de la licencia SAL.</w:t>
      </w:r>
    </w:p>
    <w:p w14:paraId="2115DC78" w14:textId="12743CD5" w:rsidR="0009114F" w:rsidRPr="0089008B" w:rsidRDefault="00CE4119" w:rsidP="005779BE">
      <w:pPr>
        <w:pStyle w:val="PURBody-Indented"/>
        <w:rPr>
          <w:lang w:val="es-ES"/>
        </w:rPr>
      </w:pPr>
      <w:r w:rsidRPr="0089008B">
        <w:rPr>
          <w:lang w:val="es-ES"/>
        </w:rPr>
        <w:t>También deberá adquirir una licencia SAL de Servicios de Escritorio Remoto para Windows Server 2012 R2 para cada usuario que</w:t>
      </w:r>
      <w:r w:rsidR="005779BE">
        <w:rPr>
          <w:lang w:val="es-ES"/>
        </w:rPr>
        <w:t> </w:t>
      </w:r>
      <w:r w:rsidRPr="0089008B">
        <w:rPr>
          <w:lang w:val="es-ES"/>
        </w:rPr>
        <w:t>esté autorizado a acceder, de forma directa o indirecta, a los Servicios de Escritorio Remoto para Windows Server 2012 R2 o</w:t>
      </w:r>
      <w:r w:rsidR="005779BE">
        <w:rPr>
          <w:lang w:val="es-ES"/>
        </w:rPr>
        <w:t> </w:t>
      </w:r>
      <w:r w:rsidRPr="0089008B">
        <w:rPr>
          <w:lang w:val="es-ES"/>
        </w:rPr>
        <w:t>a</w:t>
      </w:r>
      <w:r w:rsidR="005779BE">
        <w:rPr>
          <w:lang w:val="es-ES"/>
        </w:rPr>
        <w:t> </w:t>
      </w:r>
      <w:r w:rsidRPr="0089008B">
        <w:rPr>
          <w:lang w:val="es-ES"/>
        </w:rPr>
        <w:t>Windows Server 2012 R2 para alojar una interfaz gráfica de usuario (mediante el uso de la funcionalidad de Servicios de Escritorio Remoto para Windows Server 2012 R2 u otra tecnología).</w:t>
      </w:r>
    </w:p>
    <w:p w14:paraId="41FBFCA8" w14:textId="1C9963AA" w:rsidR="00CE4119" w:rsidRPr="0089008B" w:rsidRDefault="0009114F" w:rsidP="00CE4119">
      <w:pPr>
        <w:pStyle w:val="PURBody-Indented"/>
        <w:rPr>
          <w:lang w:val="es-ES"/>
        </w:rPr>
      </w:pPr>
      <w:r w:rsidRPr="0089008B">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7B1884C8" w14:textId="4C740083" w:rsidR="00CE4119" w:rsidRPr="0089008B" w:rsidRDefault="00CE4119" w:rsidP="00CE4119">
      <w:pPr>
        <w:pStyle w:val="PURBlueStrong"/>
        <w:rPr>
          <w:lang w:val="es-ES"/>
        </w:rPr>
      </w:pPr>
      <w:r w:rsidRPr="0089008B">
        <w:rPr>
          <w:lang w:val="es-ES"/>
        </w:rPr>
        <w:t>Servicios de Administración de Derechos de Active Directory de Windows Server 2012 R2</w:t>
      </w:r>
    </w:p>
    <w:p w14:paraId="76AADEFE" w14:textId="7ADF4254" w:rsidR="00CE4119" w:rsidRPr="0089008B" w:rsidRDefault="00CE4119" w:rsidP="00CE4119">
      <w:pPr>
        <w:pStyle w:val="PURBody-Indented"/>
        <w:rPr>
          <w:lang w:val="es-ES"/>
        </w:rPr>
      </w:pPr>
      <w:r w:rsidRPr="0089008B">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1439BDAC" w14:textId="1135635C" w:rsidR="00CE4119" w:rsidRPr="0089008B" w:rsidRDefault="00CE4119" w:rsidP="00CE4119">
      <w:pPr>
        <w:pStyle w:val="PURBlueStrong"/>
        <w:rPr>
          <w:lang w:val="es-ES"/>
        </w:rPr>
      </w:pPr>
      <w:r w:rsidRPr="0089008B">
        <w:rPr>
          <w:lang w:val="es-ES"/>
        </w:rPr>
        <w:lastRenderedPageBreak/>
        <w:t>Microsoft Application Virtualization para Servicios de Escritorio remoto.</w:t>
      </w:r>
    </w:p>
    <w:p w14:paraId="436BCAC2" w14:textId="62007837" w:rsidR="000A570B" w:rsidRPr="0089008B" w:rsidRDefault="00CE4119" w:rsidP="000A570B">
      <w:pPr>
        <w:pStyle w:val="PURBody-Indented"/>
        <w:rPr>
          <w:lang w:val="es-ES"/>
        </w:rPr>
      </w:pPr>
      <w:r w:rsidRPr="0089008B">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1CCFD1FA" w14:textId="7C12FF30" w:rsidR="000C3222" w:rsidRPr="0089008B" w:rsidRDefault="005461DC" w:rsidP="00D673CC">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25F9C4F4" w14:textId="3CCA681D" w:rsidR="000C3222" w:rsidRPr="0089008B" w:rsidRDefault="000C3222" w:rsidP="000C3222">
      <w:pPr>
        <w:pStyle w:val="PURProductName"/>
        <w:rPr>
          <w:lang w:val="es-ES"/>
        </w:rPr>
      </w:pPr>
      <w:bookmarkStart w:id="286" w:name="_Toc346536847"/>
      <w:bookmarkStart w:id="287" w:name="_Toc339280314"/>
      <w:bookmarkStart w:id="288" w:name="_Toc339280376"/>
      <w:bookmarkStart w:id="289" w:name="_Toc363552785"/>
      <w:bookmarkStart w:id="290" w:name="_Toc363552850"/>
      <w:bookmarkStart w:id="291" w:name="_Toc378682230"/>
      <w:bookmarkStart w:id="292" w:name="_Toc378682250"/>
      <w:bookmarkStart w:id="293" w:name="_Toc371268262"/>
      <w:bookmarkStart w:id="294" w:name="_Toc371268329"/>
      <w:bookmarkStart w:id="295" w:name="_Toc379278466"/>
      <w:bookmarkStart w:id="296" w:name="_Toc379278530"/>
      <w:bookmarkStart w:id="297" w:name="_Toc388434520"/>
      <w:bookmarkStart w:id="298" w:name="_Toc388997238"/>
      <w:r w:rsidRPr="0089008B">
        <w:rPr>
          <w:lang w:val="es-ES"/>
        </w:rPr>
        <w:t>Windows Server 2012 R2 Essentials</w:t>
      </w:r>
      <w:bookmarkEnd w:id="286"/>
      <w:bookmarkEnd w:id="287"/>
      <w:bookmarkEnd w:id="288"/>
      <w:bookmarkEnd w:id="289"/>
      <w:bookmarkEnd w:id="290"/>
      <w:bookmarkEnd w:id="291"/>
      <w:bookmarkEnd w:id="292"/>
      <w:bookmarkEnd w:id="293"/>
      <w:bookmarkEnd w:id="294"/>
      <w:bookmarkEnd w:id="295"/>
      <w:bookmarkEnd w:id="296"/>
      <w:bookmarkEnd w:id="297"/>
      <w:bookmarkEnd w:id="298"/>
      <w:r w:rsidRPr="0089008B">
        <w:rPr>
          <w:lang w:val="es-ES"/>
        </w:rPr>
        <w:fldChar w:fldCharType="begin"/>
      </w:r>
      <w:r w:rsidRPr="0089008B">
        <w:rPr>
          <w:lang w:val="es-ES"/>
        </w:rPr>
        <w:instrText>XE "Windows Server 2012 R2 Essentials"</w:instrText>
      </w:r>
      <w:r w:rsidRPr="0089008B">
        <w:rPr>
          <w:lang w:val="es-ES"/>
        </w:rPr>
        <w:fldChar w:fldCharType="end"/>
      </w:r>
    </w:p>
    <w:p w14:paraId="7A058287" w14:textId="77777777" w:rsidR="000C3222" w:rsidRPr="0089008B" w:rsidRDefault="000C3222" w:rsidP="000C3222">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 siguiente:</w:t>
      </w:r>
    </w:p>
    <w:tbl>
      <w:tblPr>
        <w:tblStyle w:val="ProductAttributesTable"/>
        <w:tblW w:w="0" w:type="auto"/>
        <w:tblLook w:val="04A0" w:firstRow="1" w:lastRow="0" w:firstColumn="1" w:lastColumn="0" w:noHBand="0" w:noVBand="1"/>
      </w:tblPr>
      <w:tblGrid>
        <w:gridCol w:w="5498"/>
        <w:gridCol w:w="5532"/>
      </w:tblGrid>
      <w:tr w:rsidR="000C3222" w:rsidRPr="0089008B" w14:paraId="0F4CB329" w14:textId="77777777" w:rsidTr="000C3222">
        <w:tc>
          <w:tcPr>
            <w:tcW w:w="5498" w:type="dxa"/>
          </w:tcPr>
          <w:p w14:paraId="56AACC80" w14:textId="124BBDA9" w:rsidR="000C3222" w:rsidRPr="0089008B" w:rsidRDefault="000C3222" w:rsidP="000C3222">
            <w:pPr>
              <w:pStyle w:val="PURBody"/>
              <w:rPr>
                <w:lang w:val="es-ES"/>
              </w:rPr>
            </w:pPr>
            <w:r w:rsidRPr="0089008B">
              <w:rPr>
                <w:lang w:val="es-ES"/>
              </w:rPr>
              <w:t xml:space="preserve">Movilidad de Licencias en Granjas de Servidores: </w:t>
            </w:r>
            <w:r w:rsidRPr="0089008B">
              <w:rPr>
                <w:b/>
                <w:lang w:val="es-ES"/>
              </w:rPr>
              <w:t>No</w:t>
            </w:r>
          </w:p>
        </w:tc>
        <w:tc>
          <w:tcPr>
            <w:tcW w:w="5532" w:type="dxa"/>
          </w:tcPr>
          <w:p w14:paraId="71742217" w14:textId="4E0E1773" w:rsidR="000C3222" w:rsidRPr="0089008B" w:rsidRDefault="000C3222" w:rsidP="00C6161F">
            <w:pPr>
              <w:pStyle w:val="PURBody"/>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i/>
                  <w:color w:val="00467F"/>
                  <w:u w:val="single"/>
                  <w:lang w:val="es-ES"/>
                </w:rPr>
                <w:t>Anexo 1</w:t>
              </w:r>
            </w:hyperlink>
            <w:r w:rsidRPr="0089008B">
              <w:rPr>
                <w:i/>
                <w:lang w:val="es-ES"/>
              </w:rPr>
              <w:t>)</w:t>
            </w:r>
          </w:p>
        </w:tc>
      </w:tr>
      <w:tr w:rsidR="000C3222" w:rsidRPr="003448DF" w14:paraId="32DB6BE9" w14:textId="77777777" w:rsidTr="000C3222">
        <w:tc>
          <w:tcPr>
            <w:tcW w:w="5498" w:type="dxa"/>
          </w:tcPr>
          <w:p w14:paraId="769B3D74" w14:textId="1127910E" w:rsidR="000C3222" w:rsidRPr="0089008B" w:rsidRDefault="000C3222" w:rsidP="00C6161F">
            <w:pPr>
              <w:pStyle w:val="PURBody"/>
              <w:rPr>
                <w:b/>
                <w:lang w:val="es-ES"/>
              </w:rPr>
            </w:pPr>
          </w:p>
        </w:tc>
        <w:tc>
          <w:tcPr>
            <w:tcW w:w="5532" w:type="dxa"/>
          </w:tcPr>
          <w:p w14:paraId="3C917251" w14:textId="4E4F1A79" w:rsidR="000C3222" w:rsidRPr="0089008B" w:rsidRDefault="000C3222" w:rsidP="000C3222">
            <w:pPr>
              <w:pStyle w:val="PURBody"/>
              <w:rPr>
                <w:lang w:val="es-ES"/>
              </w:rPr>
            </w:pPr>
            <w:r w:rsidRPr="0089008B">
              <w:rPr>
                <w:lang w:val="es-ES"/>
              </w:rPr>
              <w:t xml:space="preserve">Ver Notificación Aplicable: </w:t>
            </w:r>
            <w:r w:rsidRPr="0089008B">
              <w:rPr>
                <w:b/>
                <w:lang w:val="es-ES"/>
              </w:rPr>
              <w:t xml:space="preserve">Transferencia de datos, MPEG-4, VC-1, Software potencialmente no deseado </w:t>
            </w:r>
            <w:r w:rsidRPr="0089008B">
              <w:rPr>
                <w:lang w:val="es-ES"/>
              </w:rPr>
              <w:t xml:space="preserve">(Aviso I) </w:t>
            </w:r>
            <w:r w:rsidRPr="0089008B">
              <w:rPr>
                <w:i/>
                <w:lang w:val="es-ES"/>
              </w:rPr>
              <w:t xml:space="preserve">(consulte </w:t>
            </w:r>
            <w:hyperlink w:anchor="Appendix2" w:history="1">
              <w:r w:rsidR="00B36755">
                <w:rPr>
                  <w:i/>
                  <w:color w:val="00467F"/>
                  <w:u w:val="single"/>
                  <w:lang w:val="es-ES"/>
                </w:rPr>
                <w:t>Anexo 2</w:t>
              </w:r>
            </w:hyperlink>
            <w:r w:rsidRPr="0089008B">
              <w:rPr>
                <w:i/>
                <w:lang w:val="es-ES"/>
              </w:rPr>
              <w:t>)</w:t>
            </w:r>
          </w:p>
        </w:tc>
      </w:tr>
    </w:tbl>
    <w:p w14:paraId="735D7128" w14:textId="77777777" w:rsidR="000C3222" w:rsidRPr="0089008B" w:rsidRDefault="000C3222" w:rsidP="000C3222">
      <w:pPr>
        <w:pStyle w:val="PURBlueBGHeader"/>
        <w:rPr>
          <w:lang w:val="es-ES"/>
        </w:rPr>
      </w:pPr>
      <w:r w:rsidRPr="0089008B">
        <w:rPr>
          <w:lang w:val="es-ES"/>
        </w:rPr>
        <w:t>Términos Adicionales:</w:t>
      </w:r>
    </w:p>
    <w:p w14:paraId="62CB0537" w14:textId="77777777" w:rsidR="000C3222" w:rsidRPr="0089008B" w:rsidRDefault="000C3222" w:rsidP="000C3222">
      <w:pPr>
        <w:pStyle w:val="PURBlueStrong-Indented"/>
        <w:rPr>
          <w:lang w:val="es-ES"/>
        </w:rPr>
      </w:pPr>
      <w:r w:rsidRPr="0089008B">
        <w:rPr>
          <w:lang w:val="es-ES"/>
        </w:rPr>
        <w:t>Limitaciones de uso</w:t>
      </w:r>
    </w:p>
    <w:p w14:paraId="05CB2312" w14:textId="1ECFA21B" w:rsidR="001D11A3" w:rsidRPr="0089008B" w:rsidRDefault="00B70FA2" w:rsidP="005779BE">
      <w:pPr>
        <w:pStyle w:val="PURBody-Indented"/>
        <w:ind w:left="423" w:hanging="153"/>
        <w:rPr>
          <w:lang w:val="es-ES"/>
        </w:rPr>
      </w:pPr>
      <w:r w:rsidRPr="0089008B">
        <w:rPr>
          <w:lang w:val="es-ES"/>
        </w:rPr>
        <w:t>i) Necesitará licencias para todos los procesadores físicos en el servidor, que permite ejecutarlo en ese servidor en cualquier momento:</w:t>
      </w:r>
    </w:p>
    <w:p w14:paraId="0F4714DC" w14:textId="50A39E73" w:rsidR="001D11A3" w:rsidRPr="0089008B" w:rsidRDefault="001D11A3" w:rsidP="00B70FA2">
      <w:pPr>
        <w:pStyle w:val="PURBullet-Indented"/>
        <w:rPr>
          <w:lang w:val="es-ES"/>
        </w:rPr>
      </w:pPr>
      <w:r w:rsidRPr="0089008B">
        <w:rPr>
          <w:lang w:val="es-ES"/>
        </w:rPr>
        <w:t>una instancia del software del servidor en un entorno de sistema operativo (u OSE) físico, y</w:t>
      </w:r>
    </w:p>
    <w:p w14:paraId="34F7FC49" w14:textId="6BE55BB4" w:rsidR="001D11A3" w:rsidRPr="0089008B" w:rsidRDefault="001D11A3" w:rsidP="00B70FA2">
      <w:pPr>
        <w:pStyle w:val="PURBullet-Indented"/>
        <w:rPr>
          <w:lang w:val="es-ES"/>
        </w:rPr>
      </w:pPr>
      <w:r w:rsidRPr="0089008B">
        <w:rPr>
          <w:lang w:val="es-ES"/>
        </w:rPr>
        <w:t>Una instancia del software del servidor en un entorno de sistema operativo (u OSE) virtual.</w:t>
      </w:r>
    </w:p>
    <w:p w14:paraId="4503AC4A" w14:textId="58FBFE67" w:rsidR="00DD69C5" w:rsidRPr="0089008B" w:rsidRDefault="00B70FA2" w:rsidP="00B70FA2">
      <w:pPr>
        <w:pStyle w:val="PURBody-Indented"/>
        <w:rPr>
          <w:lang w:val="es-ES"/>
        </w:rPr>
      </w:pPr>
      <w:r w:rsidRPr="0089008B">
        <w:rPr>
          <w:lang w:val="es-ES"/>
        </w:rPr>
        <w:t>ii) Debe ejecutar el Software de Servidor dentro de un dominio que tenga configurado Active Directory del servidor:</w:t>
      </w:r>
    </w:p>
    <w:p w14:paraId="38F55C03" w14:textId="2B0D093E" w:rsidR="00DD69C5" w:rsidRPr="0089008B" w:rsidRDefault="00DD69C5" w:rsidP="005779BE">
      <w:pPr>
        <w:pStyle w:val="PURBullet-Indented"/>
        <w:rPr>
          <w:lang w:val="es-ES"/>
        </w:rPr>
      </w:pPr>
      <w:r w:rsidRPr="0089008B">
        <w:rPr>
          <w:lang w:val="es-ES"/>
        </w:rPr>
        <w:t>como el controlador de dominio (un único servidor que contiene todos los roles de maestro de operaciones únicas flexibles</w:t>
      </w:r>
      <w:r w:rsidR="005779BE">
        <w:rPr>
          <w:lang w:val="es-ES"/>
        </w:rPr>
        <w:t> </w:t>
      </w:r>
      <w:r w:rsidRPr="0089008B">
        <w:rPr>
          <w:lang w:val="es-ES"/>
        </w:rPr>
        <w:t>(FSMO);</w:t>
      </w:r>
    </w:p>
    <w:p w14:paraId="37D7C3B8" w14:textId="22BB8887" w:rsidR="00DD69C5" w:rsidRPr="0089008B" w:rsidRDefault="00DD69C5" w:rsidP="00B70FA2">
      <w:pPr>
        <w:pStyle w:val="PURBullet-Indented"/>
        <w:rPr>
          <w:lang w:val="es-ES"/>
        </w:rPr>
      </w:pPr>
      <w:r w:rsidRPr="0089008B">
        <w:rPr>
          <w:lang w:val="es-ES"/>
        </w:rPr>
        <w:t xml:space="preserve">como la raíz del bosque del dominio; </w:t>
      </w:r>
    </w:p>
    <w:p w14:paraId="6B7C4182" w14:textId="64DFD0AF" w:rsidR="00DD69C5" w:rsidRPr="0089008B" w:rsidRDefault="00DD69C5" w:rsidP="00B70FA2">
      <w:pPr>
        <w:pStyle w:val="PURBullet-Indented"/>
        <w:rPr>
          <w:lang w:val="es-ES"/>
        </w:rPr>
      </w:pPr>
      <w:r w:rsidRPr="0089008B">
        <w:rPr>
          <w:lang w:val="es-ES"/>
        </w:rPr>
        <w:t>no como dominio secundario, y</w:t>
      </w:r>
    </w:p>
    <w:p w14:paraId="18EA0600" w14:textId="681CCC24" w:rsidR="00DD69C5" w:rsidRPr="0089008B" w:rsidRDefault="00DD69C5" w:rsidP="00B70FA2">
      <w:pPr>
        <w:pStyle w:val="PURBullet-Indented"/>
        <w:rPr>
          <w:lang w:val="es-ES"/>
        </w:rPr>
      </w:pPr>
      <w:r w:rsidRPr="0089008B">
        <w:rPr>
          <w:lang w:val="es-ES"/>
        </w:rPr>
        <w:t>como sin relaciones de confianza con ningún otro dominio.</w:t>
      </w:r>
    </w:p>
    <w:p w14:paraId="64F4E585" w14:textId="4A5A0470" w:rsidR="00DD69C5" w:rsidRPr="0089008B" w:rsidRDefault="00B70FA2" w:rsidP="005779BE">
      <w:pPr>
        <w:pStyle w:val="PURBody-Indented"/>
        <w:ind w:left="504" w:hanging="234"/>
        <w:rPr>
          <w:lang w:val="es-ES"/>
        </w:rPr>
      </w:pPr>
      <w:r w:rsidRPr="0089008B">
        <w:rPr>
          <w:lang w:val="es-ES"/>
        </w:rPr>
        <w:t>iii) Si se ejecutan ambas instancias permitidas, la instancia en el OSE físico podrá utilizarse exclusivamente para ejecutar el software de virtualización del hardware</w:t>
      </w:r>
      <w:r w:rsidRPr="0089008B">
        <w:rPr>
          <w:rFonts w:cs="Arial"/>
          <w:szCs w:val="18"/>
          <w:lang w:val="es-ES"/>
        </w:rPr>
        <w:t xml:space="preserve"> o prestar servicios de virtualización de hardware. La instancia no cumple con los requisitos mencionados en (ii). Esa es la única configuración que no requiere la Instancia para ser controlador de dominio.</w:t>
      </w:r>
    </w:p>
    <w:p w14:paraId="5FCEA02A" w14:textId="77777777" w:rsidR="000C3222" w:rsidRPr="0089008B" w:rsidRDefault="000C3222" w:rsidP="000C3222">
      <w:pPr>
        <w:pStyle w:val="PURBody-Indented"/>
        <w:rPr>
          <w:lang w:val="es-ES"/>
        </w:rPr>
      </w:pPr>
      <w:r w:rsidRPr="0089008B">
        <w:rPr>
          <w:lang w:val="es-ES"/>
        </w:rPr>
        <w:t>Treinta (30) días después de la instalación del software de servidor, el software comprobará periódicamente que Active Directory esté configurado como se indicó anteriormente. Si no se realiza la comprobación de la configuración, sucederá lo siguiente:</w:t>
      </w:r>
    </w:p>
    <w:p w14:paraId="14E36385" w14:textId="6874C318" w:rsidR="000C3222" w:rsidRPr="0089008B" w:rsidRDefault="000C3222" w:rsidP="003B5A77">
      <w:pPr>
        <w:pStyle w:val="PURBullet-Indented"/>
        <w:numPr>
          <w:ilvl w:val="0"/>
          <w:numId w:val="16"/>
        </w:numPr>
        <w:rPr>
          <w:lang w:val="es-ES"/>
        </w:rPr>
      </w:pPr>
      <w:r w:rsidRPr="0089008B">
        <w:rPr>
          <w:lang w:val="es-ES"/>
        </w:rPr>
        <w:t>Se presentarán advertencias de error al administrador del servidor. Las advertencias de error también son visibles en la sección de alertas de mantenimiento en el panel de Windows Server 2012 R2 Essentials.</w:t>
      </w:r>
    </w:p>
    <w:p w14:paraId="726DAD3F" w14:textId="77777777" w:rsidR="000C3222" w:rsidRPr="0089008B" w:rsidRDefault="000C3222" w:rsidP="003B5A77">
      <w:pPr>
        <w:pStyle w:val="PURBullet-Indented"/>
        <w:numPr>
          <w:ilvl w:val="0"/>
          <w:numId w:val="16"/>
        </w:numPr>
        <w:rPr>
          <w:lang w:val="es-ES"/>
        </w:rPr>
      </w:pPr>
      <w:r w:rsidRPr="0089008B">
        <w:rPr>
          <w:lang w:val="es-ES"/>
        </w:rPr>
        <w:t>El día 21 de incumplimiento continuado, el servidor se apagará hasta que el administrador reinicie el servidor.</w:t>
      </w:r>
    </w:p>
    <w:p w14:paraId="749C321C" w14:textId="49E1BE52" w:rsidR="000C3222" w:rsidRPr="0089008B" w:rsidRDefault="000C3222" w:rsidP="003B5A77">
      <w:pPr>
        <w:pStyle w:val="PURBullet-Indented"/>
        <w:numPr>
          <w:ilvl w:val="0"/>
          <w:numId w:val="16"/>
        </w:numPr>
        <w:rPr>
          <w:lang w:val="es-ES"/>
        </w:rPr>
      </w:pPr>
      <w:r w:rsidRPr="0089008B">
        <w:rPr>
          <w:lang w:val="es-ES"/>
        </w:rPr>
        <w:t>Cuando se haya reiniciado, el servidor se podrá ejecutar durante otros 21 días antes de que se vuelva a apagar. Esto continuará hasta que haya corregido su configuración. Durante cualquier período de 21 días, usted podrá hacer las correcciones necesarias a su configuración para cumplir con estos términos de licencia.</w:t>
      </w:r>
    </w:p>
    <w:p w14:paraId="273B4F7D" w14:textId="77777777" w:rsidR="000C3222" w:rsidRPr="0089008B" w:rsidRDefault="000C3222" w:rsidP="000C3222">
      <w:pPr>
        <w:pStyle w:val="PURBody-Indented"/>
        <w:rPr>
          <w:lang w:val="es-ES"/>
        </w:rPr>
      </w:pPr>
      <w:r w:rsidRPr="0089008B">
        <w:rPr>
          <w:lang w:val="es-ES"/>
        </w:rPr>
        <w:t>Cuando haya corregido su configuración, cesarán las advertencias y los apagados automáticos.</w:t>
      </w:r>
    </w:p>
    <w:p w14:paraId="296536DE" w14:textId="2AFF9CD2" w:rsidR="000C3222" w:rsidRPr="0089008B" w:rsidRDefault="000C3222" w:rsidP="000C3222">
      <w:pPr>
        <w:pStyle w:val="PURBlueStrong-Indented"/>
        <w:rPr>
          <w:lang w:val="es-ES"/>
        </w:rPr>
      </w:pPr>
      <w:r w:rsidRPr="0089008B">
        <w:rPr>
          <w:lang w:val="es-ES"/>
        </w:rPr>
        <w:t>Uso del Software de Servidor</w:t>
      </w:r>
    </w:p>
    <w:p w14:paraId="2AF6AEED" w14:textId="626D5CE3" w:rsidR="000C3222" w:rsidRPr="0089008B" w:rsidRDefault="000C3222" w:rsidP="000C3222">
      <w:pPr>
        <w:pStyle w:val="PURBody-Indented"/>
        <w:rPr>
          <w:lang w:val="es-ES"/>
        </w:rPr>
      </w:pPr>
      <w:r w:rsidRPr="0089008B">
        <w:rPr>
          <w:lang w:val="es-ES"/>
        </w:rPr>
        <w:t>Una Cuenta de Usuario es un nombre de usuario único con su contraseña asociada creado a través de la Consola de Windows Server 2012 R2 Essentials. Podrá utilizar hasta 25 cuentas de usuario. Con cada cuenta de usuario, un usuario designado puede obtener acceso y utilizar el software de servidor en dicho servidor. Puede reasignar una cuenta de usuario de un usuario a otro siempre que la reasignación no se produzca dentro de 90 días a contar de la última cesión.</w:t>
      </w:r>
    </w:p>
    <w:p w14:paraId="54A1907D" w14:textId="18916342" w:rsidR="000C3222" w:rsidRPr="004307BD" w:rsidRDefault="000C3222" w:rsidP="000C3222">
      <w:pPr>
        <w:pStyle w:val="PURBlueStrong-Indented"/>
        <w:rPr>
          <w:lang w:val="pt-BR"/>
        </w:rPr>
      </w:pPr>
      <w:r w:rsidRPr="004307BD">
        <w:rPr>
          <w:lang w:val="pt-BR"/>
        </w:rPr>
        <w:t>Conector de Windows Server 2012 R2 Essentials</w:t>
      </w:r>
    </w:p>
    <w:p w14:paraId="5530F5CF" w14:textId="5B73B397" w:rsidR="000C3222" w:rsidRPr="0089008B" w:rsidRDefault="000C3222" w:rsidP="005779BE">
      <w:pPr>
        <w:pStyle w:val="PURBody-Indented"/>
        <w:rPr>
          <w:lang w:val="es-ES"/>
        </w:rPr>
      </w:pPr>
      <w:r w:rsidRPr="0089008B">
        <w:rPr>
          <w:lang w:val="es-ES"/>
        </w:rPr>
        <w:t>Podrá instalar y utilizar el software de Conector de Windows Server 2012 R2 Essentials en no más de 50 dispositivos en cualquier momento. Podrá utilizar este software exclusivamente con el software de servidor.</w:t>
      </w:r>
    </w:p>
    <w:p w14:paraId="5252DD57" w14:textId="1C9998F2" w:rsidR="000C3222" w:rsidRPr="0089008B" w:rsidRDefault="000C3222" w:rsidP="000C3222">
      <w:pPr>
        <w:pStyle w:val="PURBlueStrong-Indented"/>
        <w:rPr>
          <w:lang w:val="es-ES"/>
        </w:rPr>
      </w:pPr>
      <w:r w:rsidRPr="0089008B">
        <w:rPr>
          <w:lang w:val="es-ES"/>
        </w:rPr>
        <w:t>Acceso a Servicios de Administración de Derechos de Active Directory de Windows Server 2012 R2</w:t>
      </w:r>
    </w:p>
    <w:p w14:paraId="500235F6" w14:textId="03CF8042" w:rsidR="000C3222" w:rsidRPr="0089008B" w:rsidRDefault="000C3222" w:rsidP="000C3222">
      <w:pPr>
        <w:pStyle w:val="PURBody-Indented"/>
        <w:rPr>
          <w:lang w:val="es-ES"/>
        </w:rPr>
      </w:pPr>
      <w:r w:rsidRPr="0089008B">
        <w:rPr>
          <w:lang w:val="es-ES"/>
        </w:rPr>
        <w:t>Debe adquirir una SAL de Servicios de Administración de Derechos de Active Directory de Windows Server 2012 R2 para cada Cuenta de Usuario a través de la cual un usuario obtiene acceso de forma directa o indirecta a la funcionalidad Servicios de Administración de Derechos de Active Directory de Windows Server 2012 R2.</w:t>
      </w:r>
    </w:p>
    <w:p w14:paraId="7FDCF2A8" w14:textId="7A625E57" w:rsidR="000C3222" w:rsidRPr="0089008B" w:rsidRDefault="000C3222" w:rsidP="000C3222">
      <w:pPr>
        <w:pStyle w:val="PURBlueStrong-Indented"/>
        <w:rPr>
          <w:lang w:val="es-ES"/>
        </w:rPr>
      </w:pPr>
      <w:r w:rsidRPr="0089008B">
        <w:rPr>
          <w:lang w:val="es-ES"/>
        </w:rPr>
        <w:lastRenderedPageBreak/>
        <w:t>Validación</w:t>
      </w:r>
    </w:p>
    <w:p w14:paraId="5A56247F" w14:textId="3540ED4B" w:rsidR="000C3222" w:rsidRPr="0089008B" w:rsidRDefault="000C3222" w:rsidP="000C3222">
      <w:pPr>
        <w:pStyle w:val="PURBody-Indented"/>
        <w:rPr>
          <w:lang w:val="es-ES"/>
        </w:rPr>
      </w:pPr>
      <w:r w:rsidRPr="0089008B">
        <w:rPr>
          <w:lang w:val="es-ES"/>
        </w:rPr>
        <w:t xml:space="preserve">De vez en cuando, el software actualizará o requerirá la descarga de la característica de validación del software. La validación verifica que el software se haya activado y que se haya licenciado correctamente. La validación también permite utilizar algunas características del software u obtener ventajas adicionales. Para obtener más información, consulte </w:t>
      </w:r>
      <w:hyperlink r:id="rId142">
        <w:r w:rsidRPr="0089008B">
          <w:rPr>
            <w:color w:val="00467F"/>
            <w:u w:val="single"/>
            <w:lang w:val="es-ES"/>
          </w:rPr>
          <w:t>http://go.microsoft.com/fwlink/?linkid=39157</w:t>
        </w:r>
      </w:hyperlink>
      <w:r w:rsidRPr="0089008B">
        <w:rPr>
          <w:lang w:val="es-ES"/>
        </w:rPr>
        <w:t>.</w:t>
      </w:r>
    </w:p>
    <w:p w14:paraId="35C2F394" w14:textId="52AB1DE9" w:rsidR="000C3222" w:rsidRPr="0089008B" w:rsidRDefault="000C3222" w:rsidP="00B9604E">
      <w:pPr>
        <w:pStyle w:val="PURBody-Indented"/>
        <w:rPr>
          <w:lang w:val="es-ES"/>
        </w:rPr>
      </w:pPr>
      <w:r w:rsidRPr="0089008B">
        <w:rPr>
          <w:lang w:val="es-ES"/>
        </w:rPr>
        <w:t xml:space="preserve">Mientras se compruebe la validación, el software enviará información a Microsoft sobre el software y el dispositivo. Esta información incluye la versión y la clave de producto del software, así como la dirección de protocolo de Internet del dispositivo. Microsoft no utiliza la información para identificarlo ni ponerse en contacto con usted, excepto que Microsoft pueda utilizar y compartir la información para evitar un uso malicioso del software. </w:t>
      </w:r>
      <w:r w:rsidR="000E3759" w:rsidRPr="0089008B">
        <w:rPr>
          <w:lang w:val="es-ES"/>
        </w:rPr>
        <w:t>Al utilizar el software, autoriza la transmisión de esta información</w:t>
      </w:r>
      <w:r w:rsidRPr="0089008B">
        <w:rPr>
          <w:lang w:val="es-ES"/>
        </w:rPr>
        <w:t>. Para</w:t>
      </w:r>
      <w:r w:rsidR="00B9604E">
        <w:rPr>
          <w:lang w:val="es-ES"/>
        </w:rPr>
        <w:t> </w:t>
      </w:r>
      <w:r w:rsidRPr="0089008B">
        <w:rPr>
          <w:lang w:val="es-ES"/>
        </w:rPr>
        <w:t xml:space="preserve">obtener más información sobre la validación y lo que se envía durante una comprobación de validación, consulte </w:t>
      </w:r>
      <w:hyperlink r:id="rId143">
        <w:r w:rsidRPr="0089008B">
          <w:rPr>
            <w:color w:val="00467F"/>
            <w:u w:val="single"/>
            <w:lang w:val="es-ES"/>
          </w:rPr>
          <w:t>http://go.microsoft.com/fwlink/?linkid=96551</w:t>
        </w:r>
      </w:hyperlink>
      <w:r w:rsidRPr="0089008B">
        <w:rPr>
          <w:lang w:val="es-ES"/>
        </w:rPr>
        <w:t>.</w:t>
      </w:r>
    </w:p>
    <w:p w14:paraId="13074DA2" w14:textId="619BCCDF" w:rsidR="000C3222" w:rsidRPr="0089008B" w:rsidRDefault="000C3222" w:rsidP="000C3222">
      <w:pPr>
        <w:pStyle w:val="PURBody-Indented"/>
        <w:rPr>
          <w:lang w:val="es-ES"/>
        </w:rPr>
      </w:pPr>
      <w:r w:rsidRPr="0089008B">
        <w:rPr>
          <w:lang w:val="es-ES"/>
        </w:rPr>
        <w:t>Si el software no tiene una licencia adecuada, el funcionamiento de éste puede verse afectado. Por ejemplo, puede:</w:t>
      </w:r>
    </w:p>
    <w:p w14:paraId="1A3A03AA" w14:textId="3836C385" w:rsidR="000C3222" w:rsidRPr="0089008B" w:rsidRDefault="000C3222" w:rsidP="003B5A77">
      <w:pPr>
        <w:pStyle w:val="PURBullet-Indented"/>
        <w:numPr>
          <w:ilvl w:val="0"/>
          <w:numId w:val="17"/>
        </w:numPr>
        <w:rPr>
          <w:lang w:val="es-ES"/>
        </w:rPr>
      </w:pPr>
      <w:r w:rsidRPr="0089008B">
        <w:rPr>
          <w:lang w:val="es-ES"/>
        </w:rPr>
        <w:t>necesitar reactivar el software o</w:t>
      </w:r>
    </w:p>
    <w:p w14:paraId="3EAB52FF" w14:textId="613FD799" w:rsidR="000C3222" w:rsidRPr="0089008B" w:rsidRDefault="000C3222" w:rsidP="003B5A77">
      <w:pPr>
        <w:pStyle w:val="PURBullet-Indented"/>
        <w:numPr>
          <w:ilvl w:val="0"/>
          <w:numId w:val="17"/>
        </w:numPr>
        <w:rPr>
          <w:lang w:val="es-ES"/>
        </w:rPr>
      </w:pPr>
      <w:r w:rsidRPr="0089008B">
        <w:rPr>
          <w:lang w:val="es-ES"/>
        </w:rPr>
        <w:t>recibir recordatorios para obtener una copia con licencia adecuada del software;</w:t>
      </w:r>
    </w:p>
    <w:p w14:paraId="4D9BC9FE" w14:textId="302FF07D" w:rsidR="000C3222" w:rsidRPr="0089008B" w:rsidRDefault="000C3222" w:rsidP="000C3222">
      <w:pPr>
        <w:pStyle w:val="PURBody-Indented"/>
        <w:rPr>
          <w:lang w:val="es-ES"/>
        </w:rPr>
      </w:pPr>
      <w:r w:rsidRPr="0089008B">
        <w:rPr>
          <w:lang w:val="es-ES"/>
        </w:rPr>
        <w:t>o es posible que no pueda obtener determinadas actualizaciones o mejoras de Microsoft.</w:t>
      </w:r>
    </w:p>
    <w:p w14:paraId="6CA0E871" w14:textId="316E8BBC" w:rsidR="000C3222" w:rsidRPr="0089008B" w:rsidRDefault="000C3222" w:rsidP="000C3222">
      <w:pPr>
        <w:pStyle w:val="PURBody-Indented"/>
        <w:rPr>
          <w:lang w:val="es-ES"/>
        </w:rPr>
      </w:pPr>
      <w:r w:rsidRPr="0089008B">
        <w:rPr>
          <w:lang w:val="es-ES"/>
        </w:rPr>
        <w:t xml:space="preserve">Sólo puede obtener actualizaciones de software de Microsoft o de fuentes autorizadas. Para obtener más información sobre cómo obtener actualizaciones de fuentes autorizadas, consulte </w:t>
      </w:r>
      <w:hyperlink r:id="rId144">
        <w:r w:rsidRPr="0089008B">
          <w:rPr>
            <w:color w:val="00467F"/>
            <w:u w:val="single"/>
            <w:lang w:val="es-ES"/>
          </w:rPr>
          <w:t>http://go.microsoft.com/fwlink/?linkid=96552</w:t>
        </w:r>
      </w:hyperlink>
      <w:r w:rsidRPr="0089008B">
        <w:rPr>
          <w:lang w:val="es-ES"/>
        </w:rPr>
        <w:t>.</w:t>
      </w:r>
    </w:p>
    <w:p w14:paraId="740228B7" w14:textId="320238FB" w:rsidR="000C3222" w:rsidRPr="0089008B" w:rsidRDefault="000C3222" w:rsidP="000C3222">
      <w:pPr>
        <w:pStyle w:val="PURBlueStrong-Indented"/>
        <w:rPr>
          <w:lang w:val="es-ES"/>
        </w:rPr>
      </w:pPr>
      <w:r w:rsidRPr="0089008B">
        <w:rPr>
          <w:lang w:val="es-ES"/>
        </w:rPr>
        <w:t>Tecnología de Almacenamiento de Datos</w:t>
      </w:r>
    </w:p>
    <w:p w14:paraId="11E0E374" w14:textId="5E5447C3" w:rsidR="000C3222" w:rsidRPr="0089008B" w:rsidRDefault="000C3222" w:rsidP="003E3154">
      <w:pPr>
        <w:pStyle w:val="PURBody-Indented"/>
        <w:rPr>
          <w:lang w:val="es-ES"/>
        </w:rPr>
      </w:pPr>
      <w:r w:rsidRPr="0089008B">
        <w:rPr>
          <w:lang w:val="es-ES"/>
        </w:rPr>
        <w:t>El software de servidor puede incluir la tecnología de almacenamiento de datos denominada Windows Internal Database o</w:t>
      </w:r>
      <w:r w:rsidR="003E3154">
        <w:rPr>
          <w:lang w:val="es-ES"/>
        </w:rPr>
        <w:t> </w:t>
      </w:r>
      <w:r w:rsidRPr="0089008B">
        <w:rPr>
          <w:lang w:val="es-ES"/>
        </w:rPr>
        <w:t>Microsoft SQL Server Desktop Engine para Windows. Los componentes del software de servidor utilizan estas tecnologías para</w:t>
      </w:r>
      <w:r w:rsidR="003E3154">
        <w:rPr>
          <w:lang w:val="es-ES"/>
        </w:rPr>
        <w:t> </w:t>
      </w:r>
      <w:r w:rsidRPr="0089008B">
        <w:rPr>
          <w:lang w:val="es-ES"/>
        </w:rPr>
        <w:t>almacenar datos. De lo contrario, no podrá utilizar ni acceder a estas tecnologías en virtud de estos Derechos de Uso de</w:t>
      </w:r>
      <w:r w:rsidR="003E3154">
        <w:rPr>
          <w:lang w:val="es-ES"/>
        </w:rPr>
        <w:t> </w:t>
      </w:r>
      <w:r w:rsidRPr="0089008B">
        <w:rPr>
          <w:lang w:val="es-ES"/>
        </w:rPr>
        <w:t>los</w:t>
      </w:r>
      <w:r w:rsidR="003E3154">
        <w:rPr>
          <w:lang w:val="es-ES"/>
        </w:rPr>
        <w:t> </w:t>
      </w:r>
      <w:r w:rsidRPr="0089008B">
        <w:rPr>
          <w:lang w:val="es-ES"/>
        </w:rPr>
        <w:t>Productos.</w:t>
      </w:r>
    </w:p>
    <w:p w14:paraId="77551792" w14:textId="20CC41E6" w:rsidR="009950B2" w:rsidRPr="0089008B" w:rsidRDefault="005461DC" w:rsidP="00D673CC">
      <w:pPr>
        <w:keepLines/>
        <w:spacing w:before="240" w:after="240"/>
        <w:jc w:val="right"/>
        <w:rPr>
          <w:lang w:val="es-ES"/>
        </w:rPr>
      </w:pPr>
      <w:hyperlink w:anchor="TOC" w:history="1">
        <w:r w:rsidR="00252074" w:rsidRPr="0089008B">
          <w:rPr>
            <w:rFonts w:ascii="Arial Narrow" w:hAnsi="Arial Narrow"/>
            <w:color w:val="00467F"/>
            <w:sz w:val="16"/>
            <w:u w:val="single"/>
            <w:lang w:val="es-ES"/>
          </w:rPr>
          <w:t>Tabla de Contenidos</w:t>
        </w:r>
      </w:hyperlink>
      <w:r w:rsidR="002F0A41">
        <w:rPr>
          <w:sz w:val="18"/>
          <w:lang w:val="es-ES"/>
        </w:rPr>
        <w:t xml:space="preserve"> / </w:t>
      </w:r>
      <w:bookmarkStart w:id="299" w:name="_Toc299519114"/>
      <w:bookmarkStart w:id="300" w:name="_Toc299524978"/>
      <w:bookmarkStart w:id="301" w:name="_Toc299531546"/>
      <w:bookmarkStart w:id="302" w:name="_Toc299531870"/>
      <w:r w:rsidR="00D673CC" w:rsidRPr="0089008B">
        <w:fldChar w:fldCharType="begin"/>
      </w:r>
      <w:r w:rsidR="00D673CC">
        <w:rPr>
          <w:lang w:val="es-ES"/>
        </w:rPr>
        <w:instrText>HYPERLINK  \l "UniversalTerms"</w:instrText>
      </w:r>
      <w:r w:rsidR="00D673CC" w:rsidRPr="0089008B">
        <w:fldChar w:fldCharType="separate"/>
      </w:r>
      <w:r w:rsidR="00D673CC" w:rsidRPr="0089008B">
        <w:rPr>
          <w:rStyle w:val="Hyperlink"/>
          <w:rFonts w:ascii="Arial Narrow" w:hAnsi="Arial Narrow"/>
          <w:sz w:val="16"/>
          <w:lang w:val="es-ES"/>
        </w:rPr>
        <w:t>Términos de Licencia Universales</w:t>
      </w:r>
      <w:r w:rsidR="00D673CC" w:rsidRPr="0089008B">
        <w:rPr>
          <w:rStyle w:val="Hyperlink"/>
          <w:rFonts w:ascii="Arial Narrow" w:hAnsi="Arial Narrow"/>
          <w:sz w:val="16"/>
          <w:lang w:val="es-ES"/>
        </w:rPr>
        <w:fldChar w:fldCharType="end"/>
      </w:r>
    </w:p>
    <w:p w14:paraId="72698C20" w14:textId="77777777" w:rsidR="009950B2" w:rsidRPr="00B36755" w:rsidRDefault="009950B2" w:rsidP="00B36755">
      <w:bookmarkStart w:id="303" w:name="_Toc346536848"/>
      <w:bookmarkEnd w:id="54"/>
    </w:p>
    <w:p w14:paraId="5437CE82" w14:textId="77777777" w:rsidR="00423D30" w:rsidRPr="00B36755" w:rsidRDefault="00423D30" w:rsidP="00B36755">
      <w:pPr>
        <w:sectPr w:rsidR="00423D30" w:rsidRPr="00B36755" w:rsidSect="009950B2">
          <w:footerReference w:type="default" r:id="rId145"/>
          <w:type w:val="continuous"/>
          <w:pgSz w:w="12240" w:h="15840" w:code="1"/>
          <w:pgMar w:top="1170" w:right="720" w:bottom="720" w:left="720" w:header="432" w:footer="288" w:gutter="0"/>
          <w:cols w:space="360"/>
          <w:docGrid w:linePitch="360"/>
        </w:sectPr>
      </w:pPr>
    </w:p>
    <w:p w14:paraId="65A4390D" w14:textId="1C11D01C" w:rsidR="000C3222" w:rsidRPr="0089008B" w:rsidRDefault="003C1827" w:rsidP="00355CD5">
      <w:pPr>
        <w:pStyle w:val="PURSectionHeading"/>
        <w:rPr>
          <w:lang w:val="es-ES"/>
        </w:rPr>
        <w:sectPr w:rsidR="000C3222" w:rsidRPr="0089008B" w:rsidSect="009950B2">
          <w:footerReference w:type="default" r:id="rId146"/>
          <w:pgSz w:w="12240" w:h="15840" w:code="1"/>
          <w:pgMar w:top="1170" w:right="720" w:bottom="720" w:left="720" w:header="432" w:footer="288" w:gutter="0"/>
          <w:cols w:space="360"/>
          <w:docGrid w:linePitch="360"/>
        </w:sectPr>
      </w:pPr>
      <w:bookmarkStart w:id="304" w:name="_Toc339280315"/>
      <w:bookmarkStart w:id="305" w:name="_Toc363552786"/>
      <w:bookmarkStart w:id="306" w:name="_Toc378682251"/>
      <w:bookmarkStart w:id="307" w:name="_Toc371268263"/>
      <w:bookmarkStart w:id="308" w:name="_Toc379278467"/>
      <w:bookmarkStart w:id="309" w:name="_Toc388997239"/>
      <w:bookmarkStart w:id="310" w:name="Per_Core"/>
      <w:r w:rsidRPr="0089008B">
        <w:rPr>
          <w:lang w:val="es-ES"/>
        </w:rPr>
        <w:lastRenderedPageBreak/>
        <w:t>Modelo de Licencia Por Núcleo</w:t>
      </w:r>
      <w:bookmarkEnd w:id="303"/>
      <w:bookmarkEnd w:id="304"/>
      <w:bookmarkEnd w:id="305"/>
      <w:bookmarkEnd w:id="306"/>
      <w:bookmarkEnd w:id="307"/>
      <w:bookmarkEnd w:id="308"/>
      <w:bookmarkEnd w:id="309"/>
      <w:bookmarkEnd w:id="310"/>
    </w:p>
    <w:p w14:paraId="0B1D77F5" w14:textId="77777777" w:rsidR="003E3154" w:rsidRDefault="008941DE">
      <w:pPr>
        <w:pStyle w:val="TOC2"/>
        <w:rPr>
          <w:noProof/>
          <w:color w:val="auto"/>
          <w:sz w:val="22"/>
          <w:lang w:eastAsia="zh-CN"/>
        </w:rPr>
      </w:pPr>
      <w:r w:rsidRPr="0089008B">
        <w:rPr>
          <w:lang w:val="es-ES"/>
        </w:rPr>
        <w:lastRenderedPageBreak/>
        <w:fldChar w:fldCharType="begin"/>
      </w:r>
      <w:r w:rsidRPr="0089008B">
        <w:rPr>
          <w:lang w:val="es-ES"/>
        </w:rPr>
        <w:instrText xml:space="preserve"> TOC \b Per_Core \h \z \t "PUR Product Name,2" </w:instrText>
      </w:r>
      <w:r w:rsidRPr="0089008B">
        <w:rPr>
          <w:lang w:val="es-ES"/>
        </w:rPr>
        <w:fldChar w:fldCharType="separate"/>
      </w:r>
      <w:hyperlink w:anchor="_Toc388436010" w:history="1">
        <w:r w:rsidR="003E3154" w:rsidRPr="00FA4155">
          <w:rPr>
            <w:rStyle w:val="Hyperlink"/>
            <w:noProof/>
            <w:lang w:val="es-ES"/>
          </w:rPr>
          <w:t>BizTalk Server 2013 R2 Enterprise</w:t>
        </w:r>
        <w:r w:rsidR="003E3154">
          <w:rPr>
            <w:noProof/>
            <w:webHidden/>
          </w:rPr>
          <w:tab/>
        </w:r>
        <w:r w:rsidR="003E3154">
          <w:rPr>
            <w:noProof/>
            <w:webHidden/>
          </w:rPr>
          <w:fldChar w:fldCharType="begin"/>
        </w:r>
        <w:r w:rsidR="003E3154">
          <w:rPr>
            <w:noProof/>
            <w:webHidden/>
          </w:rPr>
          <w:instrText xml:space="preserve"> PAGEREF _Toc388436010 \h </w:instrText>
        </w:r>
        <w:r w:rsidR="003E3154">
          <w:rPr>
            <w:noProof/>
            <w:webHidden/>
          </w:rPr>
        </w:r>
        <w:r w:rsidR="003E3154">
          <w:rPr>
            <w:noProof/>
            <w:webHidden/>
          </w:rPr>
          <w:fldChar w:fldCharType="separate"/>
        </w:r>
        <w:r w:rsidR="0041566E">
          <w:rPr>
            <w:noProof/>
            <w:webHidden/>
          </w:rPr>
          <w:t>27</w:t>
        </w:r>
        <w:r w:rsidR="003E3154">
          <w:rPr>
            <w:noProof/>
            <w:webHidden/>
          </w:rPr>
          <w:fldChar w:fldCharType="end"/>
        </w:r>
      </w:hyperlink>
    </w:p>
    <w:p w14:paraId="048FAEED" w14:textId="77777777" w:rsidR="003E3154" w:rsidRDefault="005461DC">
      <w:pPr>
        <w:pStyle w:val="TOC2"/>
        <w:rPr>
          <w:noProof/>
          <w:color w:val="auto"/>
          <w:sz w:val="22"/>
          <w:lang w:eastAsia="zh-CN"/>
        </w:rPr>
      </w:pPr>
      <w:hyperlink w:anchor="_Toc388436011" w:history="1">
        <w:r w:rsidR="003E3154" w:rsidRPr="00FA4155">
          <w:rPr>
            <w:rStyle w:val="Hyperlink"/>
            <w:noProof/>
            <w:lang w:val="es-ES"/>
          </w:rPr>
          <w:t>BizTalk Server 2013 R2 Standard</w:t>
        </w:r>
        <w:r w:rsidR="003E3154">
          <w:rPr>
            <w:noProof/>
            <w:webHidden/>
          </w:rPr>
          <w:tab/>
        </w:r>
        <w:r w:rsidR="003E3154">
          <w:rPr>
            <w:noProof/>
            <w:webHidden/>
          </w:rPr>
          <w:fldChar w:fldCharType="begin"/>
        </w:r>
        <w:r w:rsidR="003E3154">
          <w:rPr>
            <w:noProof/>
            <w:webHidden/>
          </w:rPr>
          <w:instrText xml:space="preserve"> PAGEREF _Toc388436011 \h </w:instrText>
        </w:r>
        <w:r w:rsidR="003E3154">
          <w:rPr>
            <w:noProof/>
            <w:webHidden/>
          </w:rPr>
        </w:r>
        <w:r w:rsidR="003E3154">
          <w:rPr>
            <w:noProof/>
            <w:webHidden/>
          </w:rPr>
          <w:fldChar w:fldCharType="separate"/>
        </w:r>
        <w:r w:rsidR="0041566E">
          <w:rPr>
            <w:noProof/>
            <w:webHidden/>
          </w:rPr>
          <w:t>27</w:t>
        </w:r>
        <w:r w:rsidR="003E3154">
          <w:rPr>
            <w:noProof/>
            <w:webHidden/>
          </w:rPr>
          <w:fldChar w:fldCharType="end"/>
        </w:r>
      </w:hyperlink>
    </w:p>
    <w:p w14:paraId="17366110" w14:textId="77777777" w:rsidR="003E3154" w:rsidRDefault="005461DC">
      <w:pPr>
        <w:pStyle w:val="TOC2"/>
        <w:rPr>
          <w:noProof/>
          <w:color w:val="auto"/>
          <w:sz w:val="22"/>
          <w:lang w:eastAsia="zh-CN"/>
        </w:rPr>
      </w:pPr>
      <w:hyperlink w:anchor="_Toc388436012" w:history="1">
        <w:r w:rsidR="003E3154" w:rsidRPr="00FA4155">
          <w:rPr>
            <w:rStyle w:val="Hyperlink"/>
            <w:noProof/>
            <w:lang w:val="es-ES"/>
          </w:rPr>
          <w:t>BizTalk Server 2013 R2 Branch</w:t>
        </w:r>
        <w:r w:rsidR="003E3154">
          <w:rPr>
            <w:noProof/>
            <w:webHidden/>
          </w:rPr>
          <w:tab/>
        </w:r>
        <w:r w:rsidR="003E3154">
          <w:rPr>
            <w:noProof/>
            <w:webHidden/>
          </w:rPr>
          <w:fldChar w:fldCharType="begin"/>
        </w:r>
        <w:r w:rsidR="003E3154">
          <w:rPr>
            <w:noProof/>
            <w:webHidden/>
          </w:rPr>
          <w:instrText xml:space="preserve"> PAGEREF _Toc388436012 \h </w:instrText>
        </w:r>
        <w:r w:rsidR="003E3154">
          <w:rPr>
            <w:noProof/>
            <w:webHidden/>
          </w:rPr>
        </w:r>
        <w:r w:rsidR="003E3154">
          <w:rPr>
            <w:noProof/>
            <w:webHidden/>
          </w:rPr>
          <w:fldChar w:fldCharType="separate"/>
        </w:r>
        <w:r w:rsidR="0041566E">
          <w:rPr>
            <w:noProof/>
            <w:webHidden/>
          </w:rPr>
          <w:t>27</w:t>
        </w:r>
        <w:r w:rsidR="003E3154">
          <w:rPr>
            <w:noProof/>
            <w:webHidden/>
          </w:rPr>
          <w:fldChar w:fldCharType="end"/>
        </w:r>
      </w:hyperlink>
    </w:p>
    <w:p w14:paraId="1C3667AD" w14:textId="77777777" w:rsidR="003E3154" w:rsidRDefault="005461DC">
      <w:pPr>
        <w:pStyle w:val="TOC2"/>
        <w:rPr>
          <w:noProof/>
          <w:color w:val="auto"/>
          <w:sz w:val="22"/>
          <w:lang w:eastAsia="zh-CN"/>
        </w:rPr>
      </w:pPr>
      <w:hyperlink w:anchor="_Toc388436013" w:history="1">
        <w:r w:rsidR="003E3154" w:rsidRPr="00FA4155">
          <w:rPr>
            <w:rStyle w:val="Hyperlink"/>
            <w:noProof/>
            <w:lang w:val="es-ES"/>
          </w:rPr>
          <w:t>SQL Server 2014 Enterprise Core</w:t>
        </w:r>
        <w:r w:rsidR="003E3154">
          <w:rPr>
            <w:noProof/>
            <w:webHidden/>
          </w:rPr>
          <w:tab/>
        </w:r>
        <w:r w:rsidR="003E3154">
          <w:rPr>
            <w:noProof/>
            <w:webHidden/>
          </w:rPr>
          <w:fldChar w:fldCharType="begin"/>
        </w:r>
        <w:r w:rsidR="003E3154">
          <w:rPr>
            <w:noProof/>
            <w:webHidden/>
          </w:rPr>
          <w:instrText xml:space="preserve"> PAGEREF _Toc388436013 \h </w:instrText>
        </w:r>
        <w:r w:rsidR="003E3154">
          <w:rPr>
            <w:noProof/>
            <w:webHidden/>
          </w:rPr>
        </w:r>
        <w:r w:rsidR="003E3154">
          <w:rPr>
            <w:noProof/>
            <w:webHidden/>
          </w:rPr>
          <w:fldChar w:fldCharType="separate"/>
        </w:r>
        <w:r w:rsidR="0041566E">
          <w:rPr>
            <w:noProof/>
            <w:webHidden/>
          </w:rPr>
          <w:t>28</w:t>
        </w:r>
        <w:r w:rsidR="003E3154">
          <w:rPr>
            <w:noProof/>
            <w:webHidden/>
          </w:rPr>
          <w:fldChar w:fldCharType="end"/>
        </w:r>
      </w:hyperlink>
    </w:p>
    <w:p w14:paraId="6E34088C" w14:textId="77777777" w:rsidR="003E3154" w:rsidRDefault="005461DC">
      <w:pPr>
        <w:pStyle w:val="TOC2"/>
        <w:rPr>
          <w:noProof/>
          <w:color w:val="auto"/>
          <w:sz w:val="22"/>
          <w:lang w:eastAsia="zh-CN"/>
        </w:rPr>
      </w:pPr>
      <w:hyperlink w:anchor="_Toc388436014" w:history="1">
        <w:r w:rsidR="003E3154" w:rsidRPr="00FA4155">
          <w:rPr>
            <w:rStyle w:val="Hyperlink"/>
            <w:noProof/>
            <w:lang w:val="es-ES"/>
          </w:rPr>
          <w:t>SQL Server 2014 Standard Core</w:t>
        </w:r>
        <w:r w:rsidR="003E3154">
          <w:rPr>
            <w:noProof/>
            <w:webHidden/>
          </w:rPr>
          <w:tab/>
        </w:r>
        <w:r w:rsidR="003E3154">
          <w:rPr>
            <w:noProof/>
            <w:webHidden/>
          </w:rPr>
          <w:fldChar w:fldCharType="begin"/>
        </w:r>
        <w:r w:rsidR="003E3154">
          <w:rPr>
            <w:noProof/>
            <w:webHidden/>
          </w:rPr>
          <w:instrText xml:space="preserve"> PAGEREF _Toc388436014 \h </w:instrText>
        </w:r>
        <w:r w:rsidR="003E3154">
          <w:rPr>
            <w:noProof/>
            <w:webHidden/>
          </w:rPr>
        </w:r>
        <w:r w:rsidR="003E3154">
          <w:rPr>
            <w:noProof/>
            <w:webHidden/>
          </w:rPr>
          <w:fldChar w:fldCharType="separate"/>
        </w:r>
        <w:r w:rsidR="0041566E">
          <w:rPr>
            <w:noProof/>
            <w:webHidden/>
          </w:rPr>
          <w:t>29</w:t>
        </w:r>
        <w:r w:rsidR="003E3154">
          <w:rPr>
            <w:noProof/>
            <w:webHidden/>
          </w:rPr>
          <w:fldChar w:fldCharType="end"/>
        </w:r>
      </w:hyperlink>
    </w:p>
    <w:p w14:paraId="5D38E59C" w14:textId="77777777" w:rsidR="003E3154" w:rsidRDefault="005461DC">
      <w:pPr>
        <w:pStyle w:val="TOC2"/>
        <w:rPr>
          <w:noProof/>
          <w:color w:val="auto"/>
          <w:sz w:val="22"/>
          <w:lang w:eastAsia="zh-CN"/>
        </w:rPr>
      </w:pPr>
      <w:hyperlink w:anchor="_Toc388436015" w:history="1">
        <w:r w:rsidR="003E3154" w:rsidRPr="00FA4155">
          <w:rPr>
            <w:rStyle w:val="Hyperlink"/>
            <w:noProof/>
            <w:lang w:val="es-ES"/>
          </w:rPr>
          <w:t>SQL Server 2014 Web Core</w:t>
        </w:r>
        <w:r w:rsidR="003E3154">
          <w:rPr>
            <w:noProof/>
            <w:webHidden/>
          </w:rPr>
          <w:tab/>
        </w:r>
        <w:r w:rsidR="003E3154">
          <w:rPr>
            <w:noProof/>
            <w:webHidden/>
          </w:rPr>
          <w:fldChar w:fldCharType="begin"/>
        </w:r>
        <w:r w:rsidR="003E3154">
          <w:rPr>
            <w:noProof/>
            <w:webHidden/>
          </w:rPr>
          <w:instrText xml:space="preserve"> PAGEREF _Toc388436015 \h </w:instrText>
        </w:r>
        <w:r w:rsidR="003E3154">
          <w:rPr>
            <w:noProof/>
            <w:webHidden/>
          </w:rPr>
        </w:r>
        <w:r w:rsidR="003E3154">
          <w:rPr>
            <w:noProof/>
            <w:webHidden/>
          </w:rPr>
          <w:fldChar w:fldCharType="separate"/>
        </w:r>
        <w:r w:rsidR="0041566E">
          <w:rPr>
            <w:noProof/>
            <w:webHidden/>
          </w:rPr>
          <w:t>29</w:t>
        </w:r>
        <w:r w:rsidR="003E3154">
          <w:rPr>
            <w:noProof/>
            <w:webHidden/>
          </w:rPr>
          <w:fldChar w:fldCharType="end"/>
        </w:r>
      </w:hyperlink>
    </w:p>
    <w:p w14:paraId="37D7B73F" w14:textId="77777777" w:rsidR="008941DE" w:rsidRPr="0089008B" w:rsidRDefault="008941DE" w:rsidP="008941DE">
      <w:pPr>
        <w:pStyle w:val="TOC2"/>
        <w:rPr>
          <w:lang w:val="es-ES"/>
        </w:rPr>
        <w:sectPr w:rsidR="008941DE" w:rsidRPr="0089008B" w:rsidSect="009950B2">
          <w:footerReference w:type="default" r:id="rId147"/>
          <w:type w:val="continuous"/>
          <w:pgSz w:w="12240" w:h="15840" w:code="1"/>
          <w:pgMar w:top="1170" w:right="720" w:bottom="720" w:left="720" w:header="432" w:footer="288" w:gutter="0"/>
          <w:cols w:num="2" w:space="360"/>
          <w:docGrid w:linePitch="360"/>
        </w:sectPr>
      </w:pPr>
      <w:r w:rsidRPr="0089008B">
        <w:rPr>
          <w:lang w:val="es-ES"/>
        </w:rPr>
        <w:fldChar w:fldCharType="end"/>
      </w:r>
    </w:p>
    <w:p w14:paraId="08170BF5" w14:textId="77777777" w:rsidR="009950B2" w:rsidRPr="0089008B" w:rsidRDefault="009950B2" w:rsidP="009950B2">
      <w:pPr>
        <w:rPr>
          <w:lang w:val="es-ES"/>
        </w:rPr>
      </w:pPr>
    </w:p>
    <w:p w14:paraId="6435BBFA" w14:textId="77777777" w:rsidR="009950B2" w:rsidRPr="0089008B" w:rsidRDefault="009950B2" w:rsidP="000C3222">
      <w:pPr>
        <w:pStyle w:val="PURHeading1"/>
        <w:rPr>
          <w:lang w:val="es-ES"/>
        </w:rPr>
        <w:sectPr w:rsidR="009950B2" w:rsidRPr="0089008B" w:rsidSect="009950B2">
          <w:type w:val="continuous"/>
          <w:pgSz w:w="12240" w:h="15840" w:code="1"/>
          <w:pgMar w:top="1170" w:right="720" w:bottom="720" w:left="720" w:header="432" w:footer="288" w:gutter="0"/>
          <w:cols w:num="2" w:space="360"/>
          <w:docGrid w:linePitch="360"/>
        </w:sectPr>
      </w:pPr>
    </w:p>
    <w:p w14:paraId="56318C2E" w14:textId="77777777" w:rsidR="009950B2" w:rsidRPr="0089008B" w:rsidRDefault="009950B2" w:rsidP="00A50403">
      <w:pPr>
        <w:pStyle w:val="PURHeading1"/>
        <w:rPr>
          <w:lang w:val="es-ES"/>
        </w:rPr>
      </w:pPr>
    </w:p>
    <w:p w14:paraId="2642AF40" w14:textId="3D43919B" w:rsidR="000C3222" w:rsidRPr="0089008B" w:rsidRDefault="000C3222" w:rsidP="000C3222">
      <w:pPr>
        <w:pStyle w:val="PURHeading1"/>
        <w:rPr>
          <w:lang w:val="es-ES"/>
        </w:rPr>
      </w:pPr>
      <w:r w:rsidRPr="0089008B">
        <w:rPr>
          <w:lang w:val="es-ES"/>
        </w:rPr>
        <w:t xml:space="preserve">Términos Generales </w:t>
      </w:r>
    </w:p>
    <w:p w14:paraId="4CB30CF5" w14:textId="3C6D9B8D" w:rsidR="00041406" w:rsidRPr="0089008B" w:rsidRDefault="00041406" w:rsidP="002267B6">
      <w:pPr>
        <w:pStyle w:val="PURBody-Indented"/>
        <w:rPr>
          <w:lang w:val="es-ES"/>
        </w:rPr>
      </w:pPr>
      <w:r w:rsidRPr="0089008B">
        <w:rPr>
          <w:lang w:val="es-ES"/>
        </w:rPr>
        <w:t>Existe un tipo de licencia de software: la licencia de núcleo. El número de licencias de núcleo necesarias varía. A continuación, se</w:t>
      </w:r>
      <w:r w:rsidR="002267B6">
        <w:rPr>
          <w:lang w:val="es-ES"/>
        </w:rPr>
        <w:t> </w:t>
      </w:r>
      <w:r w:rsidRPr="0089008B">
        <w:rPr>
          <w:lang w:val="es-ES"/>
        </w:rPr>
        <w:t xml:space="preserve">establecen los derechos que conlleva la adquisición correcta de cada licencia de servidor. Consulte </w:t>
      </w:r>
      <w:hyperlink w:anchor="Términos Universales" w:history="1">
        <w:r w:rsidRPr="0089008B">
          <w:rPr>
            <w:rStyle w:val="Hyperlink"/>
            <w:lang w:val="es-ES"/>
          </w:rPr>
          <w:t>Términos de Licencia Universales</w:t>
        </w:r>
      </w:hyperlink>
      <w:r w:rsidRPr="0089008B">
        <w:rPr>
          <w:lang w:val="es-ES"/>
        </w:rPr>
        <w:t>, para los significados de “factor de núcleo”, “subproceso de hardware”, “instancia”, “OSE”, “núcleo físico”, “OSE físico”, “procesador físico”, “ejecutar una instancia”, “núcleo virtual” y “OSE virtual”.</w:t>
      </w:r>
    </w:p>
    <w:p w14:paraId="136960A6" w14:textId="77777777" w:rsidR="00282633" w:rsidRPr="0089008B" w:rsidRDefault="00282633" w:rsidP="00282633">
      <w:pPr>
        <w:pStyle w:val="PURHeading2"/>
        <w:rPr>
          <w:lang w:val="es-ES"/>
        </w:rPr>
      </w:pPr>
      <w:r w:rsidRPr="0089008B">
        <w:rPr>
          <w:lang w:val="es-ES"/>
        </w:rPr>
        <w:t>Cesión de licencia para un servidor</w:t>
      </w:r>
    </w:p>
    <w:p w14:paraId="4CAD8C95" w14:textId="6314F439" w:rsidR="00282633" w:rsidRPr="0089008B" w:rsidRDefault="00282633" w:rsidP="00282633">
      <w:pPr>
        <w:pStyle w:val="PURBody-Indented"/>
        <w:rPr>
          <w:lang w:val="es-ES"/>
        </w:rPr>
      </w:pPr>
      <w:r w:rsidRPr="0089008B">
        <w:rPr>
          <w:lang w:val="es-ES"/>
        </w:rPr>
        <w:t>Antes de ejecutar instancias del software de servidor en un servidor, debe determinar el número requerido de licencias y asignarlas a dicho servidor.</w:t>
      </w:r>
    </w:p>
    <w:p w14:paraId="38F70686" w14:textId="77777777" w:rsidR="00282633" w:rsidRPr="0089008B" w:rsidRDefault="00282633" w:rsidP="00282633">
      <w:pPr>
        <w:pStyle w:val="PURBlueStrong-Indented"/>
        <w:rPr>
          <w:lang w:val="es-ES"/>
        </w:rPr>
      </w:pPr>
      <w:r w:rsidRPr="0089008B">
        <w:rPr>
          <w:lang w:val="es-ES"/>
        </w:rPr>
        <w:t>Determinación del número de licencias necesarias</w:t>
      </w:r>
    </w:p>
    <w:p w14:paraId="77C206B6" w14:textId="77777777" w:rsidR="00282633" w:rsidRPr="0089008B" w:rsidRDefault="00282633" w:rsidP="00282633">
      <w:pPr>
        <w:pStyle w:val="PURBody-Indented"/>
        <w:rPr>
          <w:lang w:val="es-ES"/>
        </w:rPr>
      </w:pPr>
      <w:r w:rsidRPr="0089008B">
        <w:rPr>
          <w:lang w:val="es-ES"/>
        </w:rPr>
        <w:t>Tiene dos opciones de licencia:</w:t>
      </w:r>
    </w:p>
    <w:p w14:paraId="6988719F" w14:textId="1BFDF46F" w:rsidR="00282633" w:rsidRPr="0089008B" w:rsidRDefault="00282633" w:rsidP="00282633">
      <w:pPr>
        <w:pStyle w:val="PURBody-Indented"/>
        <w:rPr>
          <w:lang w:val="es-ES"/>
        </w:rPr>
      </w:pPr>
      <w:r w:rsidRPr="0089008B">
        <w:rPr>
          <w:b/>
          <w:lang w:val="es-ES"/>
        </w:rPr>
        <w:t>Núcleos Físicos en un Servidor.</w:t>
      </w:r>
      <w:r w:rsidRPr="0089008B">
        <w:rPr>
          <w:lang w:val="es-ES"/>
        </w:rPr>
        <w:t xml:space="preserve"> Puede obtener una licencia basándose en todos los núcleos físicos en el servidor. Si elige esta opción, el número de licencias requerido es igual al número de núcleos físicos en el servidor multiplicado por el factor de núcleo aplicable ubicado en </w:t>
      </w:r>
      <w:hyperlink r:id="rId148" w:history="1">
        <w:r w:rsidRPr="0089008B">
          <w:rPr>
            <w:rStyle w:val="Hyperlink"/>
            <w:rFonts w:cs="Arial"/>
            <w:szCs w:val="18"/>
            <w:lang w:val="es-ES"/>
          </w:rPr>
          <w:t>http://go.microsoft.com/fwlink/?LinkID=229882</w:t>
        </w:r>
      </w:hyperlink>
      <w:r w:rsidRPr="0089008B">
        <w:rPr>
          <w:lang w:val="es-ES"/>
        </w:rPr>
        <w:t>.</w:t>
      </w:r>
    </w:p>
    <w:p w14:paraId="327BC431" w14:textId="0529CDD9" w:rsidR="00282633" w:rsidRPr="0089008B" w:rsidRDefault="00282633" w:rsidP="002267B6">
      <w:pPr>
        <w:pStyle w:val="PURBody-Indented"/>
        <w:rPr>
          <w:lang w:val="es-ES"/>
        </w:rPr>
      </w:pPr>
      <w:r w:rsidRPr="0089008B">
        <w:rPr>
          <w:b/>
          <w:lang w:val="es-ES"/>
        </w:rPr>
        <w:t>OSE Virtual individual.</w:t>
      </w:r>
      <w:r w:rsidRPr="0089008B">
        <w:rPr>
          <w:lang w:val="es-ES"/>
        </w:rPr>
        <w:t xml:space="preserve"> Puede obtener una licencia basado en los OSEs virtuales dentro del servidor en el que ejecuta el software de servidor. Si elige esta opción, por cada OSE virtual en el que ejecuta el software de servidor necesita un número de licencias igual al número de núcleos virtuales en el OSE virtual, sujeto a un requisito mínimo de cuatro licencias por OSE virtual. Además, si</w:t>
      </w:r>
      <w:r w:rsidR="002267B6">
        <w:rPr>
          <w:lang w:val="es-ES"/>
        </w:rPr>
        <w:t> </w:t>
      </w:r>
      <w:r w:rsidRPr="0089008B">
        <w:rPr>
          <w:lang w:val="es-ES"/>
        </w:rPr>
        <w:t>cualquiera de estos núcleos virtuales en algún momento se asigna a más de un subproceso de hardware, necesita una licencia para cada subproceso de hardware adicional asignado a ese núcleo virtual. Esas licencias se contabilizan para el requisito mínimo de cuatro licencias por OSE virtual.</w:t>
      </w:r>
    </w:p>
    <w:p w14:paraId="74808281" w14:textId="77777777" w:rsidR="00EA48AA" w:rsidRPr="0089008B" w:rsidRDefault="00EA48AA" w:rsidP="00EA48AA">
      <w:pPr>
        <w:pStyle w:val="PURHeading2"/>
        <w:rPr>
          <w:lang w:val="es-ES"/>
        </w:rPr>
      </w:pPr>
      <w:r w:rsidRPr="0089008B">
        <w:rPr>
          <w:lang w:val="es-ES"/>
        </w:rPr>
        <w:t>Asignación del número de licencias necesario para el servidor</w:t>
      </w:r>
    </w:p>
    <w:p w14:paraId="011B8747" w14:textId="20814828" w:rsidR="00EA48AA" w:rsidRPr="0089008B" w:rsidRDefault="00EA48AA" w:rsidP="00EA48AA">
      <w:pPr>
        <w:pStyle w:val="PURBody-Indented"/>
        <w:rPr>
          <w:lang w:val="es-ES"/>
        </w:rPr>
      </w:pPr>
      <w:r w:rsidRPr="0089008B">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18215E60" w14:textId="69E14E62" w:rsidR="00EA48AA" w:rsidRPr="0089008B" w:rsidRDefault="00EA48AA" w:rsidP="00EA48AA">
      <w:pPr>
        <w:pStyle w:val="PURBody-Indented"/>
        <w:rPr>
          <w:lang w:val="es-ES"/>
        </w:rPr>
      </w:pPr>
      <w:r w:rsidRPr="0089008B">
        <w:rPr>
          <w:lang w:val="es-ES"/>
        </w:rPr>
        <w:t>Puede reasignar una licencia, pero no dentro del mismo mes calendario, salvo</w:t>
      </w:r>
      <w:r w:rsidRPr="0089008B">
        <w:rPr>
          <w:rFonts w:eastAsia="MS PGothic" w:cs="Arial"/>
          <w:color w:val="404040"/>
          <w:szCs w:val="18"/>
          <w:lang w:val="es-ES"/>
        </w:rPr>
        <w:t xml:space="preserve"> si retira el servidor licenciado por causa de un error de hardware permanente. Si reasigna una licencia, el servidor al que la reasigne se convierte en el nuevo servidor licenciado para dicha licencia.</w:t>
      </w:r>
    </w:p>
    <w:p w14:paraId="27764A90" w14:textId="77777777" w:rsidR="00282633" w:rsidRPr="0089008B" w:rsidRDefault="00282633" w:rsidP="00282633">
      <w:pPr>
        <w:pStyle w:val="PURHeading2"/>
        <w:rPr>
          <w:lang w:val="es-ES"/>
        </w:rPr>
      </w:pPr>
      <w:r w:rsidRPr="0089008B">
        <w:rPr>
          <w:lang w:val="es-ES"/>
        </w:rPr>
        <w:t>Ejecución de instancias del software de servidor</w:t>
      </w:r>
    </w:p>
    <w:p w14:paraId="00174BA9" w14:textId="77777777" w:rsidR="00282633" w:rsidRPr="0089008B" w:rsidRDefault="00282633" w:rsidP="00282633">
      <w:pPr>
        <w:pStyle w:val="PURBlueStrong-Indented"/>
        <w:rPr>
          <w:lang w:val="es-ES"/>
        </w:rPr>
      </w:pPr>
      <w:r w:rsidRPr="0089008B">
        <w:rPr>
          <w:lang w:val="es-ES"/>
        </w:rPr>
        <w:t>lo siguiente se aplica a las ediciones enterprise de software de servidor</w:t>
      </w:r>
    </w:p>
    <w:p w14:paraId="18BE419A" w14:textId="77777777" w:rsidR="00282633" w:rsidRPr="0089008B" w:rsidRDefault="00282633" w:rsidP="00282633">
      <w:pPr>
        <w:pStyle w:val="Heading4"/>
        <w:keepNext w:val="0"/>
        <w:keepLines w:val="0"/>
        <w:widowControl w:val="0"/>
        <w:spacing w:before="120" w:after="120"/>
        <w:ind w:left="270"/>
        <w:rPr>
          <w:lang w:val="es-ES"/>
        </w:rPr>
      </w:pPr>
      <w:r w:rsidRPr="0089008B">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14:paraId="55E7750E" w14:textId="392C72F8" w:rsidR="00282633" w:rsidRPr="0089008B" w:rsidRDefault="00282633" w:rsidP="00282633">
      <w:pPr>
        <w:pStyle w:val="Heading4"/>
        <w:keepNext w:val="0"/>
        <w:keepLines w:val="0"/>
        <w:widowControl w:val="0"/>
        <w:spacing w:before="120" w:after="120"/>
        <w:ind w:left="270"/>
        <w:rPr>
          <w:lang w:val="es-ES"/>
        </w:rPr>
      </w:pPr>
      <w:r w:rsidRPr="0089008B">
        <w:rPr>
          <w:rFonts w:ascii="Arial" w:eastAsia="Arial" w:hAnsi="Arial" w:cs="Arial"/>
          <w:b w:val="0"/>
          <w:bCs w:val="0"/>
          <w:i w:val="0"/>
          <w:iCs w:val="0"/>
          <w:color w:val="auto"/>
          <w:sz w:val="18"/>
          <w:lang w:val="es-ES"/>
        </w:rPr>
        <w:t>Núcleos Físicos en un Servidor. Para cada servidor al que ha asignado el número necesario de licencias como se dispone en la sección “Núcleos Físicos en un Servidor” anterior, puede ejecutar en el servidor licenciado cualquier número de instancias del software de servidor en un OSE físico y en cualquier número de OSEs virtuales</w:t>
      </w:r>
    </w:p>
    <w:p w14:paraId="2B8285DA" w14:textId="14A8CB66" w:rsidR="00282633" w:rsidRPr="0089008B" w:rsidRDefault="00282633" w:rsidP="002267B6">
      <w:pPr>
        <w:pStyle w:val="Heading4"/>
        <w:keepNext w:val="0"/>
        <w:keepLines w:val="0"/>
        <w:widowControl w:val="0"/>
        <w:spacing w:before="120" w:after="120"/>
        <w:ind w:left="270"/>
        <w:rPr>
          <w:lang w:val="es-ES"/>
        </w:rPr>
      </w:pPr>
      <w:r w:rsidRPr="0089008B">
        <w:rPr>
          <w:rFonts w:ascii="Arial" w:eastAsia="Arial" w:hAnsi="Arial" w:cs="Arial"/>
          <w:b w:val="0"/>
          <w:bCs w:val="0"/>
          <w:i w:val="0"/>
          <w:iCs w:val="0"/>
          <w:color w:val="auto"/>
          <w:sz w:val="18"/>
          <w:lang w:val="es-ES"/>
        </w:rPr>
        <w:t>OSE Virtual individual. Para cada OSE virtual al que ha asignado el número necesario de licencias como se dispone en la sección</w:t>
      </w:r>
      <w:r w:rsidR="002267B6">
        <w:rPr>
          <w:rFonts w:ascii="Arial" w:eastAsia="Arial" w:hAnsi="Arial" w:cs="Arial"/>
          <w:b w:val="0"/>
          <w:bCs w:val="0"/>
          <w:i w:val="0"/>
          <w:iCs w:val="0"/>
          <w:color w:val="auto"/>
          <w:sz w:val="18"/>
          <w:lang w:val="es-ES"/>
        </w:rPr>
        <w:t> </w:t>
      </w:r>
      <w:r w:rsidRPr="0089008B">
        <w:rPr>
          <w:rFonts w:ascii="Arial" w:eastAsia="Arial" w:hAnsi="Arial" w:cs="Arial"/>
          <w:b w:val="0"/>
          <w:bCs w:val="0"/>
          <w:i w:val="0"/>
          <w:iCs w:val="0"/>
          <w:color w:val="auto"/>
          <w:sz w:val="18"/>
          <w:lang w:val="es-ES"/>
        </w:rPr>
        <w:t>“OSE Virtual individual” anterior, tiene el derecho a ejecutar cualquier número de instancias en el software de servidor en</w:t>
      </w:r>
      <w:r w:rsidR="002267B6">
        <w:rPr>
          <w:rFonts w:ascii="Arial" w:eastAsia="Arial" w:hAnsi="Arial" w:cs="Arial"/>
          <w:b w:val="0"/>
          <w:bCs w:val="0"/>
          <w:i w:val="0"/>
          <w:iCs w:val="0"/>
          <w:color w:val="auto"/>
          <w:sz w:val="18"/>
          <w:lang w:val="es-ES"/>
        </w:rPr>
        <w:t> </w:t>
      </w:r>
      <w:r w:rsidRPr="0089008B">
        <w:rPr>
          <w:rFonts w:ascii="Arial" w:eastAsia="Arial" w:hAnsi="Arial" w:cs="Arial"/>
          <w:b w:val="0"/>
          <w:bCs w:val="0"/>
          <w:i w:val="0"/>
          <w:iCs w:val="0"/>
          <w:color w:val="auto"/>
          <w:sz w:val="18"/>
          <w:lang w:val="es-ES"/>
        </w:rPr>
        <w:t>ese OSE virtual.</w:t>
      </w:r>
    </w:p>
    <w:p w14:paraId="4955D5CF" w14:textId="1DD2FD7B" w:rsidR="00282633" w:rsidRPr="0089008B" w:rsidRDefault="00282633" w:rsidP="00824983">
      <w:pPr>
        <w:pStyle w:val="PURBlueStrong-Indented"/>
        <w:ind w:left="274"/>
        <w:rPr>
          <w:lang w:val="es-ES"/>
        </w:rPr>
      </w:pPr>
      <w:r w:rsidRPr="0089008B">
        <w:rPr>
          <w:lang w:val="es-ES"/>
        </w:rPr>
        <w:lastRenderedPageBreak/>
        <w:t>lo siguiente se aplica a las ediciones standard y web de software de servidor</w:t>
      </w:r>
    </w:p>
    <w:p w14:paraId="7CF84953" w14:textId="6A6CFBCC" w:rsidR="00282633" w:rsidRPr="0089008B" w:rsidRDefault="00282633" w:rsidP="00824983">
      <w:pPr>
        <w:pStyle w:val="Heading4"/>
        <w:widowControl w:val="0"/>
        <w:spacing w:before="120" w:after="120"/>
        <w:ind w:left="274"/>
        <w:rPr>
          <w:lang w:val="es-ES"/>
        </w:rPr>
      </w:pPr>
      <w:r w:rsidRPr="0089008B">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w:t>
      </w:r>
      <w:r w:rsidR="002267B6">
        <w:rPr>
          <w:rFonts w:ascii="Arial" w:eastAsia="Arial" w:hAnsi="Arial" w:cs="Arial"/>
          <w:b w:val="0"/>
          <w:bCs w:val="0"/>
          <w:i w:val="0"/>
          <w:iCs w:val="0"/>
          <w:color w:val="auto"/>
          <w:sz w:val="18"/>
          <w:lang w:val="es-ES"/>
        </w:rPr>
        <w:t> </w:t>
      </w:r>
      <w:r w:rsidRPr="0089008B">
        <w:rPr>
          <w:rFonts w:ascii="Arial" w:eastAsia="Arial" w:hAnsi="Arial" w:cs="Arial"/>
          <w:b w:val="0"/>
          <w:bCs w:val="0"/>
          <w:i w:val="0"/>
          <w:iCs w:val="0"/>
          <w:color w:val="auto"/>
          <w:sz w:val="18"/>
          <w:lang w:val="es-ES"/>
        </w:rPr>
        <w:t>software necesarias:</w:t>
      </w:r>
    </w:p>
    <w:p w14:paraId="5C220144" w14:textId="27EEFD40" w:rsidR="00282633" w:rsidRPr="0089008B" w:rsidRDefault="00282633" w:rsidP="00824983">
      <w:pPr>
        <w:pStyle w:val="Heading4"/>
        <w:widowControl w:val="0"/>
        <w:spacing w:before="120" w:after="120"/>
        <w:ind w:left="274"/>
        <w:rPr>
          <w:lang w:val="es-ES"/>
        </w:rPr>
      </w:pPr>
      <w:r w:rsidRPr="0089008B">
        <w:rPr>
          <w:rFonts w:ascii="Arial" w:eastAsia="Arial" w:hAnsi="Arial" w:cs="Arial"/>
          <w:b w:val="0"/>
          <w:bCs w:val="0"/>
          <w:i w:val="0"/>
          <w:iCs w:val="0"/>
          <w:color w:val="auto"/>
          <w:sz w:val="18"/>
          <w:lang w:val="es-ES"/>
        </w:rPr>
        <w:t>Núcleos Físicos en un Servidor. Para cada servidor al que ha asignado el número necesario de licencias como se dispone en la sección “Núcleos Físicos en un Servidor” anterior, puede ejecutar en el servidor licenciado cualquier número de instancias del software de servidor en el OSE físico.</w:t>
      </w:r>
    </w:p>
    <w:p w14:paraId="1F978152" w14:textId="02A0F871" w:rsidR="00282633" w:rsidRPr="0089008B" w:rsidRDefault="00282633" w:rsidP="00D8394A">
      <w:pPr>
        <w:pStyle w:val="Heading4"/>
        <w:keepNext w:val="0"/>
        <w:keepLines w:val="0"/>
        <w:widowControl w:val="0"/>
        <w:spacing w:before="120" w:after="120"/>
        <w:ind w:left="270"/>
        <w:rPr>
          <w:lang w:val="es-ES"/>
        </w:rPr>
      </w:pPr>
      <w:r w:rsidRPr="0089008B">
        <w:rPr>
          <w:rFonts w:ascii="Arial" w:eastAsia="Arial" w:hAnsi="Arial" w:cs="Arial"/>
          <w:b w:val="0"/>
          <w:bCs w:val="0"/>
          <w:i w:val="0"/>
          <w:iCs w:val="0"/>
          <w:color w:val="auto"/>
          <w:sz w:val="18"/>
          <w:lang w:val="es-ES"/>
        </w:rPr>
        <w:t>OSEs Virtuales individuales. Para cada OSE virtual al que ha cedido el número necesario de licencias como se dispone en la sección “OSE Virtual individual” anterior, tiene el derecho a ejecutar cualquier número de instancias en el software en ese OSE</w:t>
      </w:r>
      <w:r w:rsidR="00D8394A">
        <w:rPr>
          <w:rFonts w:ascii="Arial" w:eastAsia="Arial" w:hAnsi="Arial" w:cs="Arial"/>
          <w:b w:val="0"/>
          <w:bCs w:val="0"/>
          <w:i w:val="0"/>
          <w:iCs w:val="0"/>
          <w:color w:val="auto"/>
          <w:sz w:val="18"/>
          <w:lang w:val="es-ES"/>
        </w:rPr>
        <w:t> </w:t>
      </w:r>
      <w:r w:rsidRPr="0089008B">
        <w:rPr>
          <w:rFonts w:ascii="Arial" w:eastAsia="Arial" w:hAnsi="Arial" w:cs="Arial"/>
          <w:b w:val="0"/>
          <w:bCs w:val="0"/>
          <w:i w:val="0"/>
          <w:iCs w:val="0"/>
          <w:color w:val="auto"/>
          <w:sz w:val="18"/>
          <w:lang w:val="es-ES"/>
        </w:rPr>
        <w:t>virtual.</w:t>
      </w:r>
    </w:p>
    <w:p w14:paraId="1248E4AF" w14:textId="77777777" w:rsidR="00282633" w:rsidRPr="0089008B" w:rsidRDefault="00282633" w:rsidP="00282633">
      <w:pPr>
        <w:pStyle w:val="PURHeading2"/>
        <w:rPr>
          <w:lang w:val="es-ES"/>
        </w:rPr>
      </w:pPr>
      <w:r w:rsidRPr="0089008B">
        <w:rPr>
          <w:lang w:val="es-ES"/>
        </w:rPr>
        <w:t>Ejecución de Instancias de Software Adicional</w:t>
      </w:r>
    </w:p>
    <w:p w14:paraId="1179C267" w14:textId="3E10B4C5" w:rsidR="00282633" w:rsidRPr="0089008B" w:rsidRDefault="00282633" w:rsidP="00357CBE">
      <w:pPr>
        <w:pStyle w:val="PURBody-Indented"/>
        <w:rPr>
          <w:lang w:val="es-ES"/>
        </w:rPr>
      </w:pPr>
      <w:r w:rsidRPr="0089008B">
        <w:rPr>
          <w:lang w:val="es-ES"/>
        </w:rPr>
        <w:t xml:space="preserve">Podrá ejecutar o utilizar la cantidad que desee de instancias del software adicional correspondiente que se indica en el </w:t>
      </w:r>
      <w:hyperlink w:anchor="Anexo1" w:history="1">
        <w:r w:rsidRPr="0089008B">
          <w:rPr>
            <w:rStyle w:val="Hyperlink"/>
            <w:lang w:val="es-ES"/>
          </w:rPr>
          <w:t>Apéndice 1</w:t>
        </w:r>
      </w:hyperlink>
      <w:r w:rsidRPr="0089008B">
        <w:rPr>
          <w:lang w:val="es-ES"/>
        </w:rPr>
        <w:t xml:space="preserve"> en los OSEs físicos o virtuales de cualquier número de dispositivos. Podrá utilizar estas instancias exclusivamente con el software de servidor. El uso de cualquier instancia con el software de servidor podría ser indirecto, mediante el uso de software adicional, o</w:t>
      </w:r>
      <w:r w:rsidR="00357CBE">
        <w:rPr>
          <w:lang w:val="es-ES"/>
        </w:rPr>
        <w:t> </w:t>
      </w:r>
      <w:r w:rsidRPr="0089008B">
        <w:rPr>
          <w:lang w:val="es-ES"/>
        </w:rPr>
        <w:t>directo.</w:t>
      </w:r>
    </w:p>
    <w:p w14:paraId="6D3C3BA6" w14:textId="1F712065" w:rsidR="00EA48AA" w:rsidRPr="0089008B" w:rsidRDefault="00EA48AA" w:rsidP="00357CBE">
      <w:pPr>
        <w:pStyle w:val="PURHeading2"/>
        <w:rPr>
          <w:lang w:val="es-ES"/>
        </w:rPr>
      </w:pPr>
      <w:r w:rsidRPr="0089008B">
        <w:rPr>
          <w:lang w:val="es-ES"/>
        </w:rPr>
        <w:t>Creación y almacenamiento de instancias en los servidores o en los soportes físicos de</w:t>
      </w:r>
      <w:r w:rsidR="00357CBE">
        <w:rPr>
          <w:lang w:val="es-ES"/>
        </w:rPr>
        <w:t> </w:t>
      </w:r>
      <w:r w:rsidRPr="0089008B">
        <w:rPr>
          <w:lang w:val="es-ES"/>
        </w:rPr>
        <w:t>almacenamiento</w:t>
      </w:r>
    </w:p>
    <w:p w14:paraId="3AC92FBD" w14:textId="77777777" w:rsidR="00EA48AA" w:rsidRPr="0089008B" w:rsidRDefault="00EA48AA" w:rsidP="00EA48AA">
      <w:pPr>
        <w:pStyle w:val="PURBody-Indented"/>
        <w:rPr>
          <w:lang w:val="es-ES"/>
        </w:rPr>
      </w:pPr>
      <w:r w:rsidRPr="0089008B">
        <w:rPr>
          <w:lang w:val="es-ES"/>
        </w:rPr>
        <w:t>A continuación se describen los derechos adicionales de los que dispone para cada licencia que adquiera.</w:t>
      </w:r>
    </w:p>
    <w:p w14:paraId="533936CF" w14:textId="77777777" w:rsidR="00EA48AA" w:rsidRPr="0089008B" w:rsidRDefault="00EA48AA" w:rsidP="000C1827">
      <w:pPr>
        <w:pStyle w:val="PURBullet-Indented"/>
        <w:rPr>
          <w:lang w:val="es-ES"/>
        </w:rPr>
      </w:pPr>
      <w:r w:rsidRPr="0089008B">
        <w:rPr>
          <w:lang w:val="es-ES"/>
        </w:rPr>
        <w:t>Puede crear la cantidad necesaria de instancias del software de servidor y de cliente.</w:t>
      </w:r>
    </w:p>
    <w:p w14:paraId="54F8722C" w14:textId="77777777" w:rsidR="00EA48AA" w:rsidRPr="0089008B" w:rsidRDefault="00EA48AA" w:rsidP="000C1827">
      <w:pPr>
        <w:pStyle w:val="PURBullet-Indented"/>
        <w:rPr>
          <w:lang w:val="es-ES"/>
        </w:rPr>
      </w:pPr>
      <w:r w:rsidRPr="0089008B">
        <w:rPr>
          <w:lang w:val="es-ES"/>
        </w:rPr>
        <w:t>Puede guardar las instancias del software de servidor y del cliente en cualquiera de los servidores o soportes físicos de almacenamiento.</w:t>
      </w:r>
    </w:p>
    <w:p w14:paraId="5A40ED0E" w14:textId="6BDEAB53" w:rsidR="00EA48AA" w:rsidRPr="0089008B" w:rsidRDefault="00EA48AA" w:rsidP="00D6363C">
      <w:pPr>
        <w:pStyle w:val="PURBullet-Indented"/>
        <w:rPr>
          <w:lang w:val="es-ES"/>
        </w:rPr>
      </w:pPr>
      <w:r w:rsidRPr="0089008B">
        <w:rPr>
          <w:lang w:val="es-ES"/>
        </w:rPr>
        <w:t>Puede crear y almacenar instancias del software de cliente y de servidor exclusivamente para ejercer su derecho a ejecutar instancias del software de servidor bajo las licencias de software descritas anteriormente.</w:t>
      </w:r>
    </w:p>
    <w:p w14:paraId="07239F12" w14:textId="77777777" w:rsidR="00282633" w:rsidRPr="0089008B" w:rsidRDefault="00282633" w:rsidP="00282633">
      <w:pPr>
        <w:pStyle w:val="PURHeading2"/>
        <w:rPr>
          <w:lang w:val="es-ES"/>
        </w:rPr>
      </w:pPr>
      <w:r w:rsidRPr="0089008B">
        <w:rPr>
          <w:lang w:val="es-ES"/>
        </w:rPr>
        <w:t>Requisitos de Licencia y/o Derechos de Uso Adicionales</w:t>
      </w:r>
    </w:p>
    <w:p w14:paraId="7C9A2B1C" w14:textId="411E0111" w:rsidR="00282633" w:rsidRPr="0089008B" w:rsidRDefault="00284E2C" w:rsidP="00282633">
      <w:pPr>
        <w:pStyle w:val="PURBlueStrong-Indented"/>
        <w:rPr>
          <w:lang w:val="es-ES"/>
        </w:rPr>
      </w:pPr>
      <w:r w:rsidRPr="0089008B">
        <w:rPr>
          <w:lang w:val="es-ES"/>
        </w:rPr>
        <w:t>Acceso sin necesidad de Licencias de Acceso de Suscriptor (SAL)</w:t>
      </w:r>
    </w:p>
    <w:p w14:paraId="4174CC81" w14:textId="350903DD" w:rsidR="00282633" w:rsidRPr="0089008B" w:rsidRDefault="00284E2C" w:rsidP="00282633">
      <w:pPr>
        <w:pStyle w:val="PURBody-Indented"/>
        <w:rPr>
          <w:lang w:val="es-ES"/>
        </w:rPr>
      </w:pPr>
      <w:r w:rsidRPr="0089008B">
        <w:rPr>
          <w:lang w:val="es-ES"/>
        </w:rPr>
        <w:t>No necesita tener licencias SAL para que otros dispositivos accedan a sus instancias de software de servidor.</w:t>
      </w:r>
    </w:p>
    <w:p w14:paraId="07499C0D" w14:textId="77777777" w:rsidR="00D62BE8" w:rsidRPr="0089008B" w:rsidRDefault="00D62BE8" w:rsidP="00D62BE8">
      <w:pPr>
        <w:pStyle w:val="PURBlueStrong"/>
        <w:rPr>
          <w:lang w:val="es-ES"/>
        </w:rPr>
      </w:pPr>
      <w:r w:rsidRPr="0089008B">
        <w:rPr>
          <w:lang w:val="es-ES"/>
        </w:rPr>
        <w:t>Código distribuible</w:t>
      </w:r>
    </w:p>
    <w:p w14:paraId="78CA6171" w14:textId="742BF622" w:rsidR="00D62BE8" w:rsidRPr="0089008B" w:rsidRDefault="00D62BE8" w:rsidP="00D62BE8">
      <w:pPr>
        <w:pStyle w:val="PURBody-Indented"/>
        <w:rPr>
          <w:lang w:val="es-ES"/>
        </w:rPr>
      </w:pPr>
      <w:r w:rsidRPr="0089008B">
        <w:rPr>
          <w:lang w:val="es-ES"/>
        </w:rPr>
        <w:t>Puede utilizar el Código distribuible tal como se describe en los términos de licencia universales.</w:t>
      </w:r>
    </w:p>
    <w:p w14:paraId="626010F2" w14:textId="49221579" w:rsidR="00D62BE8" w:rsidRPr="0089008B" w:rsidRDefault="00D62BE8" w:rsidP="00D62BE8">
      <w:pPr>
        <w:pStyle w:val="PURHeading2"/>
        <w:rPr>
          <w:lang w:val="es-ES"/>
        </w:rPr>
      </w:pPr>
      <w:r w:rsidRPr="0089008B">
        <w:rPr>
          <w:lang w:val="es-ES"/>
        </w:rPr>
        <w:t>Movilidad de Licencias en Granjas de Servidores</w:t>
      </w:r>
    </w:p>
    <w:p w14:paraId="1A76F3AD" w14:textId="77777777" w:rsidR="00D62BE8" w:rsidRPr="0089008B" w:rsidRDefault="00D62BE8" w:rsidP="00D62BE8">
      <w:pPr>
        <w:pStyle w:val="PURBody-Indented"/>
        <w:rPr>
          <w:lang w:val="es-ES"/>
        </w:rPr>
      </w:pPr>
      <w:r w:rsidRPr="0089008B">
        <w:rPr>
          <w:lang w:val="es-ES"/>
        </w:rPr>
        <w:t>Nota: Aplicable sólo a productos que tengan Movilidad de la Licencia en Granjas de Servidores en la sección Términos de Licencia Específicos de un Producto a continuación.</w:t>
      </w:r>
    </w:p>
    <w:p w14:paraId="606EEC91" w14:textId="77777777" w:rsidR="00D62BE8" w:rsidRPr="0089008B" w:rsidRDefault="00D62BE8" w:rsidP="00D62BE8">
      <w:pPr>
        <w:pStyle w:val="PURBlueStrong"/>
        <w:rPr>
          <w:lang w:val="es-ES"/>
        </w:rPr>
      </w:pPr>
      <w:r w:rsidRPr="0089008B">
        <w:rPr>
          <w:lang w:val="es-ES"/>
        </w:rPr>
        <w:t>Asignación de licencias y uso del software dentro de una granja de servidores</w:t>
      </w:r>
    </w:p>
    <w:p w14:paraId="3CE038B7" w14:textId="0CCE1F38" w:rsidR="005D2BF6" w:rsidRPr="0089008B" w:rsidRDefault="005D2BF6" w:rsidP="005D2BF6">
      <w:pPr>
        <w:pStyle w:val="PURBody-Indented"/>
        <w:rPr>
          <w:lang w:val="es-ES"/>
        </w:rPr>
      </w:pPr>
      <w:r w:rsidRPr="0089008B">
        <w:rPr>
          <w:lang w:val="es-ES"/>
        </w:rPr>
        <w:t>Puede reasignar las licencias de núcleo de acuerdo con los Términos Generales de Licencia. De forma alternativa, puede reasignar dichas licencias según se establece a continuación.</w:t>
      </w:r>
    </w:p>
    <w:p w14:paraId="4ADE6863" w14:textId="77777777" w:rsidR="00D62BE8" w:rsidRPr="0089008B" w:rsidRDefault="00D62BE8" w:rsidP="00D62BE8">
      <w:pPr>
        <w:pStyle w:val="PURBody-Indented"/>
        <w:rPr>
          <w:lang w:val="es-ES"/>
        </w:rPr>
      </w:pPr>
      <w:r w:rsidRPr="0089008B">
        <w:rPr>
          <w:rStyle w:val="Strong"/>
          <w:lang w:val="es-ES"/>
        </w:rPr>
        <w:t>Granja de Servidores.</w:t>
      </w:r>
      <w:r w:rsidRPr="0089008B">
        <w:rPr>
          <w:rStyle w:val="PURBlueStrongChar"/>
          <w:lang w:val="es-ES"/>
        </w:rPr>
        <w:t xml:space="preserve"> </w:t>
      </w:r>
      <w:r w:rsidRPr="0089008B">
        <w:rPr>
          <w:lang w:val="es-ES"/>
        </w:rPr>
        <w:t>Una granja de servidores consiste en hasta dos centros de datos cada uno de los cuales está ubicado físicamente:</w:t>
      </w:r>
    </w:p>
    <w:p w14:paraId="5157866A" w14:textId="4A3A50B0" w:rsidR="00D62BE8" w:rsidRPr="0089008B" w:rsidRDefault="00D62BE8" w:rsidP="00357CBE">
      <w:pPr>
        <w:pStyle w:val="PURBullet-Indented"/>
        <w:rPr>
          <w:lang w:val="es-ES"/>
        </w:rPr>
      </w:pPr>
      <w:r w:rsidRPr="0089008B">
        <w:rPr>
          <w:lang w:val="es-ES"/>
        </w:rPr>
        <w:t>en una zona horaria que esté dentro de cuatro horas de la zona horaria local de la otra (hora universal coordinada (UTC) y</w:t>
      </w:r>
      <w:r w:rsidR="00357CBE">
        <w:rPr>
          <w:lang w:val="es-ES"/>
        </w:rPr>
        <w:t> </w:t>
      </w:r>
      <w:r w:rsidRPr="0089008B">
        <w:rPr>
          <w:lang w:val="es-ES"/>
        </w:rPr>
        <w:t>no</w:t>
      </w:r>
      <w:r w:rsidR="00357CBE">
        <w:rPr>
          <w:lang w:val="es-ES"/>
        </w:rPr>
        <w:t> </w:t>
      </w:r>
      <w:r w:rsidRPr="0089008B">
        <w:rPr>
          <w:lang w:val="es-ES"/>
        </w:rPr>
        <w:t>DST), y/o</w:t>
      </w:r>
    </w:p>
    <w:p w14:paraId="25CC724B" w14:textId="77777777" w:rsidR="00D62BE8" w:rsidRPr="0089008B" w:rsidRDefault="00D62BE8" w:rsidP="000C1827">
      <w:pPr>
        <w:pStyle w:val="PURBullet-Indented"/>
        <w:rPr>
          <w:lang w:val="es-ES"/>
        </w:rPr>
      </w:pPr>
      <w:r w:rsidRPr="0089008B">
        <w:rPr>
          <w:lang w:val="es-ES"/>
        </w:rPr>
        <w:t>en la Unión Europea (UE) y/o la Asociación Europea de Libre Comercio (AELC)</w:t>
      </w:r>
      <w:r w:rsidRPr="0089008B">
        <w:rPr>
          <w:rFonts w:cs="Arial"/>
          <w:lang w:val="es-ES"/>
        </w:rPr>
        <w:t>.</w:t>
      </w:r>
    </w:p>
    <w:p w14:paraId="2F495C4C" w14:textId="31117BE5" w:rsidR="00D62BE8" w:rsidRPr="0089008B" w:rsidRDefault="00D62BE8" w:rsidP="00D62BE8">
      <w:pPr>
        <w:pStyle w:val="PURBody-Indented"/>
        <w:rPr>
          <w:lang w:val="es-ES"/>
        </w:rPr>
      </w:pPr>
      <w:r w:rsidRPr="0089008B">
        <w:rPr>
          <w:lang w:val="es-ES"/>
        </w:rPr>
        <w:t>Cada centro de datos puede ser parte de sólo una granja de servidores. Puede reasignar un centro de datos de una granja de servidor a otro, pero no durante el mismo mes calendario.</w:t>
      </w:r>
    </w:p>
    <w:p w14:paraId="44B2CF7E" w14:textId="3FDA7BD0" w:rsidR="00282633" w:rsidRPr="0089008B" w:rsidRDefault="00282633" w:rsidP="003B5A77">
      <w:pPr>
        <w:pStyle w:val="PURBullet-Indented"/>
        <w:numPr>
          <w:ilvl w:val="0"/>
          <w:numId w:val="9"/>
        </w:numPr>
        <w:rPr>
          <w:lang w:val="es-ES"/>
        </w:rPr>
      </w:pPr>
      <w:r w:rsidRPr="0089008B">
        <w:rPr>
          <w:b/>
          <w:lang w:val="es-ES"/>
        </w:rPr>
        <w:t>Dentro de una granja de servidores</w:t>
      </w:r>
      <w:r w:rsidRPr="00357CBE">
        <w:rPr>
          <w:b/>
          <w:bCs/>
          <w:lang w:val="es-ES"/>
        </w:rPr>
        <w:t>.</w:t>
      </w:r>
      <w:r w:rsidRPr="0089008B">
        <w:rPr>
          <w:lang w:val="es-ES"/>
        </w:rPr>
        <w:t xml:space="preserve"> Puede reasignar las licencias de núcleo a cualquier servidor ubicado dentro de la misma granja de servidores tantas veces como sea necesario. La prohibición de reasignaciones en la mitad de un mes calendario no se</w:t>
      </w:r>
      <w:r w:rsidR="00981953">
        <w:rPr>
          <w:lang w:val="es-ES"/>
        </w:rPr>
        <w:t> </w:t>
      </w:r>
      <w:r w:rsidRPr="0089008B">
        <w:rPr>
          <w:lang w:val="es-ES"/>
        </w:rPr>
        <w:t>aplica a las licencias de núcleo cedidas a los servidores ubicados dentro de la misma granja de servidores.</w:t>
      </w:r>
    </w:p>
    <w:p w14:paraId="1ACEFCB4" w14:textId="33324036" w:rsidR="00282633" w:rsidRPr="0089008B" w:rsidRDefault="00282633" w:rsidP="003B5A77">
      <w:pPr>
        <w:pStyle w:val="PURBullet-Indented"/>
        <w:numPr>
          <w:ilvl w:val="0"/>
          <w:numId w:val="9"/>
        </w:numPr>
        <w:rPr>
          <w:lang w:val="es-ES"/>
        </w:rPr>
      </w:pPr>
      <w:r w:rsidRPr="0089008B">
        <w:rPr>
          <w:b/>
          <w:lang w:val="es-ES"/>
        </w:rPr>
        <w:t>Entre granjas de servidores</w:t>
      </w:r>
      <w:r w:rsidRPr="00357CBE">
        <w:rPr>
          <w:b/>
          <w:bCs/>
          <w:lang w:val="es-ES"/>
        </w:rPr>
        <w:t>.</w:t>
      </w:r>
      <w:r w:rsidRPr="0089008B">
        <w:rPr>
          <w:lang w:val="es-ES"/>
        </w:rPr>
        <w:t xml:space="preserve"> Puede reasignar las licencias de núcleo a cualquier servidor ubicado en granjas de servidores diferentes, pero no durante el mismo mes calendario.</w:t>
      </w:r>
    </w:p>
    <w:p w14:paraId="275671D0" w14:textId="77777777" w:rsidR="00EA48AA" w:rsidRPr="0089008B" w:rsidRDefault="00EA48AA" w:rsidP="00A748AB">
      <w:pPr>
        <w:pStyle w:val="PURHeading1"/>
        <w:rPr>
          <w:lang w:val="es-ES"/>
        </w:rPr>
      </w:pPr>
      <w:r w:rsidRPr="0089008B">
        <w:rPr>
          <w:lang w:val="es-ES"/>
        </w:rPr>
        <w:lastRenderedPageBreak/>
        <w:t>Términos de Licencia específicos de un Producto</w:t>
      </w:r>
    </w:p>
    <w:p w14:paraId="34F627EA" w14:textId="622F40AF" w:rsidR="00280B5A" w:rsidRPr="0089008B" w:rsidRDefault="00280B5A" w:rsidP="00280B5A">
      <w:pPr>
        <w:pStyle w:val="PURProductName"/>
        <w:rPr>
          <w:lang w:val="es-ES"/>
        </w:rPr>
      </w:pPr>
      <w:bookmarkStart w:id="311" w:name="_Toc332094027"/>
      <w:bookmarkStart w:id="312" w:name="_Toc332094286"/>
      <w:bookmarkStart w:id="313" w:name="_Toc346536849"/>
      <w:bookmarkStart w:id="314" w:name="_Toc363552787"/>
      <w:bookmarkStart w:id="315" w:name="_Toc363552851"/>
      <w:bookmarkStart w:id="316" w:name="_Toc378682191"/>
      <w:bookmarkStart w:id="317" w:name="_Toc378682252"/>
      <w:bookmarkStart w:id="318" w:name="_Toc371268264"/>
      <w:bookmarkStart w:id="319" w:name="_Toc371268330"/>
      <w:bookmarkStart w:id="320" w:name="_Toc379278468"/>
      <w:bookmarkStart w:id="321" w:name="_Toc379278531"/>
      <w:bookmarkStart w:id="322" w:name="_Toc388436010"/>
      <w:bookmarkStart w:id="323" w:name="_Toc388997240"/>
      <w:bookmarkStart w:id="324" w:name="_Toc332094026"/>
      <w:bookmarkStart w:id="325" w:name="_Toc332094285"/>
      <w:r w:rsidRPr="0089008B">
        <w:rPr>
          <w:lang w:val="es-ES"/>
        </w:rPr>
        <w:t>BizTalk Server 2013 R2 Enterprise</w:t>
      </w:r>
      <w:bookmarkEnd w:id="311"/>
      <w:bookmarkEnd w:id="312"/>
      <w:bookmarkEnd w:id="313"/>
      <w:bookmarkEnd w:id="314"/>
      <w:bookmarkEnd w:id="315"/>
      <w:bookmarkEnd w:id="316"/>
      <w:bookmarkEnd w:id="317"/>
      <w:bookmarkEnd w:id="318"/>
      <w:bookmarkEnd w:id="319"/>
      <w:bookmarkEnd w:id="320"/>
      <w:bookmarkEnd w:id="321"/>
      <w:bookmarkEnd w:id="322"/>
      <w:bookmarkEnd w:id="323"/>
      <w:r w:rsidRPr="0089008B">
        <w:rPr>
          <w:lang w:val="es-ES"/>
        </w:rPr>
        <w:fldChar w:fldCharType="begin"/>
      </w:r>
      <w:r w:rsidRPr="0089008B">
        <w:rPr>
          <w:lang w:val="es-ES"/>
        </w:rPr>
        <w:instrText>XE "BizTalk Server 2013 R2 Enterprise"</w:instrText>
      </w:r>
      <w:r w:rsidRPr="0089008B">
        <w:rPr>
          <w:lang w:val="es-ES"/>
        </w:rPr>
        <w:fldChar w:fldCharType="end"/>
      </w:r>
    </w:p>
    <w:p w14:paraId="6265FFF7" w14:textId="77777777" w:rsidR="00280B5A" w:rsidRPr="0089008B" w:rsidRDefault="00280B5A" w:rsidP="00280B5A">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89008B" w14:paraId="6E0CB5B4" w14:textId="77777777" w:rsidTr="00280B5A">
        <w:tc>
          <w:tcPr>
            <w:tcW w:w="2477" w:type="pct"/>
          </w:tcPr>
          <w:p w14:paraId="7E199D43" w14:textId="77777777" w:rsidR="00280B5A" w:rsidRPr="0089008B" w:rsidRDefault="00280B5A" w:rsidP="00280B5A">
            <w:pPr>
              <w:pStyle w:val="PURLMSH"/>
              <w:rPr>
                <w:lang w:val="es-ES"/>
              </w:rPr>
            </w:pPr>
            <w:r w:rsidRPr="0089008B">
              <w:rPr>
                <w:lang w:val="es-ES"/>
              </w:rPr>
              <w:t xml:space="preserve">Movilidad de Licencias en Granjas de Servidores: </w:t>
            </w:r>
            <w:r w:rsidRPr="0089008B">
              <w:rPr>
                <w:b/>
                <w:lang w:val="es-ES"/>
              </w:rPr>
              <w:t xml:space="preserve">Si </w:t>
            </w:r>
            <w:r w:rsidRPr="0089008B">
              <w:rPr>
                <w:i/>
                <w:lang w:val="es-ES"/>
              </w:rPr>
              <w:t xml:space="preserve">(ver </w:t>
            </w:r>
            <w:hyperlink w:anchor="Movilidad" w:history="1">
              <w:r w:rsidRPr="0089008B">
                <w:rPr>
                  <w:rStyle w:val="Hyperlink"/>
                  <w:i/>
                  <w:lang w:val="es-ES"/>
                </w:rPr>
                <w:t>Términos Generales</w:t>
              </w:r>
            </w:hyperlink>
            <w:r w:rsidRPr="0089008B">
              <w:rPr>
                <w:i/>
                <w:lang w:val="es-ES"/>
              </w:rPr>
              <w:t>)</w:t>
            </w:r>
            <w:r w:rsidRPr="0089008B">
              <w:rPr>
                <w:lang w:val="es-ES"/>
              </w:rPr>
              <w:t xml:space="preserve"> </w:t>
            </w:r>
          </w:p>
        </w:tc>
        <w:tc>
          <w:tcPr>
            <w:tcW w:w="2523" w:type="pct"/>
          </w:tcPr>
          <w:p w14:paraId="37B3212E" w14:textId="77777777" w:rsidR="00280B5A" w:rsidRPr="0089008B" w:rsidRDefault="00280B5A" w:rsidP="00280B5A">
            <w:pPr>
              <w:pStyle w:val="PURLMSH"/>
              <w:rPr>
                <w:lang w:val="es-ES"/>
              </w:rPr>
            </w:pPr>
            <w:r w:rsidRPr="0089008B">
              <w:rPr>
                <w:lang w:val="es-ES"/>
              </w:rPr>
              <w:t xml:space="preserve">Ver Notificación Aplicable: </w:t>
            </w:r>
            <w:r w:rsidRPr="0089008B">
              <w:rPr>
                <w:b/>
                <w:lang w:val="es-ES"/>
              </w:rPr>
              <w:t xml:space="preserve">No </w:t>
            </w:r>
          </w:p>
        </w:tc>
      </w:tr>
      <w:tr w:rsidR="00280B5A" w:rsidRPr="0089008B" w14:paraId="1EE99D9E" w14:textId="77777777" w:rsidTr="00280B5A">
        <w:tc>
          <w:tcPr>
            <w:tcW w:w="2477" w:type="pct"/>
          </w:tcPr>
          <w:p w14:paraId="78A3ABFB" w14:textId="45FF4BEE" w:rsidR="00280B5A" w:rsidRPr="0089008B" w:rsidRDefault="00280B5A" w:rsidP="00280B5A">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523" w:type="pct"/>
          </w:tcPr>
          <w:p w14:paraId="3A09A41C" w14:textId="77777777" w:rsidR="00280B5A" w:rsidRPr="0089008B" w:rsidRDefault="00280B5A" w:rsidP="00280B5A">
            <w:pPr>
              <w:pStyle w:val="PURLMSH"/>
              <w:rPr>
                <w:lang w:val="es-ES"/>
              </w:rPr>
            </w:pPr>
          </w:p>
        </w:tc>
      </w:tr>
    </w:tbl>
    <w:p w14:paraId="035068E7" w14:textId="77777777" w:rsidR="00280B5A" w:rsidRPr="0089008B" w:rsidRDefault="00280B5A" w:rsidP="00280B5A">
      <w:pPr>
        <w:pStyle w:val="PURADDITIONALTERMSHEADERMB"/>
        <w:rPr>
          <w:lang w:val="es-ES"/>
        </w:rPr>
      </w:pPr>
      <w:r w:rsidRPr="0089008B">
        <w:rPr>
          <w:lang w:val="es-ES"/>
        </w:rPr>
        <w:t>Términos Adicionales:</w:t>
      </w:r>
    </w:p>
    <w:p w14:paraId="3ED529BA" w14:textId="77777777" w:rsidR="00280B5A" w:rsidRPr="0089008B" w:rsidRDefault="00280B5A" w:rsidP="00280B5A">
      <w:pPr>
        <w:pStyle w:val="PURBlueStrong-Indented"/>
        <w:rPr>
          <w:lang w:val="es-ES"/>
        </w:rPr>
      </w:pPr>
      <w:r w:rsidRPr="0089008B">
        <w:rPr>
          <w:lang w:val="es-ES"/>
        </w:rPr>
        <w:t>Componente Office Web</w:t>
      </w:r>
    </w:p>
    <w:p w14:paraId="12AEAD2D" w14:textId="77777777" w:rsidR="00280B5A" w:rsidRPr="00EE65F7" w:rsidRDefault="00280B5A" w:rsidP="00280B5A">
      <w:pPr>
        <w:pStyle w:val="PURBody-Indented"/>
        <w:rPr>
          <w:lang w:val="es-ES"/>
        </w:rPr>
      </w:pPr>
      <w:r w:rsidRPr="00EE65F7">
        <w:rPr>
          <w:lang w:val="es-ES"/>
        </w:rPr>
        <w:t>Puede utilizar el componente únicamente para ver e imprimir copias de documentos estáticos, texto e imágenes que se hayan creado con el software y no necesitará licencias por separado para las copias del componente.</w:t>
      </w:r>
    </w:p>
    <w:p w14:paraId="52365157" w14:textId="77777777" w:rsidR="00280B5A" w:rsidRPr="0089008B" w:rsidRDefault="00280B5A" w:rsidP="00280B5A">
      <w:pPr>
        <w:pStyle w:val="PURBlueStrong-Indented"/>
        <w:rPr>
          <w:lang w:val="es-ES"/>
        </w:rPr>
      </w:pPr>
      <w:r w:rsidRPr="0089008B">
        <w:rPr>
          <w:lang w:val="es-ES"/>
        </w:rPr>
        <w:t>.NET Framework Software</w:t>
      </w:r>
    </w:p>
    <w:p w14:paraId="08DB6714" w14:textId="6A90089E" w:rsidR="00280B5A" w:rsidRPr="0089008B" w:rsidRDefault="00280B5A" w:rsidP="003A0DE4">
      <w:pPr>
        <w:pStyle w:val="PURBody-Indented"/>
        <w:rPr>
          <w:lang w:val="es-ES"/>
        </w:rPr>
      </w:pPr>
      <w:r w:rsidRPr="0089008B">
        <w:rPr>
          <w:lang w:val="es-ES"/>
        </w:rPr>
        <w:t>El software del producto contiene el software Microsoft .NET Framework y puede contener el software PowerShell. Consulte</w:t>
      </w:r>
      <w:r w:rsidR="003A0DE4">
        <w:rPr>
          <w:lang w:val="es-ES"/>
        </w:rPr>
        <w:t> </w:t>
      </w:r>
      <w:r w:rsidRPr="0089008B">
        <w:rPr>
          <w:lang w:val="es-ES"/>
        </w:rPr>
        <w:t>los</w:t>
      </w:r>
      <w:r w:rsidR="003A0DE4">
        <w:rPr>
          <w:lang w:val="es-ES"/>
        </w:rPr>
        <w:t> </w:t>
      </w:r>
      <w:r w:rsidRPr="0089008B">
        <w:rPr>
          <w:lang w:val="es-ES"/>
        </w:rPr>
        <w:t>términos de licencia para .NET Framework, software PowerShell y la revisión de Windows KB975759 en</w:t>
      </w:r>
      <w:r w:rsidR="003A0DE4">
        <w:rPr>
          <w:lang w:val="es-ES"/>
        </w:rPr>
        <w:t> </w:t>
      </w:r>
      <w:r w:rsidRPr="0089008B">
        <w:rPr>
          <w:lang w:val="es-ES"/>
        </w:rPr>
        <w:t>los</w:t>
      </w:r>
      <w:r w:rsidR="003A0DE4">
        <w:rPr>
          <w:lang w:val="es-ES"/>
        </w:rPr>
        <w:t> </w:t>
      </w:r>
      <w:r w:rsidRPr="0089008B">
        <w:rPr>
          <w:lang w:val="es-ES"/>
        </w:rPr>
        <w:t>Términos</w:t>
      </w:r>
      <w:r w:rsidR="003A0DE4">
        <w:rPr>
          <w:lang w:val="es-ES"/>
        </w:rPr>
        <w:t> </w:t>
      </w:r>
      <w:r w:rsidRPr="0089008B">
        <w:rPr>
          <w:lang w:val="es-ES"/>
        </w:rPr>
        <w:t>de Licencia Universales.</w:t>
      </w:r>
    </w:p>
    <w:p w14:paraId="640E1007" w14:textId="0A47460B" w:rsidR="00280B5A" w:rsidRPr="0089008B" w:rsidRDefault="005461DC" w:rsidP="00D673CC">
      <w:pPr>
        <w:pStyle w:val="PURBullet"/>
        <w:keepLines/>
        <w:numPr>
          <w:ilvl w:val="0"/>
          <w:numId w:val="0"/>
        </w:numPr>
        <w:spacing w:before="240" w:after="240" w:line="240" w:lineRule="auto"/>
        <w:contextualSpacing w:val="0"/>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0A89CB5E" w14:textId="0364E28A" w:rsidR="00280B5A" w:rsidRPr="0089008B" w:rsidRDefault="00280B5A" w:rsidP="00280B5A">
      <w:pPr>
        <w:pStyle w:val="PURProductName"/>
        <w:rPr>
          <w:lang w:val="es-ES"/>
        </w:rPr>
      </w:pPr>
      <w:bookmarkStart w:id="326" w:name="_Toc332094028"/>
      <w:bookmarkStart w:id="327" w:name="_Toc332094287"/>
      <w:bookmarkStart w:id="328" w:name="_Toc346536850"/>
      <w:bookmarkStart w:id="329" w:name="_Toc363552788"/>
      <w:bookmarkStart w:id="330" w:name="_Toc363552852"/>
      <w:bookmarkStart w:id="331" w:name="_Toc378682192"/>
      <w:bookmarkStart w:id="332" w:name="_Toc378682253"/>
      <w:bookmarkStart w:id="333" w:name="_Toc371268265"/>
      <w:bookmarkStart w:id="334" w:name="_Toc371268331"/>
      <w:bookmarkStart w:id="335" w:name="_Toc379278469"/>
      <w:bookmarkStart w:id="336" w:name="_Toc379278532"/>
      <w:bookmarkStart w:id="337" w:name="_Toc388436011"/>
      <w:bookmarkStart w:id="338" w:name="_Toc388997241"/>
      <w:r w:rsidRPr="0089008B">
        <w:rPr>
          <w:lang w:val="es-ES"/>
        </w:rPr>
        <w:t>BizTalk Server 2013 R2 Standard</w:t>
      </w:r>
      <w:bookmarkEnd w:id="326"/>
      <w:bookmarkEnd w:id="327"/>
      <w:bookmarkEnd w:id="328"/>
      <w:bookmarkEnd w:id="329"/>
      <w:bookmarkEnd w:id="330"/>
      <w:bookmarkEnd w:id="331"/>
      <w:bookmarkEnd w:id="332"/>
      <w:bookmarkEnd w:id="333"/>
      <w:bookmarkEnd w:id="334"/>
      <w:bookmarkEnd w:id="335"/>
      <w:bookmarkEnd w:id="336"/>
      <w:bookmarkEnd w:id="337"/>
      <w:bookmarkEnd w:id="338"/>
      <w:r w:rsidRPr="0089008B">
        <w:rPr>
          <w:lang w:val="es-ES"/>
        </w:rPr>
        <w:fldChar w:fldCharType="begin"/>
      </w:r>
      <w:r w:rsidRPr="0089008B">
        <w:rPr>
          <w:lang w:val="es-ES"/>
        </w:rPr>
        <w:instrText>XE "BizTalk Server 2013 R2 Standard"</w:instrText>
      </w:r>
      <w:r w:rsidRPr="0089008B">
        <w:rPr>
          <w:lang w:val="es-ES"/>
        </w:rPr>
        <w:fldChar w:fldCharType="end"/>
      </w:r>
    </w:p>
    <w:p w14:paraId="634B7B0F" w14:textId="77777777" w:rsidR="00280B5A" w:rsidRPr="0089008B" w:rsidRDefault="00280B5A" w:rsidP="00280B5A">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89008B" w14:paraId="104F3207" w14:textId="77777777" w:rsidTr="00280B5A">
        <w:tc>
          <w:tcPr>
            <w:tcW w:w="2477" w:type="pct"/>
          </w:tcPr>
          <w:p w14:paraId="61BCEB34" w14:textId="77777777" w:rsidR="00280B5A" w:rsidRPr="0089008B" w:rsidRDefault="00280B5A" w:rsidP="00280B5A">
            <w:pPr>
              <w:pStyle w:val="PURLMSH"/>
              <w:rPr>
                <w:lang w:val="es-ES"/>
              </w:rPr>
            </w:pPr>
            <w:r w:rsidRPr="0089008B">
              <w:rPr>
                <w:lang w:val="es-ES"/>
              </w:rPr>
              <w:t xml:space="preserve">Movilidad de Licencias en Granjas de Servidores: </w:t>
            </w:r>
            <w:r w:rsidRPr="0089008B">
              <w:rPr>
                <w:b/>
                <w:lang w:val="es-ES"/>
              </w:rPr>
              <w:t xml:space="preserve">Si </w:t>
            </w:r>
            <w:r w:rsidRPr="0089008B">
              <w:rPr>
                <w:i/>
                <w:lang w:val="es-ES"/>
              </w:rPr>
              <w:t xml:space="preserve">(ver </w:t>
            </w:r>
            <w:hyperlink w:anchor="Movilidad" w:history="1">
              <w:r w:rsidRPr="0089008B">
                <w:rPr>
                  <w:rStyle w:val="Hyperlink"/>
                  <w:i/>
                  <w:lang w:val="es-ES"/>
                </w:rPr>
                <w:t>Términos Generales</w:t>
              </w:r>
            </w:hyperlink>
            <w:r w:rsidRPr="0089008B">
              <w:rPr>
                <w:i/>
                <w:lang w:val="es-ES"/>
              </w:rPr>
              <w:t>)</w:t>
            </w:r>
            <w:r w:rsidRPr="0089008B">
              <w:rPr>
                <w:lang w:val="es-ES"/>
              </w:rPr>
              <w:t xml:space="preserve"> </w:t>
            </w:r>
          </w:p>
        </w:tc>
        <w:tc>
          <w:tcPr>
            <w:tcW w:w="2523" w:type="pct"/>
          </w:tcPr>
          <w:p w14:paraId="2798144A" w14:textId="77777777" w:rsidR="00280B5A" w:rsidRPr="0089008B" w:rsidRDefault="00280B5A" w:rsidP="00280B5A">
            <w:pPr>
              <w:pStyle w:val="PURLMSH"/>
              <w:rPr>
                <w:lang w:val="es-ES"/>
              </w:rPr>
            </w:pPr>
            <w:r w:rsidRPr="0089008B">
              <w:rPr>
                <w:lang w:val="es-ES"/>
              </w:rPr>
              <w:t xml:space="preserve">Ver Notificación Aplicable: </w:t>
            </w:r>
            <w:r w:rsidRPr="0089008B">
              <w:rPr>
                <w:b/>
                <w:lang w:val="es-ES"/>
              </w:rPr>
              <w:t>No</w:t>
            </w:r>
          </w:p>
        </w:tc>
      </w:tr>
      <w:tr w:rsidR="00280B5A" w:rsidRPr="0089008B" w14:paraId="32A983EA" w14:textId="77777777" w:rsidTr="009950B2">
        <w:trPr>
          <w:trHeight w:val="284"/>
        </w:trPr>
        <w:tc>
          <w:tcPr>
            <w:tcW w:w="2477" w:type="pct"/>
          </w:tcPr>
          <w:p w14:paraId="493EF389" w14:textId="66C22791" w:rsidR="00280B5A" w:rsidRPr="0089008B" w:rsidRDefault="00280B5A" w:rsidP="00280B5A">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523" w:type="pct"/>
          </w:tcPr>
          <w:p w14:paraId="0F11A311" w14:textId="77777777" w:rsidR="00280B5A" w:rsidRPr="0089008B" w:rsidRDefault="00280B5A" w:rsidP="00280B5A">
            <w:pPr>
              <w:pStyle w:val="PURLMSH"/>
              <w:rPr>
                <w:lang w:val="es-ES"/>
              </w:rPr>
            </w:pPr>
          </w:p>
        </w:tc>
      </w:tr>
    </w:tbl>
    <w:p w14:paraId="2C367F73" w14:textId="77777777" w:rsidR="00280B5A" w:rsidRPr="0089008B" w:rsidRDefault="00280B5A" w:rsidP="00280B5A">
      <w:pPr>
        <w:pStyle w:val="PURADDITIONALTERMSHEADERMB"/>
        <w:rPr>
          <w:lang w:val="es-ES"/>
        </w:rPr>
      </w:pPr>
      <w:r w:rsidRPr="0089008B">
        <w:rPr>
          <w:lang w:val="es-ES"/>
        </w:rPr>
        <w:t>Términos Adicionales:</w:t>
      </w:r>
    </w:p>
    <w:p w14:paraId="41C437A4" w14:textId="77777777" w:rsidR="00280B5A" w:rsidRPr="0089008B" w:rsidRDefault="00280B5A" w:rsidP="00280B5A">
      <w:pPr>
        <w:pStyle w:val="PURBlueStrong-Indented"/>
        <w:rPr>
          <w:lang w:val="es-ES"/>
        </w:rPr>
      </w:pPr>
      <w:r w:rsidRPr="0089008B">
        <w:rPr>
          <w:lang w:val="es-ES"/>
        </w:rPr>
        <w:t>Componente Office Web</w:t>
      </w:r>
    </w:p>
    <w:p w14:paraId="1F9778C1" w14:textId="77777777" w:rsidR="00280B5A" w:rsidRPr="0089008B" w:rsidRDefault="00280B5A" w:rsidP="00280B5A">
      <w:pPr>
        <w:pStyle w:val="PURBody-Indented"/>
        <w:rPr>
          <w:lang w:val="es-ES"/>
        </w:rPr>
      </w:pPr>
      <w:r w:rsidRPr="0089008B">
        <w:rPr>
          <w:lang w:val="es-ES"/>
        </w:rPr>
        <w:t>Puede utilizar el componente únicamente para ver e imprimir copias de documentos estáticos, texto e imágenes que se hayan creado con el software y no necesitará licencias por separado para las copias del componente.</w:t>
      </w:r>
    </w:p>
    <w:p w14:paraId="1100465A" w14:textId="77777777" w:rsidR="00280B5A" w:rsidRPr="0089008B" w:rsidRDefault="00280B5A" w:rsidP="00280B5A">
      <w:pPr>
        <w:pStyle w:val="PURBlueStrong-Indented"/>
        <w:rPr>
          <w:lang w:val="es-ES"/>
        </w:rPr>
      </w:pPr>
      <w:r w:rsidRPr="0089008B">
        <w:rPr>
          <w:lang w:val="es-ES"/>
        </w:rPr>
        <w:t>Limitaciones de uso</w:t>
      </w:r>
    </w:p>
    <w:p w14:paraId="5297B40D" w14:textId="60F53432" w:rsidR="00280B5A" w:rsidRPr="0089008B" w:rsidRDefault="00280B5A" w:rsidP="003A0DE4">
      <w:pPr>
        <w:pStyle w:val="PURBullet-Indented"/>
        <w:numPr>
          <w:ilvl w:val="0"/>
          <w:numId w:val="0"/>
        </w:numPr>
        <w:ind w:left="270"/>
        <w:rPr>
          <w:lang w:val="es-ES"/>
        </w:rPr>
      </w:pPr>
      <w:r w:rsidRPr="0089008B">
        <w:rPr>
          <w:lang w:val="es-ES"/>
        </w:rPr>
        <w:t>No podrá utilizar el software de servidor, incluido el software Master Secret Server, en un servidor que forme parte de un clúster en</w:t>
      </w:r>
      <w:r w:rsidR="003A0DE4">
        <w:rPr>
          <w:lang w:val="es-ES"/>
        </w:rPr>
        <w:t> </w:t>
      </w:r>
      <w:r w:rsidRPr="0089008B">
        <w:rPr>
          <w:lang w:val="es-ES"/>
        </w:rPr>
        <w:t>red o en un entorno de sistema operativo que forme parte de un clúster en red de entornos de sistema operativo del mismo servidor.</w:t>
      </w:r>
    </w:p>
    <w:p w14:paraId="20E329E5" w14:textId="77777777" w:rsidR="00280B5A" w:rsidRPr="0089008B" w:rsidRDefault="00280B5A" w:rsidP="00280B5A">
      <w:pPr>
        <w:pStyle w:val="PURBlueStrong-Indented"/>
        <w:rPr>
          <w:lang w:val="es-ES"/>
        </w:rPr>
      </w:pPr>
      <w:r w:rsidRPr="0089008B">
        <w:rPr>
          <w:lang w:val="es-ES"/>
        </w:rPr>
        <w:t>.NET Framework Software</w:t>
      </w:r>
    </w:p>
    <w:p w14:paraId="45CB017F" w14:textId="405FAF1C" w:rsidR="00280B5A" w:rsidRPr="0089008B" w:rsidRDefault="00280B5A" w:rsidP="00280B5A">
      <w:pPr>
        <w:pStyle w:val="PURBody-Indented"/>
        <w:rPr>
          <w:lang w:val="es-ES"/>
        </w:rPr>
      </w:pPr>
      <w:r w:rsidRPr="0089008B">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18052DAC" w14:textId="7B0CC02D" w:rsidR="00280B5A" w:rsidRPr="0089008B" w:rsidRDefault="005461DC" w:rsidP="00D673CC">
      <w:pPr>
        <w:pStyle w:val="PURBreadcrumb"/>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19B5CC5E" w14:textId="2D5DE57C" w:rsidR="00280B5A" w:rsidRPr="0089008B" w:rsidRDefault="00280B5A" w:rsidP="00280B5A">
      <w:pPr>
        <w:pStyle w:val="PURProductName"/>
        <w:rPr>
          <w:lang w:val="es-ES"/>
        </w:rPr>
      </w:pPr>
      <w:bookmarkStart w:id="339" w:name="_Toc346536851"/>
      <w:bookmarkStart w:id="340" w:name="_Toc363552789"/>
      <w:bookmarkStart w:id="341" w:name="_Toc363552853"/>
      <w:bookmarkStart w:id="342" w:name="_Toc378682193"/>
      <w:bookmarkStart w:id="343" w:name="_Toc378682254"/>
      <w:bookmarkStart w:id="344" w:name="_Toc371268266"/>
      <w:bookmarkStart w:id="345" w:name="_Toc371268332"/>
      <w:bookmarkStart w:id="346" w:name="_Toc379278470"/>
      <w:bookmarkStart w:id="347" w:name="_Toc379278533"/>
      <w:bookmarkStart w:id="348" w:name="_Toc388436012"/>
      <w:bookmarkStart w:id="349" w:name="_Toc388997242"/>
      <w:r w:rsidRPr="0089008B">
        <w:rPr>
          <w:lang w:val="es-ES"/>
        </w:rPr>
        <w:t xml:space="preserve">BizTalk Server 2013 </w:t>
      </w:r>
      <w:bookmarkEnd w:id="324"/>
      <w:bookmarkEnd w:id="325"/>
      <w:r w:rsidRPr="0089008B">
        <w:rPr>
          <w:lang w:val="es-ES"/>
        </w:rPr>
        <w:t>R2 Branch</w:t>
      </w:r>
      <w:bookmarkEnd w:id="339"/>
      <w:bookmarkEnd w:id="340"/>
      <w:bookmarkEnd w:id="341"/>
      <w:bookmarkEnd w:id="342"/>
      <w:bookmarkEnd w:id="343"/>
      <w:bookmarkEnd w:id="344"/>
      <w:bookmarkEnd w:id="345"/>
      <w:bookmarkEnd w:id="346"/>
      <w:bookmarkEnd w:id="347"/>
      <w:bookmarkEnd w:id="348"/>
      <w:bookmarkEnd w:id="349"/>
      <w:r w:rsidRPr="0089008B">
        <w:rPr>
          <w:lang w:val="es-ES"/>
        </w:rPr>
        <w:fldChar w:fldCharType="begin"/>
      </w:r>
      <w:r w:rsidRPr="0089008B">
        <w:rPr>
          <w:lang w:val="es-ES"/>
        </w:rPr>
        <w:instrText>XE "BizTalk Server 2013 R2 Branch"</w:instrText>
      </w:r>
      <w:r w:rsidRPr="0089008B">
        <w:rPr>
          <w:lang w:val="es-ES"/>
        </w:rPr>
        <w:fldChar w:fldCharType="end"/>
      </w:r>
    </w:p>
    <w:p w14:paraId="6E6E046B" w14:textId="77777777" w:rsidR="00280B5A" w:rsidRPr="0089008B" w:rsidRDefault="00280B5A" w:rsidP="00280B5A">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89008B" w14:paraId="681F5AEE" w14:textId="77777777" w:rsidTr="00280B5A">
        <w:tc>
          <w:tcPr>
            <w:tcW w:w="2477" w:type="pct"/>
          </w:tcPr>
          <w:p w14:paraId="0DAC67A6" w14:textId="77777777" w:rsidR="00280B5A" w:rsidRPr="0089008B" w:rsidRDefault="00280B5A" w:rsidP="00280B5A">
            <w:pPr>
              <w:pStyle w:val="PURLMSH"/>
              <w:rPr>
                <w:lang w:val="es-ES"/>
              </w:rPr>
            </w:pPr>
            <w:r w:rsidRPr="0089008B">
              <w:rPr>
                <w:lang w:val="es-ES"/>
              </w:rPr>
              <w:t xml:space="preserve">Movilidad de Licencias en Granjas de Servidores: </w:t>
            </w:r>
            <w:r w:rsidRPr="0089008B">
              <w:rPr>
                <w:b/>
                <w:lang w:val="es-ES"/>
              </w:rPr>
              <w:t xml:space="preserve">Si </w:t>
            </w:r>
            <w:r w:rsidRPr="0089008B">
              <w:rPr>
                <w:i/>
                <w:lang w:val="es-ES"/>
              </w:rPr>
              <w:t xml:space="preserve">(ver </w:t>
            </w:r>
            <w:hyperlink w:anchor="Movilidad" w:history="1">
              <w:r w:rsidRPr="0089008B">
                <w:rPr>
                  <w:rStyle w:val="Hyperlink"/>
                  <w:i/>
                  <w:lang w:val="es-ES"/>
                </w:rPr>
                <w:t>Términos Generales</w:t>
              </w:r>
            </w:hyperlink>
            <w:r w:rsidRPr="0089008B">
              <w:rPr>
                <w:i/>
                <w:lang w:val="es-ES"/>
              </w:rPr>
              <w:t>)</w:t>
            </w:r>
            <w:r w:rsidRPr="0089008B">
              <w:rPr>
                <w:lang w:val="es-ES"/>
              </w:rPr>
              <w:t xml:space="preserve"> </w:t>
            </w:r>
          </w:p>
        </w:tc>
        <w:tc>
          <w:tcPr>
            <w:tcW w:w="2523" w:type="pct"/>
          </w:tcPr>
          <w:p w14:paraId="2A10F8A3" w14:textId="77777777" w:rsidR="00280B5A" w:rsidRPr="0089008B" w:rsidRDefault="00280B5A" w:rsidP="00280B5A">
            <w:pPr>
              <w:pStyle w:val="PURLMSH"/>
              <w:rPr>
                <w:lang w:val="es-ES"/>
              </w:rPr>
            </w:pPr>
            <w:r w:rsidRPr="0089008B">
              <w:rPr>
                <w:lang w:val="es-ES"/>
              </w:rPr>
              <w:t xml:space="preserve">Ver Notificación Aplicable: </w:t>
            </w:r>
            <w:r w:rsidRPr="0089008B">
              <w:rPr>
                <w:b/>
                <w:lang w:val="es-ES"/>
              </w:rPr>
              <w:t>No</w:t>
            </w:r>
          </w:p>
        </w:tc>
      </w:tr>
      <w:tr w:rsidR="00280B5A" w:rsidRPr="0089008B" w14:paraId="2C31CBB9" w14:textId="77777777" w:rsidTr="00A50403">
        <w:tc>
          <w:tcPr>
            <w:tcW w:w="2477" w:type="pct"/>
          </w:tcPr>
          <w:p w14:paraId="15F054E0" w14:textId="059C2169" w:rsidR="00280B5A" w:rsidRPr="0089008B" w:rsidRDefault="00280B5A" w:rsidP="00280B5A">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523" w:type="pct"/>
          </w:tcPr>
          <w:p w14:paraId="3FF4C4E1" w14:textId="77777777" w:rsidR="00280B5A" w:rsidRPr="0089008B" w:rsidRDefault="00280B5A" w:rsidP="00280B5A">
            <w:pPr>
              <w:pStyle w:val="PURLMSH"/>
              <w:rPr>
                <w:lang w:val="es-ES"/>
              </w:rPr>
            </w:pPr>
          </w:p>
        </w:tc>
      </w:tr>
    </w:tbl>
    <w:p w14:paraId="0D6145D6" w14:textId="77777777" w:rsidR="00280B5A" w:rsidRPr="0089008B" w:rsidRDefault="00280B5A" w:rsidP="003A0DE4">
      <w:pPr>
        <w:pStyle w:val="PURADDITIONALTERMSHEADERMB"/>
        <w:keepNext/>
        <w:keepLines/>
        <w:rPr>
          <w:lang w:val="es-ES"/>
        </w:rPr>
      </w:pPr>
      <w:r w:rsidRPr="0089008B">
        <w:rPr>
          <w:lang w:val="es-ES"/>
        </w:rPr>
        <w:lastRenderedPageBreak/>
        <w:t>Términos Adicionales:</w:t>
      </w:r>
    </w:p>
    <w:p w14:paraId="67C0DD1C" w14:textId="77777777" w:rsidR="00280B5A" w:rsidRPr="0089008B" w:rsidRDefault="00280B5A" w:rsidP="00280B5A">
      <w:pPr>
        <w:pStyle w:val="PURBlueStrong-Indented"/>
        <w:rPr>
          <w:lang w:val="es-ES"/>
        </w:rPr>
      </w:pPr>
      <w:r w:rsidRPr="0089008B">
        <w:rPr>
          <w:lang w:val="es-ES"/>
        </w:rPr>
        <w:t>Componente Office Web</w:t>
      </w:r>
    </w:p>
    <w:p w14:paraId="6CEF681D" w14:textId="77777777" w:rsidR="00280B5A" w:rsidRPr="0089008B" w:rsidRDefault="00280B5A" w:rsidP="00280B5A">
      <w:pPr>
        <w:pStyle w:val="PURBody-Indented"/>
        <w:rPr>
          <w:lang w:val="es-ES"/>
        </w:rPr>
      </w:pPr>
      <w:r w:rsidRPr="0089008B">
        <w:rPr>
          <w:lang w:val="es-ES"/>
        </w:rPr>
        <w:t>Puede utilizar el componente únicamente para ver e imprimir copias de documentos estáticos, texto e imágenes que se hayan creado con el software y no necesitará licencias por separado para las copias del componente.</w:t>
      </w:r>
    </w:p>
    <w:p w14:paraId="377A24C9" w14:textId="77777777" w:rsidR="00280B5A" w:rsidRPr="0089008B" w:rsidRDefault="00280B5A" w:rsidP="00280B5A">
      <w:pPr>
        <w:pStyle w:val="PURBlueStrong-Indented"/>
        <w:rPr>
          <w:lang w:val="es-ES"/>
        </w:rPr>
      </w:pPr>
      <w:r w:rsidRPr="0089008B">
        <w:rPr>
          <w:lang w:val="es-ES"/>
        </w:rPr>
        <w:t>Limitaciones de uso</w:t>
      </w:r>
    </w:p>
    <w:p w14:paraId="63E1FD6C" w14:textId="77777777" w:rsidR="00280B5A" w:rsidRPr="0089008B" w:rsidRDefault="00280B5A" w:rsidP="00280B5A">
      <w:pPr>
        <w:pStyle w:val="PURBody-Indented"/>
        <w:rPr>
          <w:lang w:val="es-ES"/>
        </w:rPr>
      </w:pPr>
      <w:r w:rsidRPr="0089008B">
        <w:rPr>
          <w:lang w:val="es-ES"/>
        </w:rPr>
        <w:t>Puede Ejecutar Instancias del software en Servidores Licenciados únicamente en el extremo de la red interna (o en el de su empresa) para conectar eventos de negocio o transacciones con actividades procesadas en ese extremo. El Servidor Licenciado no podrá:</w:t>
      </w:r>
    </w:p>
    <w:p w14:paraId="6FC4003B" w14:textId="20BCF2F5" w:rsidR="00280B5A" w:rsidRPr="0089008B" w:rsidRDefault="00280B5A" w:rsidP="003A0DE4">
      <w:pPr>
        <w:pStyle w:val="PURBullet-Indented"/>
        <w:numPr>
          <w:ilvl w:val="0"/>
          <w:numId w:val="24"/>
        </w:numPr>
        <w:rPr>
          <w:lang w:val="es-ES"/>
        </w:rPr>
      </w:pPr>
      <w:r w:rsidRPr="0089008B">
        <w:rPr>
          <w:lang w:val="es-ES"/>
        </w:rPr>
        <w:t xml:space="preserve">Actuar como el nodo central en un modelo de red </w:t>
      </w:r>
      <w:r w:rsidR="003A0DE4">
        <w:rPr>
          <w:lang w:val="es-ES"/>
        </w:rPr>
        <w:t>“</w:t>
      </w:r>
      <w:r w:rsidRPr="0089008B">
        <w:rPr>
          <w:lang w:val="es-ES"/>
        </w:rPr>
        <w:t>concentrador y radio</w:t>
      </w:r>
      <w:r w:rsidR="003A0DE4">
        <w:rPr>
          <w:lang w:val="es-ES"/>
        </w:rPr>
        <w:t>”</w:t>
      </w:r>
      <w:r w:rsidRPr="0089008B">
        <w:rPr>
          <w:lang w:val="es-ES"/>
        </w:rPr>
        <w:t>.</w:t>
      </w:r>
    </w:p>
    <w:p w14:paraId="4D49DC22" w14:textId="77777777" w:rsidR="00280B5A" w:rsidRPr="0089008B" w:rsidRDefault="00280B5A" w:rsidP="003B5A77">
      <w:pPr>
        <w:pStyle w:val="PURBullet-Indented"/>
        <w:numPr>
          <w:ilvl w:val="0"/>
          <w:numId w:val="24"/>
        </w:numPr>
        <w:rPr>
          <w:lang w:val="es-ES"/>
        </w:rPr>
      </w:pPr>
      <w:r w:rsidRPr="0089008B">
        <w:rPr>
          <w:lang w:val="es-ES"/>
        </w:rPr>
        <w:t>Centralizar las comunicaciones de toda la empresa con otros servidores o dispositivos.</w:t>
      </w:r>
    </w:p>
    <w:p w14:paraId="258ED234" w14:textId="77777777" w:rsidR="00280B5A" w:rsidRPr="0089008B" w:rsidRDefault="00280B5A" w:rsidP="003B5A77">
      <w:pPr>
        <w:pStyle w:val="PURBullet-Indented"/>
        <w:numPr>
          <w:ilvl w:val="0"/>
          <w:numId w:val="24"/>
        </w:numPr>
        <w:rPr>
          <w:lang w:val="es-ES"/>
        </w:rPr>
      </w:pPr>
      <w:r w:rsidRPr="0089008B">
        <w:rPr>
          <w:lang w:val="es-ES"/>
        </w:rPr>
        <w:t>procesos de negocio automatizados a través de las divisiones, unidades de negocio o sucursales.</w:t>
      </w:r>
    </w:p>
    <w:p w14:paraId="7322E429" w14:textId="77777777" w:rsidR="00280B5A" w:rsidRPr="0089008B" w:rsidRDefault="00280B5A" w:rsidP="00A50403">
      <w:pPr>
        <w:pStyle w:val="PURBullet-Indented"/>
        <w:numPr>
          <w:ilvl w:val="0"/>
          <w:numId w:val="0"/>
        </w:numPr>
        <w:ind w:left="504"/>
        <w:rPr>
          <w:lang w:val="es-ES"/>
        </w:rPr>
      </w:pPr>
    </w:p>
    <w:p w14:paraId="1C97FFD8" w14:textId="24830F01" w:rsidR="00280B5A" w:rsidRPr="0089008B" w:rsidRDefault="00280B5A" w:rsidP="009A7F20">
      <w:pPr>
        <w:pStyle w:val="PURBullet-Indented"/>
        <w:numPr>
          <w:ilvl w:val="0"/>
          <w:numId w:val="0"/>
        </w:numPr>
        <w:ind w:left="288"/>
        <w:rPr>
          <w:lang w:val="es-ES"/>
        </w:rPr>
      </w:pPr>
      <w:r w:rsidRPr="0089008B">
        <w:rPr>
          <w:lang w:val="es-ES"/>
        </w:rPr>
        <w:t>No podrá utilizar el software de servidor, incluido el software Master Secret Server, en un servidor que forme parte de un clúster en</w:t>
      </w:r>
      <w:r w:rsidR="009A7F20">
        <w:rPr>
          <w:lang w:val="es-ES"/>
        </w:rPr>
        <w:t> </w:t>
      </w:r>
      <w:r w:rsidRPr="0089008B">
        <w:rPr>
          <w:lang w:val="es-ES"/>
        </w:rPr>
        <w:t>red o en un entorno de sistema operativo que forme parte de un clúster en red de entornos de sistema operativo del mismo servidor.</w:t>
      </w:r>
    </w:p>
    <w:p w14:paraId="0E3EBA31" w14:textId="77777777" w:rsidR="00280B5A" w:rsidRPr="0089008B" w:rsidRDefault="00280B5A" w:rsidP="00280B5A">
      <w:pPr>
        <w:pStyle w:val="PURBlueStrong-Indented"/>
        <w:rPr>
          <w:lang w:val="es-ES"/>
        </w:rPr>
      </w:pPr>
      <w:r w:rsidRPr="0089008B">
        <w:rPr>
          <w:lang w:val="es-ES"/>
        </w:rPr>
        <w:t>.NET Framework Software</w:t>
      </w:r>
    </w:p>
    <w:p w14:paraId="1779B089" w14:textId="3BB0FEAA" w:rsidR="00280B5A" w:rsidRPr="0089008B" w:rsidRDefault="00280B5A" w:rsidP="009A7F20">
      <w:pPr>
        <w:pStyle w:val="PURBody-Indented"/>
        <w:rPr>
          <w:lang w:val="es-ES"/>
        </w:rPr>
      </w:pPr>
      <w:r w:rsidRPr="0089008B">
        <w:rPr>
          <w:lang w:val="es-ES"/>
        </w:rPr>
        <w:t>El software del producto contiene el software Microsoft .NET Framework y puede contener el software PowerShell. Consulte</w:t>
      </w:r>
      <w:r w:rsidR="009A7F20">
        <w:rPr>
          <w:lang w:val="es-ES"/>
        </w:rPr>
        <w:t> </w:t>
      </w:r>
      <w:r w:rsidRPr="0089008B">
        <w:rPr>
          <w:lang w:val="es-ES"/>
        </w:rPr>
        <w:t>los</w:t>
      </w:r>
      <w:r w:rsidR="009A7F20">
        <w:rPr>
          <w:lang w:val="es-ES"/>
        </w:rPr>
        <w:t> </w:t>
      </w:r>
      <w:r w:rsidRPr="0089008B">
        <w:rPr>
          <w:lang w:val="es-ES"/>
        </w:rPr>
        <w:t>términos de licencia para .NET Framework, software PowerShell y la revisión de Windows KB975759 en los Términos</w:t>
      </w:r>
      <w:r w:rsidR="009A7F20">
        <w:rPr>
          <w:lang w:val="es-ES"/>
        </w:rPr>
        <w:t> </w:t>
      </w:r>
      <w:r w:rsidRPr="0089008B">
        <w:rPr>
          <w:lang w:val="es-ES"/>
        </w:rPr>
        <w:t>de Licencia Universales.</w:t>
      </w:r>
    </w:p>
    <w:p w14:paraId="32763D3B" w14:textId="27DCE69B" w:rsidR="00280B5A" w:rsidRPr="0089008B" w:rsidRDefault="005461DC" w:rsidP="00D673CC">
      <w:pPr>
        <w:pStyle w:val="PURBullet"/>
        <w:numPr>
          <w:ilvl w:val="0"/>
          <w:numId w:val="0"/>
        </w:numPr>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1F7DEBFD" w14:textId="655EC3FA" w:rsidR="00A748AB" w:rsidRPr="0089008B" w:rsidRDefault="00A748AB" w:rsidP="00D6363C">
      <w:pPr>
        <w:pStyle w:val="PURProductName"/>
        <w:rPr>
          <w:lang w:val="es-ES"/>
        </w:rPr>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388436013"/>
      <w:bookmarkStart w:id="361" w:name="_Toc388997243"/>
      <w:r w:rsidRPr="0089008B">
        <w:rPr>
          <w:lang w:val="es-ES"/>
        </w:rPr>
        <w:t>SQL Server 2014 Enterprise</w:t>
      </w:r>
      <w:bookmarkEnd w:id="350"/>
      <w:bookmarkEnd w:id="351"/>
      <w:bookmarkEnd w:id="352"/>
      <w:bookmarkEnd w:id="353"/>
      <w:bookmarkEnd w:id="354"/>
      <w:bookmarkEnd w:id="355"/>
      <w:bookmarkEnd w:id="356"/>
      <w:bookmarkEnd w:id="357"/>
      <w:r w:rsidRPr="0089008B">
        <w:rPr>
          <w:lang w:val="es-ES"/>
        </w:rPr>
        <w:t xml:space="preserve"> Core</w:t>
      </w:r>
      <w:bookmarkEnd w:id="358"/>
      <w:bookmarkEnd w:id="359"/>
      <w:bookmarkEnd w:id="360"/>
      <w:bookmarkEnd w:id="361"/>
      <w:r w:rsidRPr="0089008B">
        <w:rPr>
          <w:lang w:val="es-ES"/>
        </w:rPr>
        <w:fldChar w:fldCharType="begin"/>
      </w:r>
      <w:r w:rsidRPr="0089008B">
        <w:rPr>
          <w:lang w:val="es-ES"/>
        </w:rPr>
        <w:instrText>XE "SQL Server 2014 Enterprise Core"</w:instrText>
      </w:r>
      <w:r w:rsidRPr="0089008B">
        <w:rPr>
          <w:lang w:val="es-ES"/>
        </w:rPr>
        <w:fldChar w:fldCharType="end"/>
      </w:r>
    </w:p>
    <w:p w14:paraId="3CD3163D" w14:textId="77777777" w:rsidR="00A748AB" w:rsidRPr="0089008B" w:rsidRDefault="00A748AB" w:rsidP="00A748AB">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3448DF" w14:paraId="76EA977C" w14:textId="77777777" w:rsidTr="00A748AB">
        <w:tc>
          <w:tcPr>
            <w:tcW w:w="5520" w:type="dxa"/>
            <w:shd w:val="clear" w:color="auto" w:fill="auto"/>
          </w:tcPr>
          <w:p w14:paraId="0908E706" w14:textId="314A79DB" w:rsidR="00A748AB" w:rsidRPr="0089008B" w:rsidRDefault="00A748AB" w:rsidP="00A748AB">
            <w:pPr>
              <w:pStyle w:val="PURBody"/>
              <w:spacing w:after="0"/>
              <w:rPr>
                <w:rFonts w:ascii="Arial Narrow" w:hAnsi="Arial Narrow"/>
                <w:color w:val="404040"/>
                <w:lang w:val="es-ES"/>
              </w:rPr>
            </w:pPr>
            <w:r w:rsidRPr="0089008B">
              <w:rPr>
                <w:rFonts w:ascii="Arial Narrow" w:hAnsi="Arial Narrow"/>
                <w:lang w:val="es-ES"/>
              </w:rPr>
              <w:t xml:space="preserve">Movilidad de Licencias en Granjas de Servidores: </w:t>
            </w:r>
            <w:r w:rsidRPr="0089008B">
              <w:rPr>
                <w:rFonts w:ascii="Arial Narrow" w:hAnsi="Arial Narrow"/>
                <w:b/>
                <w:lang w:val="es-ES"/>
              </w:rPr>
              <w:t xml:space="preserve">Sí </w:t>
            </w:r>
            <w:r w:rsidRPr="0089008B">
              <w:rPr>
                <w:rFonts w:ascii="Arial Narrow" w:hAnsi="Arial Narrow"/>
                <w:i/>
                <w:lang w:val="es-ES"/>
              </w:rPr>
              <w:t xml:space="preserve">(ver </w:t>
            </w:r>
            <w:hyperlink w:anchor="Movilidad" w:history="1">
              <w:r w:rsidRPr="0089008B">
                <w:rPr>
                  <w:rStyle w:val="Hyperlink"/>
                  <w:rFonts w:ascii="Arial Narrow" w:hAnsi="Arial Narrow"/>
                  <w:i/>
                  <w:lang w:val="es-ES"/>
                </w:rPr>
                <w:t>Términos Generales</w:t>
              </w:r>
            </w:hyperlink>
            <w:r w:rsidRPr="0089008B">
              <w:rPr>
                <w:rFonts w:ascii="Arial Narrow" w:hAnsi="Arial Narrow"/>
                <w:i/>
                <w:lang w:val="es-ES"/>
              </w:rPr>
              <w:t>)</w:t>
            </w:r>
            <w:r w:rsidRPr="0089008B">
              <w:rPr>
                <w:rFonts w:ascii="Arial Narrow" w:hAnsi="Arial Narrow"/>
                <w:lang w:val="es-ES"/>
              </w:rPr>
              <w:t xml:space="preserve"> </w:t>
            </w:r>
          </w:p>
        </w:tc>
        <w:tc>
          <w:tcPr>
            <w:tcW w:w="5510" w:type="dxa"/>
            <w:shd w:val="clear" w:color="auto" w:fill="auto"/>
          </w:tcPr>
          <w:p w14:paraId="359381E2" w14:textId="6A9A2781" w:rsidR="00A748AB" w:rsidRPr="0089008B" w:rsidRDefault="00A748AB" w:rsidP="005365C8">
            <w:pPr>
              <w:pStyle w:val="PURBody"/>
              <w:spacing w:after="0"/>
              <w:rPr>
                <w:rFonts w:ascii="Arial Narrow" w:hAnsi="Arial Narrow"/>
                <w:color w:val="404040"/>
                <w:lang w:val="es-ES"/>
              </w:rPr>
            </w:pPr>
            <w:r w:rsidRPr="0089008B">
              <w:rPr>
                <w:rFonts w:ascii="Arial Narrow" w:hAnsi="Arial Narrow"/>
                <w:lang w:val="es-ES"/>
              </w:rPr>
              <w:t xml:space="preserve">Ver Notificación Aplicable: </w:t>
            </w:r>
            <w:r w:rsidRPr="0089008B">
              <w:rPr>
                <w:rFonts w:ascii="Arial Narrow" w:hAnsi="Arial Narrow"/>
                <w:b/>
                <w:lang w:val="es-ES"/>
              </w:rPr>
              <w:t>Actualizaciones Automáticas</w:t>
            </w:r>
            <w:r w:rsidRPr="0089008B">
              <w:rPr>
                <w:rFonts w:ascii="Arial Narrow" w:hAnsi="Arial Narrow"/>
                <w:lang w:val="es-ES"/>
              </w:rPr>
              <w:t xml:space="preserve"> </w:t>
            </w:r>
            <w:r w:rsidRPr="0089008B">
              <w:rPr>
                <w:rFonts w:ascii="Arial Narrow" w:hAnsi="Arial Narrow"/>
                <w:i/>
                <w:lang w:val="es-ES"/>
              </w:rPr>
              <w:t xml:space="preserve">(consulte el </w:t>
            </w:r>
            <w:hyperlink w:anchor="Appendix2" w:history="1">
              <w:r w:rsidRPr="0089008B">
                <w:rPr>
                  <w:rFonts w:ascii="Arial Narrow" w:hAnsi="Arial Narrow"/>
                  <w:i/>
                  <w:color w:val="00467F"/>
                  <w:u w:val="single"/>
                  <w:lang w:val="es-ES"/>
                </w:rPr>
                <w:t>Anexo 2</w:t>
              </w:r>
            </w:hyperlink>
            <w:r w:rsidRPr="0089008B">
              <w:rPr>
                <w:rFonts w:ascii="Arial Narrow" w:hAnsi="Arial Narrow"/>
                <w:i/>
                <w:lang w:val="es-ES"/>
              </w:rPr>
              <w:t>)</w:t>
            </w:r>
          </w:p>
        </w:tc>
      </w:tr>
      <w:tr w:rsidR="00A748AB" w:rsidRPr="0089008B" w14:paraId="6BE41333" w14:textId="77777777" w:rsidTr="00A748AB">
        <w:tc>
          <w:tcPr>
            <w:tcW w:w="5520" w:type="dxa"/>
            <w:shd w:val="clear" w:color="auto" w:fill="auto"/>
          </w:tcPr>
          <w:p w14:paraId="20C26ED4" w14:textId="10C87DF2" w:rsidR="00A748AB" w:rsidRPr="0089008B" w:rsidRDefault="00A748AB" w:rsidP="005365C8">
            <w:pPr>
              <w:pStyle w:val="PURBody"/>
              <w:spacing w:after="0"/>
              <w:rPr>
                <w:rFonts w:ascii="Arial Narrow" w:hAnsi="Arial Narrow"/>
                <w:color w:val="404040"/>
                <w:lang w:val="es-ES"/>
              </w:rPr>
            </w:pPr>
            <w:r w:rsidRPr="0089008B">
              <w:rPr>
                <w:rFonts w:ascii="Arial Narrow" w:hAnsi="Arial Narrow"/>
                <w:lang w:val="es-ES"/>
              </w:rPr>
              <w:t xml:space="preserve">Software Adicional/Cliente: </w:t>
            </w:r>
            <w:r w:rsidRPr="0089008B">
              <w:rPr>
                <w:rFonts w:ascii="Arial Narrow" w:hAnsi="Arial Narrow"/>
                <w:b/>
                <w:lang w:val="es-ES"/>
              </w:rPr>
              <w:t>Si</w:t>
            </w:r>
            <w:r w:rsidRPr="0089008B">
              <w:rPr>
                <w:rFonts w:ascii="Arial Narrow" w:hAnsi="Arial Narrow"/>
                <w:lang w:val="es-ES"/>
              </w:rPr>
              <w:t xml:space="preserve"> </w:t>
            </w:r>
            <w:r w:rsidRPr="0089008B">
              <w:rPr>
                <w:rFonts w:ascii="Arial Narrow" w:hAnsi="Arial Narrow"/>
                <w:i/>
                <w:lang w:val="es-ES"/>
              </w:rPr>
              <w:t xml:space="preserve">(ver </w:t>
            </w:r>
            <w:hyperlink w:anchor="Anexo1" w:history="1">
              <w:r w:rsidRPr="0089008B">
                <w:rPr>
                  <w:rFonts w:ascii="Arial Narrow" w:hAnsi="Arial Narrow"/>
                  <w:i/>
                  <w:color w:val="00467F"/>
                  <w:u w:val="single"/>
                  <w:lang w:val="es-ES"/>
                </w:rPr>
                <w:t>Anexo 1</w:t>
              </w:r>
            </w:hyperlink>
            <w:r w:rsidRPr="0089008B">
              <w:rPr>
                <w:rFonts w:ascii="Arial Narrow" w:hAnsi="Arial Narrow"/>
                <w:i/>
                <w:lang w:val="es-ES"/>
              </w:rPr>
              <w:t>)</w:t>
            </w:r>
          </w:p>
        </w:tc>
        <w:tc>
          <w:tcPr>
            <w:tcW w:w="5510" w:type="dxa"/>
            <w:shd w:val="clear" w:color="auto" w:fill="auto"/>
          </w:tcPr>
          <w:p w14:paraId="5E227B61" w14:textId="77777777" w:rsidR="00A748AB" w:rsidRPr="0089008B" w:rsidRDefault="00A748AB" w:rsidP="005365C8">
            <w:pPr>
              <w:pStyle w:val="PURBody"/>
              <w:spacing w:after="0"/>
              <w:rPr>
                <w:rFonts w:ascii="Arial Narrow" w:hAnsi="Arial Narrow"/>
                <w:color w:val="404040"/>
                <w:lang w:val="es-ES"/>
              </w:rPr>
            </w:pPr>
          </w:p>
        </w:tc>
      </w:tr>
    </w:tbl>
    <w:p w14:paraId="27C17900" w14:textId="77777777" w:rsidR="00A748AB" w:rsidRPr="0089008B" w:rsidRDefault="00A748AB" w:rsidP="00A748AB">
      <w:pPr>
        <w:pStyle w:val="PURBlueBGHeader"/>
        <w:pBdr>
          <w:top w:val="none" w:sz="0" w:space="0" w:color="auto"/>
          <w:left w:val="none" w:sz="0" w:space="0" w:color="auto"/>
          <w:bottom w:val="none" w:sz="0" w:space="0" w:color="auto"/>
          <w:right w:val="none" w:sz="0" w:space="0" w:color="auto"/>
        </w:pBdr>
        <w:rPr>
          <w:lang w:val="es-ES"/>
        </w:rPr>
      </w:pPr>
      <w:r w:rsidRPr="0089008B">
        <w:rPr>
          <w:lang w:val="es-ES"/>
        </w:rPr>
        <w:t>Términos Adicionales:</w:t>
      </w:r>
    </w:p>
    <w:p w14:paraId="0C517015" w14:textId="77777777" w:rsidR="00EA48AA" w:rsidRPr="0089008B" w:rsidRDefault="00EA48AA" w:rsidP="00A748AB">
      <w:pPr>
        <w:pStyle w:val="PURBlueStrong-Indented"/>
        <w:rPr>
          <w:lang w:val="es-ES"/>
        </w:rPr>
      </w:pPr>
      <w:r w:rsidRPr="0089008B">
        <w:rPr>
          <w:lang w:val="es-ES"/>
        </w:rPr>
        <w:t>Derechos de ediciones anteriores</w:t>
      </w:r>
    </w:p>
    <w:p w14:paraId="2B459099" w14:textId="3197CE82" w:rsidR="00EA48AA" w:rsidRPr="0089008B" w:rsidRDefault="00EA48AA" w:rsidP="009A7F20">
      <w:pPr>
        <w:pStyle w:val="Heading4"/>
        <w:keepNext w:val="0"/>
        <w:keepLines w:val="0"/>
        <w:widowControl w:val="0"/>
        <w:spacing w:before="120" w:after="120"/>
        <w:ind w:left="270"/>
        <w:rPr>
          <w:lang w:val="es-ES"/>
        </w:rPr>
      </w:pPr>
      <w:r w:rsidRPr="0089008B">
        <w:rPr>
          <w:rFonts w:ascii="Arial" w:eastAsia="Arial" w:hAnsi="Arial" w:cs="Arial"/>
          <w:b w:val="0"/>
          <w:bCs w:val="0"/>
          <w:i w:val="0"/>
          <w:iCs w:val="0"/>
          <w:color w:val="404040" w:themeColor="text1" w:themeTint="BF"/>
          <w:sz w:val="18"/>
          <w:lang w:val="es-ES"/>
        </w:rPr>
        <w:t>En lugar de cualquier instancia permitida, puede crear, almacenar y utilizar una instancia de la versión 2008 R2 de edición Datacenter de SQL Server del software, la edición 2008 R2 o cualquier edición anterior de SQL Server Enterprise del software o</w:t>
      </w:r>
      <w:r w:rsidR="009A7F20">
        <w:rPr>
          <w:rFonts w:ascii="Arial" w:eastAsia="Arial" w:hAnsi="Arial" w:cs="Arial"/>
          <w:b w:val="0"/>
          <w:bCs w:val="0"/>
          <w:i w:val="0"/>
          <w:iCs w:val="0"/>
          <w:color w:val="404040" w:themeColor="text1" w:themeTint="BF"/>
          <w:sz w:val="18"/>
          <w:lang w:val="es-ES"/>
        </w:rPr>
        <w:t> </w:t>
      </w:r>
      <w:r w:rsidRPr="0089008B">
        <w:rPr>
          <w:rFonts w:ascii="Arial" w:eastAsia="Arial" w:hAnsi="Arial" w:cs="Arial"/>
          <w:b w:val="0"/>
          <w:bCs w:val="0"/>
          <w:i w:val="0"/>
          <w:iCs w:val="0"/>
          <w:color w:val="404040" w:themeColor="text1" w:themeTint="BF"/>
          <w:sz w:val="18"/>
          <w:lang w:val="es-ES"/>
        </w:rPr>
        <w:t>una versión 2014 o anterior de las siguientes ediciones del software: Business Intelligence, Standard, Workgroup, o edición Standard para Small Business.</w:t>
      </w:r>
    </w:p>
    <w:p w14:paraId="26C9158D" w14:textId="77777777" w:rsidR="00EA48AA" w:rsidRPr="0089008B" w:rsidRDefault="00EA48AA" w:rsidP="00A748AB">
      <w:pPr>
        <w:pStyle w:val="PURBlueStrong-Indented"/>
        <w:rPr>
          <w:lang w:val="es-ES"/>
        </w:rPr>
      </w:pPr>
      <w:r w:rsidRPr="0089008B">
        <w:rPr>
          <w:lang w:val="es-ES"/>
        </w:rPr>
        <w:t>Servidor de Conmutación por Error</w:t>
      </w:r>
    </w:p>
    <w:p w14:paraId="0B4C7F25" w14:textId="03B03643" w:rsidR="00EA48AA" w:rsidRPr="0089008B" w:rsidRDefault="00EA48AA" w:rsidP="00D6363C">
      <w:pPr>
        <w:pStyle w:val="Heading2"/>
        <w:widowControl w:val="0"/>
        <w:pBdr>
          <w:bottom w:val="none" w:sz="0" w:space="0" w:color="auto"/>
        </w:pBdr>
        <w:tabs>
          <w:tab w:val="left" w:pos="720"/>
        </w:tabs>
        <w:spacing w:before="0"/>
        <w:ind w:left="270"/>
        <w:rPr>
          <w:lang w:val="es-ES"/>
        </w:rPr>
      </w:pPr>
      <w:bookmarkStart w:id="362" w:name="_Toc346894345"/>
      <w:r w:rsidRPr="0089008B">
        <w:rPr>
          <w:b w:val="0"/>
          <w:caps w:val="0"/>
          <w:color w:val="404040" w:themeColor="text1" w:themeTint="BF"/>
          <w:sz w:val="18"/>
          <w:lang w:val="es-ES"/>
        </w:rPr>
        <w:t>Por cualquier entorno de sistema operativo en que ejecute instancias del software de servidor, puede ejecutar como máximo el mismo número de instancias de conmutación por error pasivas en un entorno de sistema operativo independiente con anticipación a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62"/>
    </w:p>
    <w:p w14:paraId="6A68E203" w14:textId="77777777" w:rsidR="009E6523" w:rsidRPr="0089008B" w:rsidRDefault="009E6523" w:rsidP="00A748AB">
      <w:pPr>
        <w:pStyle w:val="PURBlueStrong-Indented"/>
        <w:rPr>
          <w:lang w:val="es-ES"/>
        </w:rPr>
      </w:pPr>
      <w:r w:rsidRPr="0089008B">
        <w:rPr>
          <w:lang w:val="es-ES"/>
        </w:rPr>
        <w:t>.NET Framework Software</w:t>
      </w:r>
    </w:p>
    <w:p w14:paraId="54B36D39" w14:textId="39991968" w:rsidR="009E6523" w:rsidRPr="0089008B" w:rsidRDefault="009E6523" w:rsidP="00A748AB">
      <w:pPr>
        <w:pStyle w:val="PURBody-Indented"/>
        <w:rPr>
          <w:lang w:val="es-ES"/>
        </w:rPr>
      </w:pPr>
      <w:r w:rsidRPr="0089008B">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463A328" w14:textId="4DE8C309" w:rsidR="00830DCA" w:rsidRPr="0089008B" w:rsidRDefault="005461DC" w:rsidP="00D673CC">
      <w:pPr>
        <w:spacing w:before="240" w:after="240"/>
        <w:jc w:val="right"/>
        <w:rPr>
          <w:lang w:val="es-ES"/>
        </w:rPr>
      </w:pPr>
      <w:hyperlink w:anchor="TOC" w:history="1">
        <w:r w:rsidR="00252074" w:rsidRPr="0089008B">
          <w:rPr>
            <w:rFonts w:ascii="Arial Narrow" w:hAnsi="Arial Narrow"/>
            <w:color w:val="00467F"/>
            <w:sz w:val="16"/>
            <w:u w:val="single"/>
            <w:lang w:val="es-ES"/>
          </w:rPr>
          <w:t>Tabla de contenidos</w:t>
        </w:r>
      </w:hyperlink>
      <w:r w:rsidR="002F0A41">
        <w:rPr>
          <w:sz w:val="18"/>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50B7D9A5" w14:textId="198CF469" w:rsidR="00EA48AA" w:rsidRPr="0089008B" w:rsidRDefault="00EA48AA" w:rsidP="00D6363C">
      <w:pPr>
        <w:pStyle w:val="PURProductName"/>
        <w:rPr>
          <w:lang w:val="es-ES"/>
        </w:rPr>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388436014"/>
      <w:bookmarkStart w:id="374" w:name="_Toc388997244"/>
      <w:r w:rsidRPr="0089008B">
        <w:rPr>
          <w:lang w:val="es-ES"/>
        </w:rPr>
        <w:lastRenderedPageBreak/>
        <w:t>SQL Server 2014 Standard</w:t>
      </w:r>
      <w:bookmarkEnd w:id="363"/>
      <w:bookmarkEnd w:id="364"/>
      <w:bookmarkEnd w:id="365"/>
      <w:bookmarkEnd w:id="366"/>
      <w:bookmarkEnd w:id="367"/>
      <w:bookmarkEnd w:id="368"/>
      <w:bookmarkEnd w:id="369"/>
      <w:bookmarkEnd w:id="370"/>
      <w:r w:rsidRPr="0089008B">
        <w:rPr>
          <w:lang w:val="es-ES"/>
        </w:rPr>
        <w:t xml:space="preserve"> Core</w:t>
      </w:r>
      <w:bookmarkEnd w:id="371"/>
      <w:bookmarkEnd w:id="372"/>
      <w:bookmarkEnd w:id="373"/>
      <w:bookmarkEnd w:id="374"/>
      <w:r w:rsidRPr="0089008B">
        <w:rPr>
          <w:lang w:val="es-ES"/>
        </w:rPr>
        <w:fldChar w:fldCharType="begin"/>
      </w:r>
      <w:r w:rsidRPr="0089008B">
        <w:rPr>
          <w:lang w:val="es-ES"/>
        </w:rPr>
        <w:instrText>XE "SQL Server 2014 Standard Core"</w:instrText>
      </w:r>
      <w:r w:rsidRPr="0089008B">
        <w:rPr>
          <w:lang w:val="es-ES"/>
        </w:rPr>
        <w:fldChar w:fldCharType="end"/>
      </w:r>
    </w:p>
    <w:p w14:paraId="1F234A61" w14:textId="77777777" w:rsidR="00A748AB" w:rsidRPr="0089008B" w:rsidRDefault="00A748AB" w:rsidP="00A748AB">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3448DF" w14:paraId="4B7C8849" w14:textId="77777777" w:rsidTr="00A748AB">
        <w:tc>
          <w:tcPr>
            <w:tcW w:w="5520" w:type="dxa"/>
            <w:shd w:val="clear" w:color="auto" w:fill="auto"/>
          </w:tcPr>
          <w:p w14:paraId="33299198" w14:textId="02E57375" w:rsidR="00573633" w:rsidRPr="0089008B" w:rsidRDefault="00573633" w:rsidP="00A748AB">
            <w:pPr>
              <w:pStyle w:val="PURBody"/>
              <w:spacing w:after="0"/>
              <w:rPr>
                <w:rFonts w:ascii="Arial Narrow" w:hAnsi="Arial Narrow"/>
                <w:color w:val="404040"/>
                <w:lang w:val="es-ES"/>
              </w:rPr>
            </w:pPr>
            <w:r w:rsidRPr="0089008B">
              <w:rPr>
                <w:rFonts w:ascii="Arial Narrow" w:hAnsi="Arial Narrow"/>
                <w:lang w:val="es-ES"/>
              </w:rPr>
              <w:t xml:space="preserve">Movilidad de Licencias en Granjas de Servidores: </w:t>
            </w:r>
            <w:r w:rsidRPr="0089008B">
              <w:rPr>
                <w:rFonts w:ascii="Arial Narrow" w:hAnsi="Arial Narrow"/>
                <w:b/>
                <w:lang w:val="es-ES"/>
              </w:rPr>
              <w:t xml:space="preserve">Sí </w:t>
            </w:r>
            <w:r w:rsidRPr="0089008B">
              <w:rPr>
                <w:rFonts w:ascii="Arial Narrow" w:hAnsi="Arial Narrow"/>
                <w:i/>
                <w:lang w:val="es-ES"/>
              </w:rPr>
              <w:t xml:space="preserve">(ver </w:t>
            </w:r>
            <w:hyperlink w:anchor="Movilidad" w:history="1">
              <w:r w:rsidRPr="0089008B">
                <w:rPr>
                  <w:rStyle w:val="Hyperlink"/>
                  <w:rFonts w:ascii="Arial Narrow" w:hAnsi="Arial Narrow"/>
                  <w:i/>
                  <w:lang w:val="es-ES"/>
                </w:rPr>
                <w:t>Términos Generales</w:t>
              </w:r>
            </w:hyperlink>
            <w:r w:rsidRPr="0089008B">
              <w:rPr>
                <w:rFonts w:ascii="Arial Narrow" w:hAnsi="Arial Narrow"/>
                <w:i/>
                <w:lang w:val="es-ES"/>
              </w:rPr>
              <w:t>)</w:t>
            </w:r>
            <w:r w:rsidRPr="0089008B">
              <w:rPr>
                <w:rFonts w:ascii="Arial Narrow" w:hAnsi="Arial Narrow"/>
                <w:lang w:val="es-ES"/>
              </w:rPr>
              <w:t xml:space="preserve"> </w:t>
            </w:r>
          </w:p>
        </w:tc>
        <w:tc>
          <w:tcPr>
            <w:tcW w:w="5510" w:type="dxa"/>
            <w:shd w:val="clear" w:color="auto" w:fill="auto"/>
          </w:tcPr>
          <w:p w14:paraId="5CC34D62" w14:textId="1D553F8E" w:rsidR="00573633" w:rsidRPr="0089008B" w:rsidRDefault="00573633" w:rsidP="00A748AB">
            <w:pPr>
              <w:pStyle w:val="PURBody"/>
              <w:spacing w:after="0"/>
              <w:rPr>
                <w:rFonts w:ascii="Arial Narrow" w:hAnsi="Arial Narrow"/>
                <w:color w:val="404040"/>
                <w:lang w:val="es-ES"/>
              </w:rPr>
            </w:pPr>
            <w:r w:rsidRPr="0089008B">
              <w:rPr>
                <w:rFonts w:ascii="Arial Narrow" w:hAnsi="Arial Narrow"/>
                <w:lang w:val="es-ES"/>
              </w:rPr>
              <w:t xml:space="preserve">Ver Notificación Aplicable: </w:t>
            </w:r>
            <w:r w:rsidRPr="0089008B">
              <w:rPr>
                <w:rFonts w:ascii="Arial Narrow" w:hAnsi="Arial Narrow"/>
                <w:b/>
                <w:lang w:val="es-ES"/>
              </w:rPr>
              <w:t>Actualizaciones Automáticas</w:t>
            </w:r>
            <w:r w:rsidRPr="0089008B">
              <w:rPr>
                <w:rFonts w:ascii="Arial Narrow" w:hAnsi="Arial Narrow"/>
                <w:lang w:val="es-ES"/>
              </w:rPr>
              <w:t xml:space="preserve"> </w:t>
            </w:r>
            <w:r w:rsidRPr="0089008B">
              <w:rPr>
                <w:rFonts w:ascii="Arial Narrow" w:hAnsi="Arial Narrow"/>
                <w:i/>
                <w:lang w:val="es-ES"/>
              </w:rPr>
              <w:t xml:space="preserve">(consulte el </w:t>
            </w:r>
            <w:hyperlink w:anchor="Appendix2" w:history="1">
              <w:r w:rsidRPr="0089008B">
                <w:rPr>
                  <w:rFonts w:ascii="Arial Narrow" w:hAnsi="Arial Narrow"/>
                  <w:i/>
                  <w:color w:val="00467F"/>
                  <w:u w:val="single"/>
                  <w:lang w:val="es-ES"/>
                </w:rPr>
                <w:t>Anexo 2</w:t>
              </w:r>
            </w:hyperlink>
            <w:r w:rsidRPr="0089008B">
              <w:rPr>
                <w:rFonts w:ascii="Arial Narrow" w:hAnsi="Arial Narrow"/>
                <w:i/>
                <w:lang w:val="es-ES"/>
              </w:rPr>
              <w:t>)</w:t>
            </w:r>
          </w:p>
        </w:tc>
      </w:tr>
      <w:tr w:rsidR="00573633" w:rsidRPr="0089008B" w14:paraId="65E77F9F" w14:textId="77777777" w:rsidTr="00A748AB">
        <w:tc>
          <w:tcPr>
            <w:tcW w:w="5520" w:type="dxa"/>
            <w:shd w:val="clear" w:color="auto" w:fill="auto"/>
          </w:tcPr>
          <w:p w14:paraId="038530A4" w14:textId="22DB23D0" w:rsidR="00573633" w:rsidRPr="0089008B" w:rsidRDefault="00573633" w:rsidP="00A748AB">
            <w:pPr>
              <w:pStyle w:val="PURBody"/>
              <w:spacing w:after="0"/>
              <w:rPr>
                <w:rFonts w:ascii="Arial Narrow" w:hAnsi="Arial Narrow"/>
                <w:color w:val="404040"/>
                <w:lang w:val="es-ES"/>
              </w:rPr>
            </w:pPr>
            <w:r w:rsidRPr="0089008B">
              <w:rPr>
                <w:rFonts w:ascii="Arial Narrow" w:hAnsi="Arial Narrow"/>
                <w:lang w:val="es-ES"/>
              </w:rPr>
              <w:t xml:space="preserve">Software Adicional/Cliente: </w:t>
            </w:r>
            <w:r w:rsidRPr="0089008B">
              <w:rPr>
                <w:rFonts w:ascii="Arial Narrow" w:hAnsi="Arial Narrow"/>
                <w:b/>
                <w:lang w:val="es-ES"/>
              </w:rPr>
              <w:t>Si</w:t>
            </w:r>
            <w:r w:rsidRPr="0089008B">
              <w:rPr>
                <w:rFonts w:ascii="Arial Narrow" w:hAnsi="Arial Narrow"/>
                <w:lang w:val="es-ES"/>
              </w:rPr>
              <w:t xml:space="preserve"> </w:t>
            </w:r>
            <w:r w:rsidRPr="0089008B">
              <w:rPr>
                <w:rFonts w:ascii="Arial Narrow" w:hAnsi="Arial Narrow"/>
                <w:i/>
                <w:lang w:val="es-ES"/>
              </w:rPr>
              <w:t xml:space="preserve">(ver </w:t>
            </w:r>
            <w:hyperlink w:anchor="Anexo1" w:history="1">
              <w:r w:rsidRPr="0089008B">
                <w:rPr>
                  <w:rFonts w:ascii="Arial Narrow" w:hAnsi="Arial Narrow"/>
                  <w:i/>
                  <w:color w:val="00467F"/>
                  <w:u w:val="single"/>
                  <w:lang w:val="es-ES"/>
                </w:rPr>
                <w:t>Anexo 1</w:t>
              </w:r>
            </w:hyperlink>
            <w:r w:rsidRPr="0089008B">
              <w:rPr>
                <w:rFonts w:ascii="Arial Narrow" w:hAnsi="Arial Narrow"/>
                <w:i/>
                <w:lang w:val="es-ES"/>
              </w:rPr>
              <w:t>)</w:t>
            </w:r>
          </w:p>
        </w:tc>
        <w:tc>
          <w:tcPr>
            <w:tcW w:w="5510" w:type="dxa"/>
            <w:shd w:val="clear" w:color="auto" w:fill="auto"/>
          </w:tcPr>
          <w:p w14:paraId="27A7A812" w14:textId="77777777" w:rsidR="00573633" w:rsidRPr="0089008B" w:rsidRDefault="00573633" w:rsidP="00A748AB">
            <w:pPr>
              <w:pStyle w:val="PURBody"/>
              <w:spacing w:after="0"/>
              <w:rPr>
                <w:rFonts w:ascii="Arial Narrow" w:hAnsi="Arial Narrow"/>
                <w:color w:val="404040"/>
                <w:lang w:val="es-ES"/>
              </w:rPr>
            </w:pPr>
          </w:p>
        </w:tc>
      </w:tr>
    </w:tbl>
    <w:p w14:paraId="2FDBCF34" w14:textId="77777777" w:rsidR="00EA48AA" w:rsidRPr="0089008B" w:rsidRDefault="00EA48AA" w:rsidP="00A748AB">
      <w:pPr>
        <w:pStyle w:val="PURBlueBGHeader"/>
        <w:pBdr>
          <w:top w:val="none" w:sz="0" w:space="0" w:color="auto"/>
          <w:left w:val="none" w:sz="0" w:space="0" w:color="auto"/>
          <w:bottom w:val="none" w:sz="0" w:space="0" w:color="auto"/>
          <w:right w:val="none" w:sz="0" w:space="0" w:color="auto"/>
        </w:pBdr>
        <w:rPr>
          <w:lang w:val="es-ES"/>
        </w:rPr>
      </w:pPr>
      <w:r w:rsidRPr="0089008B">
        <w:rPr>
          <w:lang w:val="es-ES"/>
        </w:rPr>
        <w:t>Términos Adicionales:</w:t>
      </w:r>
    </w:p>
    <w:p w14:paraId="7AAA4494" w14:textId="77777777" w:rsidR="0061320A" w:rsidRPr="0089008B" w:rsidRDefault="0061320A" w:rsidP="0061320A">
      <w:pPr>
        <w:pStyle w:val="PURBlueStrong-Indented"/>
        <w:rPr>
          <w:lang w:val="es-ES"/>
        </w:rPr>
      </w:pPr>
      <w:r w:rsidRPr="0089008B">
        <w:rPr>
          <w:lang w:val="es-ES"/>
        </w:rPr>
        <w:t>Derechos de ediciones anteriores</w:t>
      </w:r>
    </w:p>
    <w:p w14:paraId="2E3D4F3E" w14:textId="5E95BE83" w:rsidR="0061320A" w:rsidRPr="0089008B" w:rsidRDefault="0061320A" w:rsidP="009A7F20">
      <w:pPr>
        <w:pStyle w:val="Heading2"/>
        <w:widowControl w:val="0"/>
        <w:pBdr>
          <w:bottom w:val="none" w:sz="0" w:space="0" w:color="auto"/>
        </w:pBdr>
        <w:tabs>
          <w:tab w:val="left" w:pos="720"/>
        </w:tabs>
        <w:ind w:left="270"/>
        <w:rPr>
          <w:lang w:val="es-ES"/>
        </w:rPr>
      </w:pPr>
      <w:r w:rsidRPr="0089008B">
        <w:rPr>
          <w:b w:val="0"/>
          <w:caps w:val="0"/>
          <w:color w:val="404040" w:themeColor="text1" w:themeTint="BF"/>
          <w:sz w:val="18"/>
          <w:lang w:val="es-ES"/>
        </w:rPr>
        <w:t>En lugar de cualquier instancia permitida, puede crear, almacenar y usar una instancia de la versión 2012 o una versión anterior de</w:t>
      </w:r>
      <w:r w:rsidR="009A7F20">
        <w:rPr>
          <w:b w:val="0"/>
          <w:caps w:val="0"/>
          <w:color w:val="404040" w:themeColor="text1" w:themeTint="BF"/>
          <w:sz w:val="18"/>
          <w:lang w:val="es-ES"/>
        </w:rPr>
        <w:t> </w:t>
      </w:r>
      <w:r w:rsidRPr="0089008B">
        <w:rPr>
          <w:b w:val="0"/>
          <w:caps w:val="0"/>
          <w:color w:val="404040" w:themeColor="text1" w:themeTint="BF"/>
          <w:sz w:val="18"/>
          <w:lang w:val="es-ES"/>
        </w:rPr>
        <w:t>las siguientes ediciones de software: SQL Server Standard, Workgroup o Small Business.</w:t>
      </w:r>
    </w:p>
    <w:p w14:paraId="4D4F3F47" w14:textId="77777777" w:rsidR="00EA48AA" w:rsidRPr="0089008B" w:rsidRDefault="00EA48AA" w:rsidP="00A748AB">
      <w:pPr>
        <w:pStyle w:val="PURBlueStrong-Indented"/>
        <w:rPr>
          <w:lang w:val="es-ES"/>
        </w:rPr>
      </w:pPr>
      <w:r w:rsidRPr="0089008B">
        <w:rPr>
          <w:lang w:val="es-ES"/>
        </w:rPr>
        <w:t>Servidor de Conmutación por Error</w:t>
      </w:r>
    </w:p>
    <w:p w14:paraId="743B7469" w14:textId="5B96EBD8" w:rsidR="00EA48AA" w:rsidRPr="0089008B" w:rsidRDefault="00EA48AA" w:rsidP="00D6363C">
      <w:pPr>
        <w:pStyle w:val="Heading2"/>
        <w:widowControl w:val="0"/>
        <w:pBdr>
          <w:bottom w:val="none" w:sz="0" w:space="0" w:color="auto"/>
        </w:pBdr>
        <w:tabs>
          <w:tab w:val="left" w:pos="720"/>
        </w:tabs>
        <w:ind w:left="270"/>
        <w:rPr>
          <w:lang w:val="es-ES"/>
        </w:rPr>
      </w:pPr>
      <w:bookmarkStart w:id="375" w:name="_Toc346894346"/>
      <w:r w:rsidRPr="0089008B">
        <w:rPr>
          <w:b w:val="0"/>
          <w:caps w:val="0"/>
          <w:color w:val="404040" w:themeColor="text1" w:themeTint="BF"/>
          <w:sz w:val="18"/>
          <w:lang w:val="es-ES"/>
        </w:rPr>
        <w:t>Por cualquier entorno de sistema operativo en que ejecute instancias del software de servidor, puede ejecutar como máximo el mismo número de instancias de conmutación por error pasivas en un entorno de sistema operativo independiente con anticipación a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75"/>
      <w:r w:rsidRPr="0089008B">
        <w:rPr>
          <w:b w:val="0"/>
          <w:caps w:val="0"/>
          <w:color w:val="404040" w:themeColor="text1" w:themeTint="BF"/>
          <w:sz w:val="18"/>
          <w:lang w:val="es-ES"/>
        </w:rPr>
        <w:t xml:space="preserve"> </w:t>
      </w:r>
    </w:p>
    <w:p w14:paraId="10D459C6" w14:textId="77777777" w:rsidR="009E6523" w:rsidRPr="0089008B" w:rsidRDefault="009E6523" w:rsidP="00A748AB">
      <w:pPr>
        <w:pStyle w:val="PURBlueStrong-Indented"/>
        <w:rPr>
          <w:lang w:val="es-ES"/>
        </w:rPr>
      </w:pPr>
      <w:r w:rsidRPr="0089008B">
        <w:rPr>
          <w:lang w:val="es-ES"/>
        </w:rPr>
        <w:t>.NET Framework Software</w:t>
      </w:r>
    </w:p>
    <w:p w14:paraId="3D84C078" w14:textId="41708718" w:rsidR="009E6523" w:rsidRPr="0089008B" w:rsidRDefault="009E6523" w:rsidP="00A748AB">
      <w:pPr>
        <w:pStyle w:val="PURBody-Indented"/>
        <w:rPr>
          <w:lang w:val="es-ES"/>
        </w:rPr>
      </w:pPr>
      <w:r w:rsidRPr="0089008B">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04112EDC" w14:textId="0F019DA0" w:rsidR="00830DCA" w:rsidRPr="0089008B" w:rsidRDefault="005461DC" w:rsidP="00D673CC">
      <w:pPr>
        <w:keepNext/>
        <w:keepLines/>
        <w:spacing w:before="240" w:after="240"/>
        <w:jc w:val="right"/>
        <w:rPr>
          <w:lang w:val="es-ES"/>
        </w:rPr>
      </w:pPr>
      <w:hyperlink w:anchor="TOC" w:history="1">
        <w:r w:rsidR="00252074" w:rsidRPr="0089008B">
          <w:rPr>
            <w:rFonts w:ascii="Arial Narrow" w:hAnsi="Arial Narrow"/>
            <w:color w:val="00467F"/>
            <w:sz w:val="16"/>
            <w:u w:val="single"/>
            <w:lang w:val="es-ES"/>
          </w:rPr>
          <w:t>Tabla de contenidos</w:t>
        </w:r>
      </w:hyperlink>
      <w:r w:rsidR="002F0A41">
        <w:rPr>
          <w:sz w:val="18"/>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7A826645" w14:textId="5A5AC8CD" w:rsidR="00EA48AA" w:rsidRPr="0089008B" w:rsidRDefault="00EA48AA" w:rsidP="00D6363C">
      <w:pPr>
        <w:pStyle w:val="PURProductName"/>
        <w:rPr>
          <w:lang w:val="es-ES"/>
        </w:rPr>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388436015"/>
      <w:bookmarkStart w:id="387" w:name="_Toc388997245"/>
      <w:r w:rsidRPr="0089008B">
        <w:rPr>
          <w:lang w:val="es-ES"/>
        </w:rPr>
        <w:t>SQL Server 2014 Web</w:t>
      </w:r>
      <w:bookmarkEnd w:id="376"/>
      <w:bookmarkEnd w:id="377"/>
      <w:bookmarkEnd w:id="378"/>
      <w:bookmarkEnd w:id="379"/>
      <w:bookmarkEnd w:id="380"/>
      <w:bookmarkEnd w:id="381"/>
      <w:bookmarkEnd w:id="382"/>
      <w:bookmarkEnd w:id="383"/>
      <w:r w:rsidRPr="0089008B">
        <w:rPr>
          <w:lang w:val="es-ES"/>
        </w:rPr>
        <w:t xml:space="preserve"> Core</w:t>
      </w:r>
      <w:bookmarkEnd w:id="384"/>
      <w:bookmarkEnd w:id="385"/>
      <w:bookmarkEnd w:id="386"/>
      <w:bookmarkEnd w:id="387"/>
      <w:r w:rsidRPr="0089008B">
        <w:rPr>
          <w:lang w:val="es-ES"/>
        </w:rPr>
        <w:fldChar w:fldCharType="begin"/>
      </w:r>
      <w:r w:rsidRPr="0089008B">
        <w:rPr>
          <w:lang w:val="es-ES"/>
        </w:rPr>
        <w:instrText>XE "SQL Server 2014 Web Core"</w:instrText>
      </w:r>
      <w:r w:rsidRPr="0089008B">
        <w:rPr>
          <w:lang w:val="es-ES"/>
        </w:rPr>
        <w:fldChar w:fldCharType="end"/>
      </w:r>
    </w:p>
    <w:p w14:paraId="779A6651" w14:textId="77777777" w:rsidR="00EA48AA" w:rsidRPr="0089008B" w:rsidRDefault="00EA48AA" w:rsidP="00EA48AA">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3448DF" w14:paraId="1BA3CAA0" w14:textId="77777777" w:rsidTr="00C7210E">
        <w:tc>
          <w:tcPr>
            <w:tcW w:w="2477" w:type="pct"/>
          </w:tcPr>
          <w:p w14:paraId="79541800" w14:textId="12C9E2D7" w:rsidR="00EA48AA" w:rsidRPr="0089008B" w:rsidRDefault="00EA48AA" w:rsidP="00C7210E">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Movilidad de Licencias en Granjas de Servidores:</w:t>
            </w:r>
            <w:r w:rsidRPr="0089008B">
              <w:rPr>
                <w:rFonts w:ascii="Arial Narrow" w:hAnsi="Arial Narrow"/>
                <w:sz w:val="18"/>
                <w:lang w:val="es-ES"/>
              </w:rPr>
              <w:t xml:space="preserve"> </w:t>
            </w:r>
            <w:r w:rsidRPr="0089008B">
              <w:rPr>
                <w:rFonts w:ascii="Arial Narrow" w:hAnsi="Arial Narrow"/>
                <w:b/>
                <w:color w:val="404040" w:themeColor="text1" w:themeTint="BF"/>
                <w:sz w:val="18"/>
                <w:lang w:val="es-ES"/>
              </w:rPr>
              <w:t xml:space="preserve">Sí </w:t>
            </w:r>
            <w:r w:rsidRPr="0089008B">
              <w:rPr>
                <w:rFonts w:ascii="Arial Narrow" w:hAnsi="Arial Narrow"/>
                <w:i/>
                <w:color w:val="404040" w:themeColor="text1" w:themeTint="BF"/>
                <w:sz w:val="18"/>
                <w:lang w:val="es-ES"/>
              </w:rPr>
              <w:t>(ver</w:t>
            </w:r>
            <w:r w:rsidRPr="0089008B">
              <w:rPr>
                <w:rFonts w:ascii="Arial Narrow" w:hAnsi="Arial Narrow"/>
                <w:i/>
                <w:sz w:val="18"/>
                <w:szCs w:val="18"/>
                <w:lang w:val="es-ES"/>
              </w:rPr>
              <w:t xml:space="preserve"> </w:t>
            </w:r>
            <w:hyperlink w:anchor="Movilidad" w:history="1">
              <w:r w:rsidRPr="0089008B">
                <w:rPr>
                  <w:rStyle w:val="Hyperlink"/>
                  <w:rFonts w:ascii="Arial Narrow" w:hAnsi="Arial Narrow"/>
                  <w:i/>
                  <w:sz w:val="18"/>
                  <w:szCs w:val="18"/>
                  <w:lang w:val="es-ES"/>
                </w:rPr>
                <w:t>Términos Generales</w:t>
              </w:r>
            </w:hyperlink>
            <w:r w:rsidRPr="0089008B">
              <w:rPr>
                <w:rFonts w:ascii="Arial Narrow" w:hAnsi="Arial Narrow"/>
                <w:i/>
                <w:sz w:val="18"/>
                <w:szCs w:val="18"/>
                <w:lang w:val="es-ES"/>
              </w:rPr>
              <w:t>)</w:t>
            </w:r>
          </w:p>
        </w:tc>
        <w:tc>
          <w:tcPr>
            <w:tcW w:w="2523" w:type="pct"/>
          </w:tcPr>
          <w:p w14:paraId="2A29AB77" w14:textId="7B1B064A" w:rsidR="00EA48AA" w:rsidRPr="0089008B" w:rsidRDefault="00EA48AA" w:rsidP="00C7210E">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Ver Notificación Aplicable: </w:t>
            </w:r>
            <w:r w:rsidRPr="0089008B">
              <w:rPr>
                <w:rFonts w:ascii="Arial Narrow" w:hAnsi="Arial Narrow"/>
                <w:b/>
                <w:color w:val="404040" w:themeColor="text1" w:themeTint="BF"/>
                <w:sz w:val="18"/>
                <w:lang w:val="es-ES"/>
              </w:rPr>
              <w:t xml:space="preserve">Actualizaciones Automáticas </w:t>
            </w:r>
            <w:r w:rsidRPr="0089008B">
              <w:rPr>
                <w:rFonts w:ascii="Arial Narrow" w:hAnsi="Arial Narrow"/>
                <w:i/>
                <w:color w:val="404040" w:themeColor="text1" w:themeTint="BF"/>
                <w:sz w:val="18"/>
                <w:lang w:val="es-ES"/>
              </w:rPr>
              <w:t xml:space="preserve">(consulte el </w:t>
            </w:r>
            <w:hyperlink w:anchor="Appendix2" w:history="1">
              <w:r w:rsidRPr="0089008B">
                <w:rPr>
                  <w:rStyle w:val="Hyperlink"/>
                  <w:rFonts w:ascii="Arial Narrow" w:hAnsi="Arial Narrow"/>
                  <w:i/>
                  <w:sz w:val="18"/>
                  <w:lang w:val="es-ES"/>
                </w:rPr>
                <w:t>Anexo 2</w:t>
              </w:r>
            </w:hyperlink>
            <w:r w:rsidRPr="0089008B">
              <w:rPr>
                <w:rFonts w:ascii="Arial Narrow" w:hAnsi="Arial Narrow"/>
                <w:i/>
                <w:color w:val="404040" w:themeColor="text1" w:themeTint="BF"/>
                <w:sz w:val="18"/>
                <w:lang w:val="es-ES"/>
              </w:rPr>
              <w:t>)</w:t>
            </w:r>
          </w:p>
        </w:tc>
      </w:tr>
      <w:tr w:rsidR="00EA48AA" w:rsidRPr="0089008B" w14:paraId="727DE8B2" w14:textId="77777777" w:rsidTr="00C7210E">
        <w:tc>
          <w:tcPr>
            <w:tcW w:w="2477" w:type="pct"/>
          </w:tcPr>
          <w:p w14:paraId="75A12028" w14:textId="76B83FE5" w:rsidR="00EA48AA" w:rsidRPr="0089008B" w:rsidRDefault="00EA48AA" w:rsidP="00C7210E">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Si</w:t>
            </w:r>
            <w:r w:rsidRPr="0089008B">
              <w:rPr>
                <w:rFonts w:ascii="Arial Narrow" w:hAnsi="Arial Narrow"/>
                <w:color w:val="404040" w:themeColor="text1" w:themeTint="BF"/>
                <w:sz w:val="18"/>
                <w:lang w:val="es-ES"/>
              </w:rPr>
              <w:t xml:space="preserve"> </w:t>
            </w:r>
            <w:r w:rsidRPr="0089008B">
              <w:rPr>
                <w:rFonts w:ascii="Arial Narrow" w:hAnsi="Arial Narrow"/>
                <w:i/>
                <w:color w:val="404040" w:themeColor="text1" w:themeTint="BF"/>
                <w:sz w:val="18"/>
                <w:lang w:val="es-ES"/>
              </w:rPr>
              <w:t xml:space="preserve">(ver </w:t>
            </w:r>
            <w:hyperlink w:anchor="Anexo1" w:history="1">
              <w:r w:rsidRPr="0089008B">
                <w:rPr>
                  <w:rFonts w:ascii="Arial Narrow" w:hAnsi="Arial Narrow"/>
                  <w:i/>
                  <w:color w:val="00467F"/>
                  <w:sz w:val="18"/>
                  <w:u w:val="single"/>
                  <w:lang w:val="es-ES"/>
                </w:rPr>
                <w:t>Anexo 1</w:t>
              </w:r>
            </w:hyperlink>
            <w:r w:rsidRPr="0089008B">
              <w:rPr>
                <w:rFonts w:ascii="Arial Narrow" w:hAnsi="Arial Narrow"/>
                <w:i/>
                <w:color w:val="404040" w:themeColor="text1" w:themeTint="BF"/>
                <w:sz w:val="18"/>
                <w:lang w:val="es-ES"/>
              </w:rPr>
              <w:t>)</w:t>
            </w:r>
          </w:p>
        </w:tc>
        <w:tc>
          <w:tcPr>
            <w:tcW w:w="2523" w:type="pct"/>
          </w:tcPr>
          <w:p w14:paraId="415B9C09" w14:textId="77777777" w:rsidR="00EA48AA" w:rsidRPr="0089008B" w:rsidRDefault="00EA48AA" w:rsidP="00C7210E">
            <w:pPr>
              <w:spacing w:after="0"/>
              <w:rPr>
                <w:rFonts w:ascii="Arial Narrow" w:hAnsi="Arial Narrow"/>
                <w:color w:val="404040" w:themeColor="text1" w:themeTint="BF"/>
                <w:sz w:val="18"/>
                <w:lang w:val="es-ES"/>
              </w:rPr>
            </w:pPr>
          </w:p>
        </w:tc>
      </w:tr>
    </w:tbl>
    <w:p w14:paraId="6354F64A" w14:textId="77777777" w:rsidR="00EA48AA" w:rsidRPr="0089008B" w:rsidRDefault="00EA48AA" w:rsidP="00EA48AA">
      <w:pPr>
        <w:pStyle w:val="PURADDITIONALTERMSHEADERMB"/>
        <w:rPr>
          <w:lang w:val="es-ES"/>
        </w:rPr>
      </w:pPr>
      <w:r w:rsidRPr="0089008B">
        <w:rPr>
          <w:lang w:val="es-ES"/>
        </w:rPr>
        <w:t>Términos Adicionales:</w:t>
      </w:r>
    </w:p>
    <w:p w14:paraId="4D795803" w14:textId="77777777" w:rsidR="00EA48AA" w:rsidRPr="0089008B" w:rsidRDefault="00EA48AA" w:rsidP="00EA48AA">
      <w:pPr>
        <w:pStyle w:val="PURBody-Indented"/>
        <w:rPr>
          <w:lang w:val="es-ES"/>
        </w:rPr>
      </w:pPr>
      <w:r w:rsidRPr="0089008B">
        <w:rPr>
          <w:lang w:val="es-ES"/>
        </w:rPr>
        <w:t>El software se puede utilizar únicamente para respaldar, con acceso público o mediante Internet,</w:t>
      </w:r>
    </w:p>
    <w:p w14:paraId="433250D8" w14:textId="7ED9CC40" w:rsidR="00EA48AA" w:rsidRPr="0089008B" w:rsidRDefault="00830DCA" w:rsidP="000C1827">
      <w:pPr>
        <w:pStyle w:val="PURBullet-Indented"/>
        <w:rPr>
          <w:lang w:val="es-ES"/>
        </w:rPr>
      </w:pPr>
      <w:r w:rsidRPr="0089008B">
        <w:rPr>
          <w:lang w:val="es-ES"/>
        </w:rPr>
        <w:t>páginas web</w:t>
      </w:r>
    </w:p>
    <w:p w14:paraId="7C543B91" w14:textId="77777777" w:rsidR="00EA48AA" w:rsidRPr="0089008B" w:rsidRDefault="00EA48AA" w:rsidP="000C1827">
      <w:pPr>
        <w:pStyle w:val="PURBullet-Indented"/>
        <w:rPr>
          <w:lang w:val="es-ES"/>
        </w:rPr>
      </w:pPr>
      <w:r w:rsidRPr="0089008B">
        <w:rPr>
          <w:lang w:val="es-ES"/>
        </w:rPr>
        <w:t>sitios web</w:t>
      </w:r>
    </w:p>
    <w:p w14:paraId="467E265B" w14:textId="77777777" w:rsidR="00EA48AA" w:rsidRPr="0089008B" w:rsidRDefault="00EA48AA" w:rsidP="000C1827">
      <w:pPr>
        <w:pStyle w:val="PURBullet-Indented"/>
        <w:rPr>
          <w:lang w:val="es-ES"/>
        </w:rPr>
      </w:pPr>
      <w:r w:rsidRPr="0089008B">
        <w:rPr>
          <w:lang w:val="es-ES"/>
        </w:rPr>
        <w:t xml:space="preserve">aplicaciones web </w:t>
      </w:r>
    </w:p>
    <w:p w14:paraId="7092547C" w14:textId="77777777" w:rsidR="00EA48AA" w:rsidRPr="0089008B" w:rsidRDefault="00EA48AA" w:rsidP="000C1827">
      <w:pPr>
        <w:pStyle w:val="PURBullet-Indented"/>
        <w:rPr>
          <w:lang w:val="es-ES"/>
        </w:rPr>
      </w:pPr>
      <w:r w:rsidRPr="0089008B">
        <w:rPr>
          <w:lang w:val="es-ES"/>
        </w:rPr>
        <w:t>servicios web</w:t>
      </w:r>
    </w:p>
    <w:p w14:paraId="38C01AAC" w14:textId="5BC4C1F7" w:rsidR="00EA48AA" w:rsidRPr="0089008B" w:rsidRDefault="00EA48AA" w:rsidP="009A7F20">
      <w:pPr>
        <w:pStyle w:val="PURBody-Indented"/>
        <w:rPr>
          <w:lang w:val="es-ES"/>
        </w:rPr>
      </w:pPr>
      <w:r w:rsidRPr="0089008B">
        <w:rPr>
          <w:lang w:val="es-ES"/>
        </w:rPr>
        <w:t>No se puede utilizar para respaldar aplicaciones de línea de negocio (por ejemplo, Customer Relationship Management, Enterprise</w:t>
      </w:r>
      <w:r w:rsidR="009A7F20">
        <w:rPr>
          <w:lang w:val="es-ES"/>
        </w:rPr>
        <w:t> </w:t>
      </w:r>
      <w:r w:rsidRPr="0089008B">
        <w:rPr>
          <w:lang w:val="es-ES"/>
        </w:rPr>
        <w:t>Resource Management y otras aplicaciones similares).</w:t>
      </w:r>
    </w:p>
    <w:p w14:paraId="3CCC1B9D" w14:textId="77777777" w:rsidR="00EA48AA" w:rsidRPr="0089008B" w:rsidRDefault="00EA48AA" w:rsidP="009A7F20">
      <w:pPr>
        <w:pStyle w:val="PURBlueStrong"/>
        <w:rPr>
          <w:lang w:val="es-ES"/>
        </w:rPr>
      </w:pPr>
      <w:r w:rsidRPr="0089008B">
        <w:rPr>
          <w:lang w:val="es-ES"/>
        </w:rPr>
        <w:lastRenderedPageBreak/>
        <w:t>Servidor de Conmutación por Error</w:t>
      </w:r>
    </w:p>
    <w:p w14:paraId="7D4C3BC9" w14:textId="67D64D7E" w:rsidR="00EA48AA" w:rsidRPr="0089008B" w:rsidRDefault="000942D7" w:rsidP="009A7F20">
      <w:pPr>
        <w:pStyle w:val="PURBody-Indented"/>
        <w:keepNext/>
        <w:keepLines/>
        <w:rPr>
          <w:lang w:val="es-ES"/>
        </w:rPr>
      </w:pPr>
      <w:r w:rsidRPr="0089008B">
        <w:rPr>
          <w:lang w:val="es-ES"/>
        </w:rPr>
        <w:t>Por cualquier entorno de sistema operativo en que ejecute instancias del software de servidor, puede ejecutar como máximo el mismo número de instancias de conmutación por error pasivas en un entorno de sistema operativo independiente con anticipación a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p>
    <w:p w14:paraId="709E817B" w14:textId="77777777" w:rsidR="00EA48AA" w:rsidRPr="0089008B" w:rsidRDefault="00EA48AA" w:rsidP="00EA48AA">
      <w:pPr>
        <w:pStyle w:val="PURBlueStrong-Indented"/>
        <w:rPr>
          <w:lang w:val="es-ES"/>
        </w:rPr>
      </w:pPr>
      <w:r w:rsidRPr="0089008B">
        <w:rPr>
          <w:lang w:val="es-ES"/>
        </w:rPr>
        <w:t>.NET Framework Software</w:t>
      </w:r>
    </w:p>
    <w:p w14:paraId="3396698F" w14:textId="7F6CDA81" w:rsidR="002C084A" w:rsidRPr="0089008B" w:rsidRDefault="00EA48AA" w:rsidP="009A7F20">
      <w:pPr>
        <w:pStyle w:val="PURBody-Indented"/>
        <w:rPr>
          <w:lang w:val="es-ES"/>
        </w:rPr>
      </w:pPr>
      <w:r w:rsidRPr="0089008B">
        <w:rPr>
          <w:lang w:val="es-ES"/>
        </w:rPr>
        <w:t>El software del producto contiene el software Microsoft .NET Framework y puede contener el software PowerShell. Consulte</w:t>
      </w:r>
      <w:r w:rsidR="009A7F20">
        <w:rPr>
          <w:lang w:val="es-ES"/>
        </w:rPr>
        <w:t> </w:t>
      </w:r>
      <w:r w:rsidRPr="0089008B">
        <w:rPr>
          <w:lang w:val="es-ES"/>
        </w:rPr>
        <w:t>los</w:t>
      </w:r>
      <w:r w:rsidR="009A7F20">
        <w:rPr>
          <w:lang w:val="es-ES"/>
        </w:rPr>
        <w:t> </w:t>
      </w:r>
      <w:r w:rsidRPr="0089008B">
        <w:rPr>
          <w:lang w:val="es-ES"/>
        </w:rPr>
        <w:t>términos de licencia para .NET Framework, software PowerShell y la revisión de Windows KB975759 en</w:t>
      </w:r>
      <w:r w:rsidR="009A7F20">
        <w:rPr>
          <w:lang w:val="es-ES"/>
        </w:rPr>
        <w:t> </w:t>
      </w:r>
      <w:r w:rsidRPr="0089008B">
        <w:rPr>
          <w:lang w:val="es-ES"/>
        </w:rPr>
        <w:t>los</w:t>
      </w:r>
      <w:r w:rsidR="009A7F20">
        <w:rPr>
          <w:lang w:val="es-ES"/>
        </w:rPr>
        <w:t> </w:t>
      </w:r>
      <w:r w:rsidRPr="0089008B">
        <w:rPr>
          <w:lang w:val="es-ES"/>
        </w:rPr>
        <w:t>Términos</w:t>
      </w:r>
      <w:r w:rsidR="009A7F20">
        <w:rPr>
          <w:lang w:val="es-ES"/>
        </w:rPr>
        <w:t> </w:t>
      </w:r>
      <w:r w:rsidRPr="0089008B">
        <w:rPr>
          <w:lang w:val="es-ES"/>
        </w:rPr>
        <w:t>de Licencia Universales.</w:t>
      </w:r>
    </w:p>
    <w:p w14:paraId="76724698" w14:textId="08AA9D15" w:rsidR="000C3222" w:rsidRPr="0089008B" w:rsidRDefault="005461DC" w:rsidP="00D673CC">
      <w:pPr>
        <w:pStyle w:val="PURBreadcrumb"/>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744797D7" w14:textId="77777777" w:rsidR="000C3222" w:rsidRPr="0089008B" w:rsidRDefault="000C3222" w:rsidP="002C084A">
      <w:pPr>
        <w:pStyle w:val="PURBody-Indented"/>
        <w:jc w:val="right"/>
        <w:rPr>
          <w:lang w:val="es-ES"/>
        </w:rPr>
        <w:sectPr w:rsidR="000C3222" w:rsidRPr="0089008B" w:rsidSect="00355CD5">
          <w:footerReference w:type="default" r:id="rId149"/>
          <w:type w:val="continuous"/>
          <w:pgSz w:w="12240" w:h="15840" w:code="1"/>
          <w:pgMar w:top="1170" w:right="720" w:bottom="720" w:left="720" w:header="432" w:footer="288" w:gutter="0"/>
          <w:cols w:space="360"/>
          <w:docGrid w:linePitch="360"/>
        </w:sectPr>
      </w:pPr>
    </w:p>
    <w:p w14:paraId="68E2ACAC" w14:textId="77777777" w:rsidR="000C3222" w:rsidRPr="0089008B" w:rsidRDefault="00A25EF4" w:rsidP="000C3222">
      <w:pPr>
        <w:pStyle w:val="PURSectionHeading"/>
        <w:spacing w:after="0"/>
        <w:rPr>
          <w:lang w:val="es-ES"/>
        </w:rPr>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388997246"/>
      <w:bookmarkStart w:id="395" w:name="SAL"/>
      <w:r w:rsidRPr="0089008B">
        <w:rPr>
          <w:lang w:val="es-ES"/>
        </w:rPr>
        <w:lastRenderedPageBreak/>
        <w:t>Modelo de Licencia (SAL) de acceso de suscriptor (Productos de servicios sin conexión</w:t>
      </w:r>
      <w:bookmarkEnd w:id="299"/>
      <w:bookmarkEnd w:id="300"/>
      <w:bookmarkEnd w:id="301"/>
      <w:bookmarkEnd w:id="302"/>
      <w:bookmarkEnd w:id="388"/>
      <w:bookmarkEnd w:id="389"/>
      <w:bookmarkEnd w:id="390"/>
      <w:bookmarkEnd w:id="391"/>
      <w:bookmarkEnd w:id="392"/>
      <w:bookmarkEnd w:id="393"/>
      <w:bookmarkEnd w:id="394"/>
    </w:p>
    <w:p w14:paraId="2D3A2E67" w14:textId="77777777" w:rsidR="000C3222" w:rsidRPr="0089008B" w:rsidRDefault="000C3222" w:rsidP="000C3222">
      <w:pPr>
        <w:pStyle w:val="TOC2"/>
        <w:rPr>
          <w:lang w:val="es-ES"/>
        </w:rPr>
        <w:sectPr w:rsidR="000C3222" w:rsidRPr="0089008B" w:rsidSect="002961FB">
          <w:footerReference w:type="default" r:id="rId150"/>
          <w:pgSz w:w="12240" w:h="15840" w:code="1"/>
          <w:pgMar w:top="1166" w:right="720" w:bottom="720" w:left="720" w:header="432" w:footer="288" w:gutter="0"/>
          <w:cols w:space="360"/>
          <w:docGrid w:linePitch="360"/>
        </w:sectPr>
      </w:pPr>
    </w:p>
    <w:p w14:paraId="4C3ED4DC" w14:textId="77777777" w:rsidR="003C0EAE" w:rsidRDefault="0006656D">
      <w:pPr>
        <w:pStyle w:val="TOC2"/>
        <w:rPr>
          <w:noProof/>
          <w:color w:val="auto"/>
          <w:sz w:val="22"/>
          <w:lang w:eastAsia="zh-CN"/>
        </w:rPr>
      </w:pPr>
      <w:r w:rsidRPr="0089008B">
        <w:rPr>
          <w:lang w:val="es-ES"/>
        </w:rPr>
        <w:lastRenderedPageBreak/>
        <w:fldChar w:fldCharType="begin"/>
      </w:r>
      <w:r w:rsidRPr="0089008B">
        <w:rPr>
          <w:lang w:val="es-ES"/>
        </w:rPr>
        <w:instrText xml:space="preserve"> TOC \b SAL \h \z \t "PUR Product Name,2" </w:instrText>
      </w:r>
      <w:r w:rsidRPr="0089008B">
        <w:rPr>
          <w:lang w:val="es-ES"/>
        </w:rPr>
        <w:fldChar w:fldCharType="separate"/>
      </w:r>
      <w:hyperlink w:anchor="_Toc388447635" w:history="1">
        <w:r w:rsidR="003C0EAE" w:rsidRPr="00A21F8C">
          <w:rPr>
            <w:rStyle w:val="Hyperlink"/>
            <w:noProof/>
            <w:lang w:val="fr-FR"/>
          </w:rPr>
          <w:t>Exchange Server 2013, ediciones Standard y Enterprise</w:t>
        </w:r>
        <w:r w:rsidR="003C0EAE">
          <w:rPr>
            <w:noProof/>
            <w:webHidden/>
          </w:rPr>
          <w:tab/>
        </w:r>
        <w:r w:rsidR="003C0EAE">
          <w:rPr>
            <w:noProof/>
            <w:webHidden/>
          </w:rPr>
          <w:fldChar w:fldCharType="begin"/>
        </w:r>
        <w:r w:rsidR="003C0EAE">
          <w:rPr>
            <w:noProof/>
            <w:webHidden/>
          </w:rPr>
          <w:instrText xml:space="preserve"> PAGEREF _Toc388447635 \h </w:instrText>
        </w:r>
        <w:r w:rsidR="003C0EAE">
          <w:rPr>
            <w:noProof/>
            <w:webHidden/>
          </w:rPr>
        </w:r>
        <w:r w:rsidR="003C0EAE">
          <w:rPr>
            <w:noProof/>
            <w:webHidden/>
          </w:rPr>
          <w:fldChar w:fldCharType="separate"/>
        </w:r>
        <w:r w:rsidR="0041566E">
          <w:rPr>
            <w:noProof/>
            <w:webHidden/>
          </w:rPr>
          <w:t>35</w:t>
        </w:r>
        <w:r w:rsidR="003C0EAE">
          <w:rPr>
            <w:noProof/>
            <w:webHidden/>
          </w:rPr>
          <w:fldChar w:fldCharType="end"/>
        </w:r>
      </w:hyperlink>
    </w:p>
    <w:p w14:paraId="2178CC9F" w14:textId="77777777" w:rsidR="003C0EAE" w:rsidRDefault="005461DC">
      <w:pPr>
        <w:pStyle w:val="TOC2"/>
        <w:rPr>
          <w:noProof/>
          <w:color w:val="auto"/>
          <w:sz w:val="22"/>
          <w:lang w:eastAsia="zh-CN"/>
        </w:rPr>
      </w:pPr>
      <w:hyperlink w:anchor="_Toc388447636" w:history="1">
        <w:r w:rsidR="003C0EAE" w:rsidRPr="00A21F8C">
          <w:rPr>
            <w:rStyle w:val="Hyperlink"/>
            <w:noProof/>
            <w:lang w:val="es-ES"/>
          </w:rPr>
          <w:t>Forefront Identity Manager 2010 R2</w:t>
        </w:r>
        <w:r w:rsidR="003C0EAE">
          <w:rPr>
            <w:noProof/>
            <w:webHidden/>
          </w:rPr>
          <w:tab/>
        </w:r>
        <w:r w:rsidR="003C0EAE">
          <w:rPr>
            <w:noProof/>
            <w:webHidden/>
          </w:rPr>
          <w:fldChar w:fldCharType="begin"/>
        </w:r>
        <w:r w:rsidR="003C0EAE">
          <w:rPr>
            <w:noProof/>
            <w:webHidden/>
          </w:rPr>
          <w:instrText xml:space="preserve"> PAGEREF _Toc388447636 \h </w:instrText>
        </w:r>
        <w:r w:rsidR="003C0EAE">
          <w:rPr>
            <w:noProof/>
            <w:webHidden/>
          </w:rPr>
        </w:r>
        <w:r w:rsidR="003C0EAE">
          <w:rPr>
            <w:noProof/>
            <w:webHidden/>
          </w:rPr>
          <w:fldChar w:fldCharType="separate"/>
        </w:r>
        <w:r w:rsidR="0041566E">
          <w:rPr>
            <w:noProof/>
            <w:webHidden/>
          </w:rPr>
          <w:t>37</w:t>
        </w:r>
        <w:r w:rsidR="003C0EAE">
          <w:rPr>
            <w:noProof/>
            <w:webHidden/>
          </w:rPr>
          <w:fldChar w:fldCharType="end"/>
        </w:r>
      </w:hyperlink>
    </w:p>
    <w:p w14:paraId="324EBB4A" w14:textId="77777777" w:rsidR="003C0EAE" w:rsidRDefault="005461DC">
      <w:pPr>
        <w:pStyle w:val="TOC2"/>
        <w:rPr>
          <w:noProof/>
          <w:color w:val="auto"/>
          <w:sz w:val="22"/>
          <w:lang w:eastAsia="zh-CN"/>
        </w:rPr>
      </w:pPr>
      <w:hyperlink w:anchor="_Toc388447637" w:history="1">
        <w:r w:rsidR="003C0EAE" w:rsidRPr="00A21F8C">
          <w:rPr>
            <w:rStyle w:val="Hyperlink"/>
            <w:noProof/>
            <w:lang w:val="es-ES"/>
          </w:rPr>
          <w:t>Lync Server 2013</w:t>
        </w:r>
        <w:r w:rsidR="003C0EAE">
          <w:rPr>
            <w:noProof/>
            <w:webHidden/>
          </w:rPr>
          <w:tab/>
        </w:r>
        <w:r w:rsidR="003C0EAE">
          <w:rPr>
            <w:noProof/>
            <w:webHidden/>
          </w:rPr>
          <w:fldChar w:fldCharType="begin"/>
        </w:r>
        <w:r w:rsidR="003C0EAE">
          <w:rPr>
            <w:noProof/>
            <w:webHidden/>
          </w:rPr>
          <w:instrText xml:space="preserve"> PAGEREF _Toc388447637 \h </w:instrText>
        </w:r>
        <w:r w:rsidR="003C0EAE">
          <w:rPr>
            <w:noProof/>
            <w:webHidden/>
          </w:rPr>
        </w:r>
        <w:r w:rsidR="003C0EAE">
          <w:rPr>
            <w:noProof/>
            <w:webHidden/>
          </w:rPr>
          <w:fldChar w:fldCharType="separate"/>
        </w:r>
        <w:r w:rsidR="0041566E">
          <w:rPr>
            <w:noProof/>
            <w:webHidden/>
          </w:rPr>
          <w:t>37</w:t>
        </w:r>
        <w:r w:rsidR="003C0EAE">
          <w:rPr>
            <w:noProof/>
            <w:webHidden/>
          </w:rPr>
          <w:fldChar w:fldCharType="end"/>
        </w:r>
      </w:hyperlink>
    </w:p>
    <w:p w14:paraId="1173E352" w14:textId="77777777" w:rsidR="003C0EAE" w:rsidRDefault="005461DC">
      <w:pPr>
        <w:pStyle w:val="TOC2"/>
        <w:rPr>
          <w:noProof/>
          <w:color w:val="auto"/>
          <w:sz w:val="22"/>
          <w:lang w:eastAsia="zh-CN"/>
        </w:rPr>
      </w:pPr>
      <w:hyperlink w:anchor="_Toc388447638" w:history="1">
        <w:r w:rsidR="003C0EAE" w:rsidRPr="00A21F8C">
          <w:rPr>
            <w:rStyle w:val="Hyperlink"/>
            <w:noProof/>
            <w:lang w:val="es-ES"/>
          </w:rPr>
          <w:t>Microsoft Application Virtualization Hosting para Desktops</w:t>
        </w:r>
        <w:r w:rsidR="003C0EAE">
          <w:rPr>
            <w:noProof/>
            <w:webHidden/>
          </w:rPr>
          <w:tab/>
        </w:r>
        <w:r w:rsidR="003C0EAE">
          <w:rPr>
            <w:noProof/>
            <w:webHidden/>
          </w:rPr>
          <w:fldChar w:fldCharType="begin"/>
        </w:r>
        <w:r w:rsidR="003C0EAE">
          <w:rPr>
            <w:noProof/>
            <w:webHidden/>
          </w:rPr>
          <w:instrText xml:space="preserve"> PAGEREF _Toc388447638 \h </w:instrText>
        </w:r>
        <w:r w:rsidR="003C0EAE">
          <w:rPr>
            <w:noProof/>
            <w:webHidden/>
          </w:rPr>
        </w:r>
        <w:r w:rsidR="003C0EAE">
          <w:rPr>
            <w:noProof/>
            <w:webHidden/>
          </w:rPr>
          <w:fldChar w:fldCharType="separate"/>
        </w:r>
        <w:r w:rsidR="0041566E">
          <w:rPr>
            <w:noProof/>
            <w:webHidden/>
          </w:rPr>
          <w:t>39</w:t>
        </w:r>
        <w:r w:rsidR="003C0EAE">
          <w:rPr>
            <w:noProof/>
            <w:webHidden/>
          </w:rPr>
          <w:fldChar w:fldCharType="end"/>
        </w:r>
      </w:hyperlink>
    </w:p>
    <w:p w14:paraId="25E487AC" w14:textId="30AC488D" w:rsidR="003C0EAE" w:rsidRDefault="005461DC" w:rsidP="00550AF0">
      <w:pPr>
        <w:pStyle w:val="TOC2"/>
        <w:ind w:left="153" w:hanging="9"/>
        <w:rPr>
          <w:noProof/>
          <w:color w:val="auto"/>
          <w:sz w:val="22"/>
          <w:lang w:eastAsia="zh-CN"/>
        </w:rPr>
      </w:pPr>
      <w:hyperlink w:anchor="_Toc388447639" w:history="1">
        <w:r w:rsidR="003C0EAE" w:rsidRPr="00A21F8C">
          <w:rPr>
            <w:rStyle w:val="Hyperlink"/>
            <w:noProof/>
            <w:lang w:val="es-ES"/>
          </w:rPr>
          <w:t xml:space="preserve">Microsoft Application Virtualization para Servicios </w:t>
        </w:r>
        <w:r w:rsidR="003C0EAE">
          <w:rPr>
            <w:rStyle w:val="Hyperlink"/>
            <w:noProof/>
            <w:lang w:val="es-ES"/>
          </w:rPr>
          <w:br/>
        </w:r>
        <w:r w:rsidR="003C0EAE" w:rsidRPr="00A21F8C">
          <w:rPr>
            <w:rStyle w:val="Hyperlink"/>
            <w:noProof/>
            <w:lang w:val="es-ES"/>
          </w:rPr>
          <w:t>de Escritorio remoto.</w:t>
        </w:r>
        <w:r w:rsidR="003C0EAE">
          <w:rPr>
            <w:noProof/>
            <w:webHidden/>
          </w:rPr>
          <w:tab/>
        </w:r>
        <w:r w:rsidR="003C0EAE">
          <w:rPr>
            <w:noProof/>
            <w:webHidden/>
          </w:rPr>
          <w:fldChar w:fldCharType="begin"/>
        </w:r>
        <w:r w:rsidR="003C0EAE">
          <w:rPr>
            <w:noProof/>
            <w:webHidden/>
          </w:rPr>
          <w:instrText xml:space="preserve"> PAGEREF _Toc388447639 \h </w:instrText>
        </w:r>
        <w:r w:rsidR="003C0EAE">
          <w:rPr>
            <w:noProof/>
            <w:webHidden/>
          </w:rPr>
        </w:r>
        <w:r w:rsidR="003C0EAE">
          <w:rPr>
            <w:noProof/>
            <w:webHidden/>
          </w:rPr>
          <w:fldChar w:fldCharType="separate"/>
        </w:r>
        <w:r w:rsidR="0041566E">
          <w:rPr>
            <w:noProof/>
            <w:webHidden/>
          </w:rPr>
          <w:t>39</w:t>
        </w:r>
        <w:r w:rsidR="003C0EAE">
          <w:rPr>
            <w:noProof/>
            <w:webHidden/>
          </w:rPr>
          <w:fldChar w:fldCharType="end"/>
        </w:r>
      </w:hyperlink>
    </w:p>
    <w:p w14:paraId="4B35A4E1" w14:textId="77777777" w:rsidR="003C0EAE" w:rsidRDefault="005461DC">
      <w:pPr>
        <w:pStyle w:val="TOC2"/>
        <w:rPr>
          <w:noProof/>
          <w:color w:val="auto"/>
          <w:sz w:val="22"/>
          <w:lang w:eastAsia="zh-CN"/>
        </w:rPr>
      </w:pPr>
      <w:hyperlink w:anchor="_Toc388447640" w:history="1">
        <w:r w:rsidR="003C0EAE" w:rsidRPr="00A21F8C">
          <w:rPr>
            <w:rStyle w:val="Hyperlink"/>
            <w:noProof/>
            <w:lang w:val="es-ES"/>
          </w:rPr>
          <w:t>Microsoft Dynamics AX 2012 R3</w:t>
        </w:r>
        <w:r w:rsidR="003C0EAE">
          <w:rPr>
            <w:noProof/>
            <w:webHidden/>
          </w:rPr>
          <w:tab/>
        </w:r>
        <w:r w:rsidR="003C0EAE">
          <w:rPr>
            <w:noProof/>
            <w:webHidden/>
          </w:rPr>
          <w:fldChar w:fldCharType="begin"/>
        </w:r>
        <w:r w:rsidR="003C0EAE">
          <w:rPr>
            <w:noProof/>
            <w:webHidden/>
          </w:rPr>
          <w:instrText xml:space="preserve"> PAGEREF _Toc388447640 \h </w:instrText>
        </w:r>
        <w:r w:rsidR="003C0EAE">
          <w:rPr>
            <w:noProof/>
            <w:webHidden/>
          </w:rPr>
        </w:r>
        <w:r w:rsidR="003C0EAE">
          <w:rPr>
            <w:noProof/>
            <w:webHidden/>
          </w:rPr>
          <w:fldChar w:fldCharType="separate"/>
        </w:r>
        <w:r w:rsidR="0041566E">
          <w:rPr>
            <w:noProof/>
            <w:webHidden/>
          </w:rPr>
          <w:t>40</w:t>
        </w:r>
        <w:r w:rsidR="003C0EAE">
          <w:rPr>
            <w:noProof/>
            <w:webHidden/>
          </w:rPr>
          <w:fldChar w:fldCharType="end"/>
        </w:r>
      </w:hyperlink>
    </w:p>
    <w:p w14:paraId="64032BF2" w14:textId="77777777" w:rsidR="003C0EAE" w:rsidRDefault="005461DC">
      <w:pPr>
        <w:pStyle w:val="TOC2"/>
        <w:rPr>
          <w:noProof/>
          <w:color w:val="auto"/>
          <w:sz w:val="22"/>
          <w:lang w:eastAsia="zh-CN"/>
        </w:rPr>
      </w:pPr>
      <w:hyperlink w:anchor="_Toc388447641" w:history="1">
        <w:r w:rsidR="003C0EAE" w:rsidRPr="00A21F8C">
          <w:rPr>
            <w:rStyle w:val="Hyperlink"/>
            <w:noProof/>
            <w:lang w:val="es-ES"/>
          </w:rPr>
          <w:t>Microsoft Dynamics C5 2012</w:t>
        </w:r>
        <w:r w:rsidR="003C0EAE">
          <w:rPr>
            <w:noProof/>
            <w:webHidden/>
          </w:rPr>
          <w:tab/>
        </w:r>
        <w:r w:rsidR="003C0EAE">
          <w:rPr>
            <w:noProof/>
            <w:webHidden/>
          </w:rPr>
          <w:fldChar w:fldCharType="begin"/>
        </w:r>
        <w:r w:rsidR="003C0EAE">
          <w:rPr>
            <w:noProof/>
            <w:webHidden/>
          </w:rPr>
          <w:instrText xml:space="preserve"> PAGEREF _Toc388447641 \h </w:instrText>
        </w:r>
        <w:r w:rsidR="003C0EAE">
          <w:rPr>
            <w:noProof/>
            <w:webHidden/>
          </w:rPr>
        </w:r>
        <w:r w:rsidR="003C0EAE">
          <w:rPr>
            <w:noProof/>
            <w:webHidden/>
          </w:rPr>
          <w:fldChar w:fldCharType="separate"/>
        </w:r>
        <w:r w:rsidR="0041566E">
          <w:rPr>
            <w:noProof/>
            <w:webHidden/>
          </w:rPr>
          <w:t>41</w:t>
        </w:r>
        <w:r w:rsidR="003C0EAE">
          <w:rPr>
            <w:noProof/>
            <w:webHidden/>
          </w:rPr>
          <w:fldChar w:fldCharType="end"/>
        </w:r>
      </w:hyperlink>
    </w:p>
    <w:p w14:paraId="68B9C571" w14:textId="77777777" w:rsidR="003C0EAE" w:rsidRDefault="005461DC">
      <w:pPr>
        <w:pStyle w:val="TOC2"/>
        <w:rPr>
          <w:noProof/>
          <w:color w:val="auto"/>
          <w:sz w:val="22"/>
          <w:lang w:eastAsia="zh-CN"/>
        </w:rPr>
      </w:pPr>
      <w:hyperlink w:anchor="_Toc388447642" w:history="1">
        <w:r w:rsidR="003C0EAE" w:rsidRPr="00A21F8C">
          <w:rPr>
            <w:rStyle w:val="Hyperlink"/>
            <w:noProof/>
            <w:lang w:val="es-ES"/>
          </w:rPr>
          <w:t>Microsoft Dynamics CRM 2013 Service Provider</w:t>
        </w:r>
        <w:r w:rsidR="003C0EAE">
          <w:rPr>
            <w:noProof/>
            <w:webHidden/>
          </w:rPr>
          <w:tab/>
        </w:r>
        <w:r w:rsidR="003C0EAE">
          <w:rPr>
            <w:noProof/>
            <w:webHidden/>
          </w:rPr>
          <w:fldChar w:fldCharType="begin"/>
        </w:r>
        <w:r w:rsidR="003C0EAE">
          <w:rPr>
            <w:noProof/>
            <w:webHidden/>
          </w:rPr>
          <w:instrText xml:space="preserve"> PAGEREF _Toc388447642 \h </w:instrText>
        </w:r>
        <w:r w:rsidR="003C0EAE">
          <w:rPr>
            <w:noProof/>
            <w:webHidden/>
          </w:rPr>
        </w:r>
        <w:r w:rsidR="003C0EAE">
          <w:rPr>
            <w:noProof/>
            <w:webHidden/>
          </w:rPr>
          <w:fldChar w:fldCharType="separate"/>
        </w:r>
        <w:r w:rsidR="0041566E">
          <w:rPr>
            <w:noProof/>
            <w:webHidden/>
          </w:rPr>
          <w:t>42</w:t>
        </w:r>
        <w:r w:rsidR="003C0EAE">
          <w:rPr>
            <w:noProof/>
            <w:webHidden/>
          </w:rPr>
          <w:fldChar w:fldCharType="end"/>
        </w:r>
      </w:hyperlink>
    </w:p>
    <w:p w14:paraId="39D87AC9" w14:textId="77777777" w:rsidR="003C0EAE" w:rsidRDefault="005461DC">
      <w:pPr>
        <w:pStyle w:val="TOC2"/>
        <w:rPr>
          <w:noProof/>
          <w:color w:val="auto"/>
          <w:sz w:val="22"/>
          <w:lang w:eastAsia="zh-CN"/>
        </w:rPr>
      </w:pPr>
      <w:hyperlink w:anchor="_Toc388447643" w:history="1">
        <w:r w:rsidR="003C0EAE" w:rsidRPr="00A21F8C">
          <w:rPr>
            <w:rStyle w:val="Hyperlink"/>
            <w:noProof/>
            <w:lang w:val="es-ES"/>
          </w:rPr>
          <w:t>Microsoft Dynamics GP 2013</w:t>
        </w:r>
        <w:r w:rsidR="003C0EAE">
          <w:rPr>
            <w:noProof/>
            <w:webHidden/>
          </w:rPr>
          <w:tab/>
        </w:r>
        <w:r w:rsidR="003C0EAE">
          <w:rPr>
            <w:noProof/>
            <w:webHidden/>
          </w:rPr>
          <w:fldChar w:fldCharType="begin"/>
        </w:r>
        <w:r w:rsidR="003C0EAE">
          <w:rPr>
            <w:noProof/>
            <w:webHidden/>
          </w:rPr>
          <w:instrText xml:space="preserve"> PAGEREF _Toc388447643 \h </w:instrText>
        </w:r>
        <w:r w:rsidR="003C0EAE">
          <w:rPr>
            <w:noProof/>
            <w:webHidden/>
          </w:rPr>
        </w:r>
        <w:r w:rsidR="003C0EAE">
          <w:rPr>
            <w:noProof/>
            <w:webHidden/>
          </w:rPr>
          <w:fldChar w:fldCharType="separate"/>
        </w:r>
        <w:r w:rsidR="0041566E">
          <w:rPr>
            <w:noProof/>
            <w:webHidden/>
          </w:rPr>
          <w:t>43</w:t>
        </w:r>
        <w:r w:rsidR="003C0EAE">
          <w:rPr>
            <w:noProof/>
            <w:webHidden/>
          </w:rPr>
          <w:fldChar w:fldCharType="end"/>
        </w:r>
      </w:hyperlink>
    </w:p>
    <w:p w14:paraId="40EB38BA" w14:textId="77777777" w:rsidR="003C0EAE" w:rsidRDefault="005461DC">
      <w:pPr>
        <w:pStyle w:val="TOC2"/>
        <w:rPr>
          <w:noProof/>
          <w:color w:val="auto"/>
          <w:sz w:val="22"/>
          <w:lang w:eastAsia="zh-CN"/>
        </w:rPr>
      </w:pPr>
      <w:hyperlink w:anchor="_Toc388447644" w:history="1">
        <w:r w:rsidR="003C0EAE" w:rsidRPr="00A21F8C">
          <w:rPr>
            <w:rStyle w:val="Hyperlink"/>
            <w:noProof/>
            <w:lang w:val="es-ES"/>
          </w:rPr>
          <w:t>Microsoft Dynamics NAV 2013 R2</w:t>
        </w:r>
        <w:r w:rsidR="003C0EAE">
          <w:rPr>
            <w:noProof/>
            <w:webHidden/>
          </w:rPr>
          <w:tab/>
        </w:r>
        <w:r w:rsidR="003C0EAE">
          <w:rPr>
            <w:noProof/>
            <w:webHidden/>
          </w:rPr>
          <w:fldChar w:fldCharType="begin"/>
        </w:r>
        <w:r w:rsidR="003C0EAE">
          <w:rPr>
            <w:noProof/>
            <w:webHidden/>
          </w:rPr>
          <w:instrText xml:space="preserve"> PAGEREF _Toc388447644 \h </w:instrText>
        </w:r>
        <w:r w:rsidR="003C0EAE">
          <w:rPr>
            <w:noProof/>
            <w:webHidden/>
          </w:rPr>
        </w:r>
        <w:r w:rsidR="003C0EAE">
          <w:rPr>
            <w:noProof/>
            <w:webHidden/>
          </w:rPr>
          <w:fldChar w:fldCharType="separate"/>
        </w:r>
        <w:r w:rsidR="0041566E">
          <w:rPr>
            <w:noProof/>
            <w:webHidden/>
          </w:rPr>
          <w:t>44</w:t>
        </w:r>
        <w:r w:rsidR="003C0EAE">
          <w:rPr>
            <w:noProof/>
            <w:webHidden/>
          </w:rPr>
          <w:fldChar w:fldCharType="end"/>
        </w:r>
      </w:hyperlink>
    </w:p>
    <w:p w14:paraId="1AEC0AE5" w14:textId="77777777" w:rsidR="003C0EAE" w:rsidRDefault="005461DC">
      <w:pPr>
        <w:pStyle w:val="TOC2"/>
        <w:rPr>
          <w:noProof/>
          <w:color w:val="auto"/>
          <w:sz w:val="22"/>
          <w:lang w:eastAsia="zh-CN"/>
        </w:rPr>
      </w:pPr>
      <w:hyperlink w:anchor="_Toc388447645" w:history="1">
        <w:r w:rsidR="003C0EAE" w:rsidRPr="00A21F8C">
          <w:rPr>
            <w:rStyle w:val="Hyperlink"/>
            <w:noProof/>
            <w:lang w:val="es-ES"/>
          </w:rPr>
          <w:t>Microsoft Dynamics SL 2011</w:t>
        </w:r>
        <w:r w:rsidR="003C0EAE">
          <w:rPr>
            <w:noProof/>
            <w:webHidden/>
          </w:rPr>
          <w:tab/>
        </w:r>
        <w:r w:rsidR="003C0EAE">
          <w:rPr>
            <w:noProof/>
            <w:webHidden/>
          </w:rPr>
          <w:fldChar w:fldCharType="begin"/>
        </w:r>
        <w:r w:rsidR="003C0EAE">
          <w:rPr>
            <w:noProof/>
            <w:webHidden/>
          </w:rPr>
          <w:instrText xml:space="preserve"> PAGEREF _Toc388447645 \h </w:instrText>
        </w:r>
        <w:r w:rsidR="003C0EAE">
          <w:rPr>
            <w:noProof/>
            <w:webHidden/>
          </w:rPr>
        </w:r>
        <w:r w:rsidR="003C0EAE">
          <w:rPr>
            <w:noProof/>
            <w:webHidden/>
          </w:rPr>
          <w:fldChar w:fldCharType="separate"/>
        </w:r>
        <w:r w:rsidR="0041566E">
          <w:rPr>
            <w:noProof/>
            <w:webHidden/>
          </w:rPr>
          <w:t>45</w:t>
        </w:r>
        <w:r w:rsidR="003C0EAE">
          <w:rPr>
            <w:noProof/>
            <w:webHidden/>
          </w:rPr>
          <w:fldChar w:fldCharType="end"/>
        </w:r>
      </w:hyperlink>
    </w:p>
    <w:p w14:paraId="6C6AA611" w14:textId="0A8D6EA2" w:rsidR="003C0EAE" w:rsidRDefault="005461DC" w:rsidP="00550AF0">
      <w:pPr>
        <w:pStyle w:val="TOC2"/>
        <w:ind w:left="153" w:hanging="9"/>
        <w:rPr>
          <w:noProof/>
          <w:color w:val="auto"/>
          <w:sz w:val="22"/>
          <w:lang w:eastAsia="zh-CN"/>
        </w:rPr>
      </w:pPr>
      <w:hyperlink w:anchor="_Toc388447646" w:history="1">
        <w:r w:rsidR="003C0EAE" w:rsidRPr="00A21F8C">
          <w:rPr>
            <w:rStyle w:val="Hyperlink"/>
            <w:noProof/>
            <w:lang w:val="es-ES"/>
          </w:rPr>
          <w:t xml:space="preserve">Microsoft User Experience Virtualization Hosting </w:t>
        </w:r>
        <w:r w:rsidR="003C0EAE">
          <w:rPr>
            <w:rStyle w:val="Hyperlink"/>
            <w:noProof/>
            <w:lang w:val="es-ES"/>
          </w:rPr>
          <w:br/>
        </w:r>
        <w:r w:rsidR="003C0EAE" w:rsidRPr="00A21F8C">
          <w:rPr>
            <w:rStyle w:val="Hyperlink"/>
            <w:noProof/>
            <w:lang w:val="es-ES"/>
          </w:rPr>
          <w:t>para Desktops v2.0</w:t>
        </w:r>
        <w:r w:rsidR="003C0EAE">
          <w:rPr>
            <w:noProof/>
            <w:webHidden/>
          </w:rPr>
          <w:tab/>
        </w:r>
        <w:r w:rsidR="003C0EAE">
          <w:rPr>
            <w:noProof/>
            <w:webHidden/>
          </w:rPr>
          <w:fldChar w:fldCharType="begin"/>
        </w:r>
        <w:r w:rsidR="003C0EAE">
          <w:rPr>
            <w:noProof/>
            <w:webHidden/>
          </w:rPr>
          <w:instrText xml:space="preserve"> PAGEREF _Toc388447646 \h </w:instrText>
        </w:r>
        <w:r w:rsidR="003C0EAE">
          <w:rPr>
            <w:noProof/>
            <w:webHidden/>
          </w:rPr>
        </w:r>
        <w:r w:rsidR="003C0EAE">
          <w:rPr>
            <w:noProof/>
            <w:webHidden/>
          </w:rPr>
          <w:fldChar w:fldCharType="separate"/>
        </w:r>
        <w:r w:rsidR="0041566E">
          <w:rPr>
            <w:noProof/>
            <w:webHidden/>
          </w:rPr>
          <w:t>47</w:t>
        </w:r>
        <w:r w:rsidR="003C0EAE">
          <w:rPr>
            <w:noProof/>
            <w:webHidden/>
          </w:rPr>
          <w:fldChar w:fldCharType="end"/>
        </w:r>
      </w:hyperlink>
    </w:p>
    <w:p w14:paraId="5271C0D4" w14:textId="77777777" w:rsidR="003C0EAE" w:rsidRDefault="005461DC">
      <w:pPr>
        <w:pStyle w:val="TOC2"/>
        <w:rPr>
          <w:noProof/>
          <w:color w:val="auto"/>
          <w:sz w:val="22"/>
          <w:lang w:eastAsia="zh-CN"/>
        </w:rPr>
      </w:pPr>
      <w:hyperlink w:anchor="_Toc388447647" w:history="1">
        <w:r w:rsidR="003C0EAE" w:rsidRPr="00A21F8C">
          <w:rPr>
            <w:rStyle w:val="Hyperlink"/>
            <w:noProof/>
            <w:lang w:val="es-ES"/>
          </w:rPr>
          <w:t>Office Multi Language Pack 2013</w:t>
        </w:r>
        <w:r w:rsidR="003C0EAE">
          <w:rPr>
            <w:noProof/>
            <w:webHidden/>
          </w:rPr>
          <w:tab/>
        </w:r>
        <w:r w:rsidR="003C0EAE">
          <w:rPr>
            <w:noProof/>
            <w:webHidden/>
          </w:rPr>
          <w:fldChar w:fldCharType="begin"/>
        </w:r>
        <w:r w:rsidR="003C0EAE">
          <w:rPr>
            <w:noProof/>
            <w:webHidden/>
          </w:rPr>
          <w:instrText xml:space="preserve"> PAGEREF _Toc388447647 \h </w:instrText>
        </w:r>
        <w:r w:rsidR="003C0EAE">
          <w:rPr>
            <w:noProof/>
            <w:webHidden/>
          </w:rPr>
        </w:r>
        <w:r w:rsidR="003C0EAE">
          <w:rPr>
            <w:noProof/>
            <w:webHidden/>
          </w:rPr>
          <w:fldChar w:fldCharType="separate"/>
        </w:r>
        <w:r w:rsidR="0041566E">
          <w:rPr>
            <w:noProof/>
            <w:webHidden/>
          </w:rPr>
          <w:t>47</w:t>
        </w:r>
        <w:r w:rsidR="003C0EAE">
          <w:rPr>
            <w:noProof/>
            <w:webHidden/>
          </w:rPr>
          <w:fldChar w:fldCharType="end"/>
        </w:r>
      </w:hyperlink>
    </w:p>
    <w:p w14:paraId="70FF5902" w14:textId="77777777" w:rsidR="003C0EAE" w:rsidRDefault="005461DC">
      <w:pPr>
        <w:pStyle w:val="TOC2"/>
        <w:rPr>
          <w:noProof/>
          <w:color w:val="auto"/>
          <w:sz w:val="22"/>
          <w:lang w:eastAsia="zh-CN"/>
        </w:rPr>
      </w:pPr>
      <w:hyperlink w:anchor="_Toc388447648" w:history="1">
        <w:r w:rsidR="003C0EAE" w:rsidRPr="00A21F8C">
          <w:rPr>
            <w:rStyle w:val="Hyperlink"/>
            <w:noProof/>
            <w:lang w:val="es-ES"/>
          </w:rPr>
          <w:t>Office Professional Plus 2013</w:t>
        </w:r>
        <w:r w:rsidR="003C0EAE">
          <w:rPr>
            <w:noProof/>
            <w:webHidden/>
          </w:rPr>
          <w:tab/>
        </w:r>
        <w:r w:rsidR="003C0EAE">
          <w:rPr>
            <w:noProof/>
            <w:webHidden/>
          </w:rPr>
          <w:fldChar w:fldCharType="begin"/>
        </w:r>
        <w:r w:rsidR="003C0EAE">
          <w:rPr>
            <w:noProof/>
            <w:webHidden/>
          </w:rPr>
          <w:instrText xml:space="preserve"> PAGEREF _Toc388447648 \h </w:instrText>
        </w:r>
        <w:r w:rsidR="003C0EAE">
          <w:rPr>
            <w:noProof/>
            <w:webHidden/>
          </w:rPr>
        </w:r>
        <w:r w:rsidR="003C0EAE">
          <w:rPr>
            <w:noProof/>
            <w:webHidden/>
          </w:rPr>
          <w:fldChar w:fldCharType="separate"/>
        </w:r>
        <w:r w:rsidR="0041566E">
          <w:rPr>
            <w:noProof/>
            <w:webHidden/>
          </w:rPr>
          <w:t>47</w:t>
        </w:r>
        <w:r w:rsidR="003C0EAE">
          <w:rPr>
            <w:noProof/>
            <w:webHidden/>
          </w:rPr>
          <w:fldChar w:fldCharType="end"/>
        </w:r>
      </w:hyperlink>
    </w:p>
    <w:p w14:paraId="0F069352" w14:textId="77777777" w:rsidR="003C0EAE" w:rsidRDefault="005461DC">
      <w:pPr>
        <w:pStyle w:val="TOC2"/>
        <w:rPr>
          <w:noProof/>
          <w:color w:val="auto"/>
          <w:sz w:val="22"/>
          <w:lang w:eastAsia="zh-CN"/>
        </w:rPr>
      </w:pPr>
      <w:hyperlink w:anchor="_Toc388447649" w:history="1">
        <w:r w:rsidR="003C0EAE" w:rsidRPr="00A21F8C">
          <w:rPr>
            <w:rStyle w:val="Hyperlink"/>
            <w:noProof/>
            <w:lang w:val="es-ES"/>
          </w:rPr>
          <w:t>Office, edición Standard 2013</w:t>
        </w:r>
        <w:r w:rsidR="003C0EAE">
          <w:rPr>
            <w:noProof/>
            <w:webHidden/>
          </w:rPr>
          <w:tab/>
        </w:r>
        <w:r w:rsidR="003C0EAE">
          <w:rPr>
            <w:noProof/>
            <w:webHidden/>
          </w:rPr>
          <w:fldChar w:fldCharType="begin"/>
        </w:r>
        <w:r w:rsidR="003C0EAE">
          <w:rPr>
            <w:noProof/>
            <w:webHidden/>
          </w:rPr>
          <w:instrText xml:space="preserve"> PAGEREF _Toc388447649 \h </w:instrText>
        </w:r>
        <w:r w:rsidR="003C0EAE">
          <w:rPr>
            <w:noProof/>
            <w:webHidden/>
          </w:rPr>
        </w:r>
        <w:r w:rsidR="003C0EAE">
          <w:rPr>
            <w:noProof/>
            <w:webHidden/>
          </w:rPr>
          <w:fldChar w:fldCharType="separate"/>
        </w:r>
        <w:r w:rsidR="0041566E">
          <w:rPr>
            <w:noProof/>
            <w:webHidden/>
          </w:rPr>
          <w:t>48</w:t>
        </w:r>
        <w:r w:rsidR="003C0EAE">
          <w:rPr>
            <w:noProof/>
            <w:webHidden/>
          </w:rPr>
          <w:fldChar w:fldCharType="end"/>
        </w:r>
      </w:hyperlink>
    </w:p>
    <w:p w14:paraId="0A4E725B" w14:textId="77777777" w:rsidR="003C0EAE" w:rsidRDefault="005461DC">
      <w:pPr>
        <w:pStyle w:val="TOC2"/>
        <w:rPr>
          <w:noProof/>
          <w:color w:val="auto"/>
          <w:sz w:val="22"/>
          <w:lang w:eastAsia="zh-CN"/>
        </w:rPr>
      </w:pPr>
      <w:hyperlink w:anchor="_Toc388447650" w:history="1">
        <w:r w:rsidR="003C0EAE" w:rsidRPr="00A21F8C">
          <w:rPr>
            <w:rStyle w:val="Hyperlink"/>
            <w:noProof/>
            <w:lang w:val="es-ES"/>
          </w:rPr>
          <w:t>Productivity Suite</w:t>
        </w:r>
        <w:r w:rsidR="003C0EAE">
          <w:rPr>
            <w:noProof/>
            <w:webHidden/>
          </w:rPr>
          <w:tab/>
        </w:r>
        <w:r w:rsidR="003C0EAE">
          <w:rPr>
            <w:noProof/>
            <w:webHidden/>
          </w:rPr>
          <w:fldChar w:fldCharType="begin"/>
        </w:r>
        <w:r w:rsidR="003C0EAE">
          <w:rPr>
            <w:noProof/>
            <w:webHidden/>
          </w:rPr>
          <w:instrText xml:space="preserve"> PAGEREF _Toc388447650 \h </w:instrText>
        </w:r>
        <w:r w:rsidR="003C0EAE">
          <w:rPr>
            <w:noProof/>
            <w:webHidden/>
          </w:rPr>
        </w:r>
        <w:r w:rsidR="003C0EAE">
          <w:rPr>
            <w:noProof/>
            <w:webHidden/>
          </w:rPr>
          <w:fldChar w:fldCharType="separate"/>
        </w:r>
        <w:r w:rsidR="0041566E">
          <w:rPr>
            <w:noProof/>
            <w:webHidden/>
          </w:rPr>
          <w:t>48</w:t>
        </w:r>
        <w:r w:rsidR="003C0EAE">
          <w:rPr>
            <w:noProof/>
            <w:webHidden/>
          </w:rPr>
          <w:fldChar w:fldCharType="end"/>
        </w:r>
      </w:hyperlink>
    </w:p>
    <w:p w14:paraId="7E85BE0F" w14:textId="77777777" w:rsidR="003C0EAE" w:rsidRDefault="005461DC">
      <w:pPr>
        <w:pStyle w:val="TOC2"/>
        <w:rPr>
          <w:noProof/>
          <w:color w:val="auto"/>
          <w:sz w:val="22"/>
          <w:lang w:eastAsia="zh-CN"/>
        </w:rPr>
      </w:pPr>
      <w:hyperlink w:anchor="_Toc388447651" w:history="1">
        <w:r w:rsidR="003C0EAE" w:rsidRPr="00A21F8C">
          <w:rPr>
            <w:rStyle w:val="Hyperlink"/>
            <w:noProof/>
            <w:lang w:val="es-ES"/>
          </w:rPr>
          <w:t>Project 2013 Professional</w:t>
        </w:r>
        <w:r w:rsidR="003C0EAE">
          <w:rPr>
            <w:noProof/>
            <w:webHidden/>
          </w:rPr>
          <w:tab/>
        </w:r>
        <w:r w:rsidR="003C0EAE">
          <w:rPr>
            <w:noProof/>
            <w:webHidden/>
          </w:rPr>
          <w:fldChar w:fldCharType="begin"/>
        </w:r>
        <w:r w:rsidR="003C0EAE">
          <w:rPr>
            <w:noProof/>
            <w:webHidden/>
          </w:rPr>
          <w:instrText xml:space="preserve"> PAGEREF _Toc388447651 \h </w:instrText>
        </w:r>
        <w:r w:rsidR="003C0EAE">
          <w:rPr>
            <w:noProof/>
            <w:webHidden/>
          </w:rPr>
        </w:r>
        <w:r w:rsidR="003C0EAE">
          <w:rPr>
            <w:noProof/>
            <w:webHidden/>
          </w:rPr>
          <w:fldChar w:fldCharType="separate"/>
        </w:r>
        <w:r w:rsidR="0041566E">
          <w:rPr>
            <w:noProof/>
            <w:webHidden/>
          </w:rPr>
          <w:t>49</w:t>
        </w:r>
        <w:r w:rsidR="003C0EAE">
          <w:rPr>
            <w:noProof/>
            <w:webHidden/>
          </w:rPr>
          <w:fldChar w:fldCharType="end"/>
        </w:r>
      </w:hyperlink>
    </w:p>
    <w:p w14:paraId="6BD93DB5" w14:textId="77777777" w:rsidR="003C0EAE" w:rsidRDefault="005461DC">
      <w:pPr>
        <w:pStyle w:val="TOC2"/>
        <w:rPr>
          <w:noProof/>
          <w:color w:val="auto"/>
          <w:sz w:val="22"/>
          <w:lang w:eastAsia="zh-CN"/>
        </w:rPr>
      </w:pPr>
      <w:hyperlink w:anchor="_Toc388447652" w:history="1">
        <w:r w:rsidR="003C0EAE" w:rsidRPr="00A21F8C">
          <w:rPr>
            <w:rStyle w:val="Hyperlink"/>
            <w:noProof/>
            <w:lang w:val="es-ES"/>
          </w:rPr>
          <w:t>Project 2013 Standard</w:t>
        </w:r>
        <w:r w:rsidR="003C0EAE">
          <w:rPr>
            <w:noProof/>
            <w:webHidden/>
          </w:rPr>
          <w:tab/>
        </w:r>
        <w:r w:rsidR="003C0EAE">
          <w:rPr>
            <w:noProof/>
            <w:webHidden/>
          </w:rPr>
          <w:fldChar w:fldCharType="begin"/>
        </w:r>
        <w:r w:rsidR="003C0EAE">
          <w:rPr>
            <w:noProof/>
            <w:webHidden/>
          </w:rPr>
          <w:instrText xml:space="preserve"> PAGEREF _Toc388447652 \h </w:instrText>
        </w:r>
        <w:r w:rsidR="003C0EAE">
          <w:rPr>
            <w:noProof/>
            <w:webHidden/>
          </w:rPr>
        </w:r>
        <w:r w:rsidR="003C0EAE">
          <w:rPr>
            <w:noProof/>
            <w:webHidden/>
          </w:rPr>
          <w:fldChar w:fldCharType="separate"/>
        </w:r>
        <w:r w:rsidR="0041566E">
          <w:rPr>
            <w:noProof/>
            <w:webHidden/>
          </w:rPr>
          <w:t>49</w:t>
        </w:r>
        <w:r w:rsidR="003C0EAE">
          <w:rPr>
            <w:noProof/>
            <w:webHidden/>
          </w:rPr>
          <w:fldChar w:fldCharType="end"/>
        </w:r>
      </w:hyperlink>
    </w:p>
    <w:p w14:paraId="08213721" w14:textId="77777777" w:rsidR="003C0EAE" w:rsidRDefault="005461DC">
      <w:pPr>
        <w:pStyle w:val="TOC2"/>
        <w:rPr>
          <w:noProof/>
          <w:color w:val="auto"/>
          <w:sz w:val="22"/>
          <w:lang w:eastAsia="zh-CN"/>
        </w:rPr>
      </w:pPr>
      <w:hyperlink w:anchor="_Toc388447653" w:history="1">
        <w:r w:rsidR="003C0EAE" w:rsidRPr="00A21F8C">
          <w:rPr>
            <w:rStyle w:val="Hyperlink"/>
            <w:noProof/>
            <w:lang w:val="es-ES"/>
          </w:rPr>
          <w:t>Project Server 2013</w:t>
        </w:r>
        <w:r w:rsidR="003C0EAE">
          <w:rPr>
            <w:noProof/>
            <w:webHidden/>
          </w:rPr>
          <w:tab/>
        </w:r>
        <w:r w:rsidR="003C0EAE">
          <w:rPr>
            <w:noProof/>
            <w:webHidden/>
          </w:rPr>
          <w:fldChar w:fldCharType="begin"/>
        </w:r>
        <w:r w:rsidR="003C0EAE">
          <w:rPr>
            <w:noProof/>
            <w:webHidden/>
          </w:rPr>
          <w:instrText xml:space="preserve"> PAGEREF _Toc388447653 \h </w:instrText>
        </w:r>
        <w:r w:rsidR="003C0EAE">
          <w:rPr>
            <w:noProof/>
            <w:webHidden/>
          </w:rPr>
        </w:r>
        <w:r w:rsidR="003C0EAE">
          <w:rPr>
            <w:noProof/>
            <w:webHidden/>
          </w:rPr>
          <w:fldChar w:fldCharType="separate"/>
        </w:r>
        <w:r w:rsidR="0041566E">
          <w:rPr>
            <w:noProof/>
            <w:webHidden/>
          </w:rPr>
          <w:t>50</w:t>
        </w:r>
        <w:r w:rsidR="003C0EAE">
          <w:rPr>
            <w:noProof/>
            <w:webHidden/>
          </w:rPr>
          <w:fldChar w:fldCharType="end"/>
        </w:r>
      </w:hyperlink>
    </w:p>
    <w:p w14:paraId="7D4C8F87" w14:textId="77777777" w:rsidR="003C0EAE" w:rsidRDefault="005461DC">
      <w:pPr>
        <w:pStyle w:val="TOC2"/>
        <w:rPr>
          <w:noProof/>
          <w:color w:val="auto"/>
          <w:sz w:val="22"/>
          <w:lang w:eastAsia="zh-CN"/>
        </w:rPr>
      </w:pPr>
      <w:hyperlink w:anchor="_Toc388447654" w:history="1">
        <w:r w:rsidR="003C0EAE" w:rsidRPr="00A21F8C">
          <w:rPr>
            <w:rStyle w:val="Hyperlink"/>
            <w:noProof/>
            <w:lang w:val="es-ES"/>
          </w:rPr>
          <w:t>SharePoint Server 2013</w:t>
        </w:r>
        <w:r w:rsidR="003C0EAE">
          <w:rPr>
            <w:noProof/>
            <w:webHidden/>
          </w:rPr>
          <w:tab/>
        </w:r>
        <w:r w:rsidR="003C0EAE">
          <w:rPr>
            <w:noProof/>
            <w:webHidden/>
          </w:rPr>
          <w:fldChar w:fldCharType="begin"/>
        </w:r>
        <w:r w:rsidR="003C0EAE">
          <w:rPr>
            <w:noProof/>
            <w:webHidden/>
          </w:rPr>
          <w:instrText xml:space="preserve"> PAGEREF _Toc388447654 \h </w:instrText>
        </w:r>
        <w:r w:rsidR="003C0EAE">
          <w:rPr>
            <w:noProof/>
            <w:webHidden/>
          </w:rPr>
        </w:r>
        <w:r w:rsidR="003C0EAE">
          <w:rPr>
            <w:noProof/>
            <w:webHidden/>
          </w:rPr>
          <w:fldChar w:fldCharType="separate"/>
        </w:r>
        <w:r w:rsidR="0041566E">
          <w:rPr>
            <w:noProof/>
            <w:webHidden/>
          </w:rPr>
          <w:t>50</w:t>
        </w:r>
        <w:r w:rsidR="003C0EAE">
          <w:rPr>
            <w:noProof/>
            <w:webHidden/>
          </w:rPr>
          <w:fldChar w:fldCharType="end"/>
        </w:r>
      </w:hyperlink>
    </w:p>
    <w:p w14:paraId="7D2B2420" w14:textId="77777777" w:rsidR="003C0EAE" w:rsidRDefault="005461DC">
      <w:pPr>
        <w:pStyle w:val="TOC2"/>
        <w:rPr>
          <w:noProof/>
          <w:color w:val="auto"/>
          <w:sz w:val="22"/>
          <w:lang w:eastAsia="zh-CN"/>
        </w:rPr>
      </w:pPr>
      <w:hyperlink w:anchor="_Toc388447655" w:history="1">
        <w:r w:rsidR="003C0EAE" w:rsidRPr="00A21F8C">
          <w:rPr>
            <w:rStyle w:val="Hyperlink"/>
            <w:noProof/>
            <w:lang w:val="es-ES"/>
          </w:rPr>
          <w:t>SQL Server 2014 Standard</w:t>
        </w:r>
        <w:r w:rsidR="003C0EAE">
          <w:rPr>
            <w:noProof/>
            <w:webHidden/>
          </w:rPr>
          <w:tab/>
        </w:r>
        <w:r w:rsidR="003C0EAE">
          <w:rPr>
            <w:noProof/>
            <w:webHidden/>
          </w:rPr>
          <w:fldChar w:fldCharType="begin"/>
        </w:r>
        <w:r w:rsidR="003C0EAE">
          <w:rPr>
            <w:noProof/>
            <w:webHidden/>
          </w:rPr>
          <w:instrText xml:space="preserve"> PAGEREF _Toc388447655 \h </w:instrText>
        </w:r>
        <w:r w:rsidR="003C0EAE">
          <w:rPr>
            <w:noProof/>
            <w:webHidden/>
          </w:rPr>
        </w:r>
        <w:r w:rsidR="003C0EAE">
          <w:rPr>
            <w:noProof/>
            <w:webHidden/>
          </w:rPr>
          <w:fldChar w:fldCharType="separate"/>
        </w:r>
        <w:r w:rsidR="0041566E">
          <w:rPr>
            <w:noProof/>
            <w:webHidden/>
          </w:rPr>
          <w:t>51</w:t>
        </w:r>
        <w:r w:rsidR="003C0EAE">
          <w:rPr>
            <w:noProof/>
            <w:webHidden/>
          </w:rPr>
          <w:fldChar w:fldCharType="end"/>
        </w:r>
      </w:hyperlink>
    </w:p>
    <w:p w14:paraId="7B15EA04" w14:textId="77777777" w:rsidR="003C0EAE" w:rsidRDefault="005461DC">
      <w:pPr>
        <w:pStyle w:val="TOC2"/>
        <w:rPr>
          <w:noProof/>
          <w:color w:val="auto"/>
          <w:sz w:val="22"/>
          <w:lang w:eastAsia="zh-CN"/>
        </w:rPr>
      </w:pPr>
      <w:hyperlink w:anchor="_Toc388447656" w:history="1">
        <w:r w:rsidR="003C0EAE" w:rsidRPr="00A21F8C">
          <w:rPr>
            <w:rStyle w:val="Hyperlink"/>
            <w:noProof/>
            <w:lang w:val="es-ES"/>
          </w:rPr>
          <w:t>Business Intelligence de SQL Server 2014</w:t>
        </w:r>
        <w:r w:rsidR="003C0EAE">
          <w:rPr>
            <w:noProof/>
            <w:webHidden/>
          </w:rPr>
          <w:tab/>
        </w:r>
        <w:r w:rsidR="003C0EAE">
          <w:rPr>
            <w:noProof/>
            <w:webHidden/>
          </w:rPr>
          <w:fldChar w:fldCharType="begin"/>
        </w:r>
        <w:r w:rsidR="003C0EAE">
          <w:rPr>
            <w:noProof/>
            <w:webHidden/>
          </w:rPr>
          <w:instrText xml:space="preserve"> PAGEREF _Toc388447656 \h </w:instrText>
        </w:r>
        <w:r w:rsidR="003C0EAE">
          <w:rPr>
            <w:noProof/>
            <w:webHidden/>
          </w:rPr>
        </w:r>
        <w:r w:rsidR="003C0EAE">
          <w:rPr>
            <w:noProof/>
            <w:webHidden/>
          </w:rPr>
          <w:fldChar w:fldCharType="separate"/>
        </w:r>
        <w:r w:rsidR="0041566E">
          <w:rPr>
            <w:noProof/>
            <w:webHidden/>
          </w:rPr>
          <w:t>51</w:t>
        </w:r>
        <w:r w:rsidR="003C0EAE">
          <w:rPr>
            <w:noProof/>
            <w:webHidden/>
          </w:rPr>
          <w:fldChar w:fldCharType="end"/>
        </w:r>
      </w:hyperlink>
    </w:p>
    <w:p w14:paraId="12BF882D" w14:textId="77777777" w:rsidR="003C0EAE" w:rsidRDefault="005461DC">
      <w:pPr>
        <w:pStyle w:val="TOC2"/>
        <w:rPr>
          <w:noProof/>
          <w:color w:val="auto"/>
          <w:sz w:val="22"/>
          <w:lang w:eastAsia="zh-CN"/>
        </w:rPr>
      </w:pPr>
      <w:hyperlink w:anchor="_Toc388447657" w:history="1">
        <w:r w:rsidR="003C0EAE" w:rsidRPr="00A21F8C">
          <w:rPr>
            <w:rStyle w:val="Hyperlink"/>
            <w:noProof/>
            <w:lang w:val="fr-FR"/>
          </w:rPr>
          <w:t>System Center 2012 R2 Client Management Suite</w:t>
        </w:r>
        <w:r w:rsidR="003C0EAE">
          <w:rPr>
            <w:noProof/>
            <w:webHidden/>
          </w:rPr>
          <w:tab/>
        </w:r>
        <w:r w:rsidR="003C0EAE">
          <w:rPr>
            <w:noProof/>
            <w:webHidden/>
          </w:rPr>
          <w:fldChar w:fldCharType="begin"/>
        </w:r>
        <w:r w:rsidR="003C0EAE">
          <w:rPr>
            <w:noProof/>
            <w:webHidden/>
          </w:rPr>
          <w:instrText xml:space="preserve"> PAGEREF _Toc388447657 \h </w:instrText>
        </w:r>
        <w:r w:rsidR="003C0EAE">
          <w:rPr>
            <w:noProof/>
            <w:webHidden/>
          </w:rPr>
        </w:r>
        <w:r w:rsidR="003C0EAE">
          <w:rPr>
            <w:noProof/>
            <w:webHidden/>
          </w:rPr>
          <w:fldChar w:fldCharType="separate"/>
        </w:r>
        <w:r w:rsidR="0041566E">
          <w:rPr>
            <w:noProof/>
            <w:webHidden/>
          </w:rPr>
          <w:t>52</w:t>
        </w:r>
        <w:r w:rsidR="003C0EAE">
          <w:rPr>
            <w:noProof/>
            <w:webHidden/>
          </w:rPr>
          <w:fldChar w:fldCharType="end"/>
        </w:r>
      </w:hyperlink>
    </w:p>
    <w:p w14:paraId="58D7EF67" w14:textId="77777777" w:rsidR="003C0EAE" w:rsidRDefault="005461DC">
      <w:pPr>
        <w:pStyle w:val="TOC2"/>
        <w:rPr>
          <w:noProof/>
          <w:color w:val="auto"/>
          <w:sz w:val="22"/>
          <w:lang w:eastAsia="zh-CN"/>
        </w:rPr>
      </w:pPr>
      <w:hyperlink w:anchor="_Toc388447658" w:history="1">
        <w:r w:rsidR="003C0EAE" w:rsidRPr="00A21F8C">
          <w:rPr>
            <w:rStyle w:val="Hyperlink"/>
            <w:noProof/>
            <w:lang w:val="es-ES"/>
          </w:rPr>
          <w:t>System Center 2012 R2 Configuration Manager</w:t>
        </w:r>
        <w:r w:rsidR="003C0EAE">
          <w:rPr>
            <w:noProof/>
            <w:webHidden/>
          </w:rPr>
          <w:tab/>
        </w:r>
        <w:r w:rsidR="003C0EAE">
          <w:rPr>
            <w:noProof/>
            <w:webHidden/>
          </w:rPr>
          <w:fldChar w:fldCharType="begin"/>
        </w:r>
        <w:r w:rsidR="003C0EAE">
          <w:rPr>
            <w:noProof/>
            <w:webHidden/>
          </w:rPr>
          <w:instrText xml:space="preserve"> PAGEREF _Toc388447658 \h </w:instrText>
        </w:r>
        <w:r w:rsidR="003C0EAE">
          <w:rPr>
            <w:noProof/>
            <w:webHidden/>
          </w:rPr>
        </w:r>
        <w:r w:rsidR="003C0EAE">
          <w:rPr>
            <w:noProof/>
            <w:webHidden/>
          </w:rPr>
          <w:fldChar w:fldCharType="separate"/>
        </w:r>
        <w:r w:rsidR="0041566E">
          <w:rPr>
            <w:noProof/>
            <w:webHidden/>
          </w:rPr>
          <w:t>52</w:t>
        </w:r>
        <w:r w:rsidR="003C0EAE">
          <w:rPr>
            <w:noProof/>
            <w:webHidden/>
          </w:rPr>
          <w:fldChar w:fldCharType="end"/>
        </w:r>
      </w:hyperlink>
    </w:p>
    <w:p w14:paraId="6F082013" w14:textId="77777777" w:rsidR="003C0EAE" w:rsidRDefault="005461DC">
      <w:pPr>
        <w:pStyle w:val="TOC2"/>
        <w:rPr>
          <w:noProof/>
          <w:color w:val="auto"/>
          <w:sz w:val="22"/>
          <w:lang w:eastAsia="zh-CN"/>
        </w:rPr>
      </w:pPr>
      <w:hyperlink w:anchor="_Toc388447659" w:history="1">
        <w:r w:rsidR="003C0EAE" w:rsidRPr="00A21F8C">
          <w:rPr>
            <w:rStyle w:val="Hyperlink"/>
            <w:noProof/>
            <w:lang w:val="es-ES"/>
          </w:rPr>
          <w:t>Visio 2013 Professional</w:t>
        </w:r>
        <w:r w:rsidR="003C0EAE">
          <w:rPr>
            <w:noProof/>
            <w:webHidden/>
          </w:rPr>
          <w:tab/>
        </w:r>
        <w:r w:rsidR="003C0EAE">
          <w:rPr>
            <w:noProof/>
            <w:webHidden/>
          </w:rPr>
          <w:fldChar w:fldCharType="begin"/>
        </w:r>
        <w:r w:rsidR="003C0EAE">
          <w:rPr>
            <w:noProof/>
            <w:webHidden/>
          </w:rPr>
          <w:instrText xml:space="preserve"> PAGEREF _Toc388447659 \h </w:instrText>
        </w:r>
        <w:r w:rsidR="003C0EAE">
          <w:rPr>
            <w:noProof/>
            <w:webHidden/>
          </w:rPr>
        </w:r>
        <w:r w:rsidR="003C0EAE">
          <w:rPr>
            <w:noProof/>
            <w:webHidden/>
          </w:rPr>
          <w:fldChar w:fldCharType="separate"/>
        </w:r>
        <w:r w:rsidR="0041566E">
          <w:rPr>
            <w:noProof/>
            <w:webHidden/>
          </w:rPr>
          <w:t>52</w:t>
        </w:r>
        <w:r w:rsidR="003C0EAE">
          <w:rPr>
            <w:noProof/>
            <w:webHidden/>
          </w:rPr>
          <w:fldChar w:fldCharType="end"/>
        </w:r>
      </w:hyperlink>
    </w:p>
    <w:p w14:paraId="25C37B0E" w14:textId="77777777" w:rsidR="003C0EAE" w:rsidRDefault="005461DC">
      <w:pPr>
        <w:pStyle w:val="TOC2"/>
        <w:rPr>
          <w:noProof/>
          <w:color w:val="auto"/>
          <w:sz w:val="22"/>
          <w:lang w:eastAsia="zh-CN"/>
        </w:rPr>
      </w:pPr>
      <w:hyperlink w:anchor="_Toc388447660" w:history="1">
        <w:r w:rsidR="003C0EAE" w:rsidRPr="00A21F8C">
          <w:rPr>
            <w:rStyle w:val="Hyperlink"/>
            <w:noProof/>
            <w:lang w:val="es-ES"/>
          </w:rPr>
          <w:t>Visio 2013 Standard</w:t>
        </w:r>
        <w:r w:rsidR="003C0EAE">
          <w:rPr>
            <w:noProof/>
            <w:webHidden/>
          </w:rPr>
          <w:tab/>
        </w:r>
        <w:r w:rsidR="003C0EAE">
          <w:rPr>
            <w:noProof/>
            <w:webHidden/>
          </w:rPr>
          <w:fldChar w:fldCharType="begin"/>
        </w:r>
        <w:r w:rsidR="003C0EAE">
          <w:rPr>
            <w:noProof/>
            <w:webHidden/>
          </w:rPr>
          <w:instrText xml:space="preserve"> PAGEREF _Toc388447660 \h </w:instrText>
        </w:r>
        <w:r w:rsidR="003C0EAE">
          <w:rPr>
            <w:noProof/>
            <w:webHidden/>
          </w:rPr>
        </w:r>
        <w:r w:rsidR="003C0EAE">
          <w:rPr>
            <w:noProof/>
            <w:webHidden/>
          </w:rPr>
          <w:fldChar w:fldCharType="separate"/>
        </w:r>
        <w:r w:rsidR="0041566E">
          <w:rPr>
            <w:noProof/>
            <w:webHidden/>
          </w:rPr>
          <w:t>53</w:t>
        </w:r>
        <w:r w:rsidR="003C0EAE">
          <w:rPr>
            <w:noProof/>
            <w:webHidden/>
          </w:rPr>
          <w:fldChar w:fldCharType="end"/>
        </w:r>
      </w:hyperlink>
    </w:p>
    <w:p w14:paraId="57548F31" w14:textId="77777777" w:rsidR="003C0EAE" w:rsidRDefault="005461DC">
      <w:pPr>
        <w:pStyle w:val="TOC2"/>
        <w:rPr>
          <w:noProof/>
          <w:color w:val="auto"/>
          <w:sz w:val="22"/>
          <w:lang w:eastAsia="zh-CN"/>
        </w:rPr>
      </w:pPr>
      <w:hyperlink w:anchor="_Toc388447661" w:history="1">
        <w:r w:rsidR="003C0EAE" w:rsidRPr="00A21F8C">
          <w:rPr>
            <w:rStyle w:val="Hyperlink"/>
            <w:noProof/>
            <w:lang w:val="es-ES"/>
          </w:rPr>
          <w:t>Visual Studio Premium 2013</w:t>
        </w:r>
        <w:r w:rsidR="003C0EAE">
          <w:rPr>
            <w:noProof/>
            <w:webHidden/>
          </w:rPr>
          <w:tab/>
        </w:r>
        <w:r w:rsidR="003C0EAE">
          <w:rPr>
            <w:noProof/>
            <w:webHidden/>
          </w:rPr>
          <w:fldChar w:fldCharType="begin"/>
        </w:r>
        <w:r w:rsidR="003C0EAE">
          <w:rPr>
            <w:noProof/>
            <w:webHidden/>
          </w:rPr>
          <w:instrText xml:space="preserve"> PAGEREF _Toc388447661 \h </w:instrText>
        </w:r>
        <w:r w:rsidR="003C0EAE">
          <w:rPr>
            <w:noProof/>
            <w:webHidden/>
          </w:rPr>
        </w:r>
        <w:r w:rsidR="003C0EAE">
          <w:rPr>
            <w:noProof/>
            <w:webHidden/>
          </w:rPr>
          <w:fldChar w:fldCharType="separate"/>
        </w:r>
        <w:r w:rsidR="0041566E">
          <w:rPr>
            <w:noProof/>
            <w:webHidden/>
          </w:rPr>
          <w:t>53</w:t>
        </w:r>
        <w:r w:rsidR="003C0EAE">
          <w:rPr>
            <w:noProof/>
            <w:webHidden/>
          </w:rPr>
          <w:fldChar w:fldCharType="end"/>
        </w:r>
      </w:hyperlink>
    </w:p>
    <w:p w14:paraId="62063319" w14:textId="77777777" w:rsidR="003C0EAE" w:rsidRDefault="005461DC">
      <w:pPr>
        <w:pStyle w:val="TOC2"/>
        <w:rPr>
          <w:noProof/>
          <w:color w:val="auto"/>
          <w:sz w:val="22"/>
          <w:lang w:eastAsia="zh-CN"/>
        </w:rPr>
      </w:pPr>
      <w:hyperlink w:anchor="_Toc388447662" w:history="1">
        <w:r w:rsidR="003C0EAE" w:rsidRPr="00A21F8C">
          <w:rPr>
            <w:rStyle w:val="Hyperlink"/>
            <w:noProof/>
            <w:lang w:val="es-ES"/>
          </w:rPr>
          <w:t>Visual Studio Professional 2013</w:t>
        </w:r>
        <w:r w:rsidR="003C0EAE">
          <w:rPr>
            <w:noProof/>
            <w:webHidden/>
          </w:rPr>
          <w:tab/>
        </w:r>
        <w:r w:rsidR="003C0EAE">
          <w:rPr>
            <w:noProof/>
            <w:webHidden/>
          </w:rPr>
          <w:fldChar w:fldCharType="begin"/>
        </w:r>
        <w:r w:rsidR="003C0EAE">
          <w:rPr>
            <w:noProof/>
            <w:webHidden/>
          </w:rPr>
          <w:instrText xml:space="preserve"> PAGEREF _Toc388447662 \h </w:instrText>
        </w:r>
        <w:r w:rsidR="003C0EAE">
          <w:rPr>
            <w:noProof/>
            <w:webHidden/>
          </w:rPr>
        </w:r>
        <w:r w:rsidR="003C0EAE">
          <w:rPr>
            <w:noProof/>
            <w:webHidden/>
          </w:rPr>
          <w:fldChar w:fldCharType="separate"/>
        </w:r>
        <w:r w:rsidR="0041566E">
          <w:rPr>
            <w:noProof/>
            <w:webHidden/>
          </w:rPr>
          <w:t>55</w:t>
        </w:r>
        <w:r w:rsidR="003C0EAE">
          <w:rPr>
            <w:noProof/>
            <w:webHidden/>
          </w:rPr>
          <w:fldChar w:fldCharType="end"/>
        </w:r>
      </w:hyperlink>
    </w:p>
    <w:p w14:paraId="22E3404B" w14:textId="77777777" w:rsidR="003C0EAE" w:rsidRDefault="005461DC">
      <w:pPr>
        <w:pStyle w:val="TOC2"/>
        <w:rPr>
          <w:noProof/>
          <w:color w:val="auto"/>
          <w:sz w:val="22"/>
          <w:lang w:eastAsia="zh-CN"/>
        </w:rPr>
      </w:pPr>
      <w:hyperlink w:anchor="_Toc388447663" w:history="1">
        <w:r w:rsidR="003C0EAE" w:rsidRPr="00A21F8C">
          <w:rPr>
            <w:rStyle w:val="Hyperlink"/>
            <w:noProof/>
            <w:lang w:val="es-ES"/>
          </w:rPr>
          <w:t>Visual Studio Ultimate 2013</w:t>
        </w:r>
        <w:r w:rsidR="003C0EAE">
          <w:rPr>
            <w:noProof/>
            <w:webHidden/>
          </w:rPr>
          <w:tab/>
        </w:r>
        <w:r w:rsidR="003C0EAE">
          <w:rPr>
            <w:noProof/>
            <w:webHidden/>
          </w:rPr>
          <w:fldChar w:fldCharType="begin"/>
        </w:r>
        <w:r w:rsidR="003C0EAE">
          <w:rPr>
            <w:noProof/>
            <w:webHidden/>
          </w:rPr>
          <w:instrText xml:space="preserve"> PAGEREF _Toc388447663 \h </w:instrText>
        </w:r>
        <w:r w:rsidR="003C0EAE">
          <w:rPr>
            <w:noProof/>
            <w:webHidden/>
          </w:rPr>
        </w:r>
        <w:r w:rsidR="003C0EAE">
          <w:rPr>
            <w:noProof/>
            <w:webHidden/>
          </w:rPr>
          <w:fldChar w:fldCharType="separate"/>
        </w:r>
        <w:r w:rsidR="0041566E">
          <w:rPr>
            <w:noProof/>
            <w:webHidden/>
          </w:rPr>
          <w:t>57</w:t>
        </w:r>
        <w:r w:rsidR="003C0EAE">
          <w:rPr>
            <w:noProof/>
            <w:webHidden/>
          </w:rPr>
          <w:fldChar w:fldCharType="end"/>
        </w:r>
      </w:hyperlink>
    </w:p>
    <w:p w14:paraId="03263A8B" w14:textId="437A527F" w:rsidR="003C0EAE" w:rsidRDefault="005461DC" w:rsidP="00550AF0">
      <w:pPr>
        <w:pStyle w:val="TOC2"/>
        <w:ind w:left="153" w:hanging="9"/>
        <w:rPr>
          <w:noProof/>
          <w:color w:val="auto"/>
          <w:sz w:val="22"/>
          <w:lang w:eastAsia="zh-CN"/>
        </w:rPr>
      </w:pPr>
      <w:hyperlink w:anchor="_Toc388447664" w:history="1">
        <w:r w:rsidR="003C0EAE" w:rsidRPr="00A21F8C">
          <w:rPr>
            <w:rStyle w:val="Hyperlink"/>
            <w:noProof/>
            <w:lang w:val="es-ES"/>
          </w:rPr>
          <w:t xml:space="preserve">Visual Studio Team Foundation Server 2013 con tecnología </w:t>
        </w:r>
        <w:r w:rsidR="003C0EAE">
          <w:rPr>
            <w:rStyle w:val="Hyperlink"/>
            <w:noProof/>
            <w:lang w:val="es-ES"/>
          </w:rPr>
          <w:br/>
        </w:r>
        <w:r w:rsidR="003C0EAE" w:rsidRPr="00A21F8C">
          <w:rPr>
            <w:rStyle w:val="Hyperlink"/>
            <w:noProof/>
            <w:lang w:val="es-ES"/>
          </w:rPr>
          <w:t>SQL Server 2014</w:t>
        </w:r>
        <w:r w:rsidR="003C0EAE">
          <w:rPr>
            <w:noProof/>
            <w:webHidden/>
          </w:rPr>
          <w:tab/>
        </w:r>
        <w:r w:rsidR="003C0EAE">
          <w:rPr>
            <w:noProof/>
            <w:webHidden/>
          </w:rPr>
          <w:fldChar w:fldCharType="begin"/>
        </w:r>
        <w:r w:rsidR="003C0EAE">
          <w:rPr>
            <w:noProof/>
            <w:webHidden/>
          </w:rPr>
          <w:instrText xml:space="preserve"> PAGEREF _Toc388447664 \h </w:instrText>
        </w:r>
        <w:r w:rsidR="003C0EAE">
          <w:rPr>
            <w:noProof/>
            <w:webHidden/>
          </w:rPr>
        </w:r>
        <w:r w:rsidR="003C0EAE">
          <w:rPr>
            <w:noProof/>
            <w:webHidden/>
          </w:rPr>
          <w:fldChar w:fldCharType="separate"/>
        </w:r>
        <w:r w:rsidR="0041566E">
          <w:rPr>
            <w:noProof/>
            <w:webHidden/>
          </w:rPr>
          <w:t>58</w:t>
        </w:r>
        <w:r w:rsidR="003C0EAE">
          <w:rPr>
            <w:noProof/>
            <w:webHidden/>
          </w:rPr>
          <w:fldChar w:fldCharType="end"/>
        </w:r>
      </w:hyperlink>
    </w:p>
    <w:p w14:paraId="6CA089EF" w14:textId="77777777" w:rsidR="003C0EAE" w:rsidRDefault="005461DC">
      <w:pPr>
        <w:pStyle w:val="TOC2"/>
        <w:rPr>
          <w:noProof/>
          <w:color w:val="auto"/>
          <w:sz w:val="22"/>
          <w:lang w:eastAsia="zh-CN"/>
        </w:rPr>
      </w:pPr>
      <w:hyperlink w:anchor="_Toc388447665" w:history="1">
        <w:r w:rsidR="003C0EAE" w:rsidRPr="00A21F8C">
          <w:rPr>
            <w:rStyle w:val="Hyperlink"/>
            <w:noProof/>
            <w:lang w:val="es-ES"/>
          </w:rPr>
          <w:t>Visual Studio Test Professional 2013</w:t>
        </w:r>
        <w:r w:rsidR="003C0EAE">
          <w:rPr>
            <w:noProof/>
            <w:webHidden/>
          </w:rPr>
          <w:tab/>
        </w:r>
        <w:r w:rsidR="003C0EAE">
          <w:rPr>
            <w:noProof/>
            <w:webHidden/>
          </w:rPr>
          <w:fldChar w:fldCharType="begin"/>
        </w:r>
        <w:r w:rsidR="003C0EAE">
          <w:rPr>
            <w:noProof/>
            <w:webHidden/>
          </w:rPr>
          <w:instrText xml:space="preserve"> PAGEREF _Toc388447665 \h </w:instrText>
        </w:r>
        <w:r w:rsidR="003C0EAE">
          <w:rPr>
            <w:noProof/>
            <w:webHidden/>
          </w:rPr>
        </w:r>
        <w:r w:rsidR="003C0EAE">
          <w:rPr>
            <w:noProof/>
            <w:webHidden/>
          </w:rPr>
          <w:fldChar w:fldCharType="separate"/>
        </w:r>
        <w:r w:rsidR="0041566E">
          <w:rPr>
            <w:noProof/>
            <w:webHidden/>
          </w:rPr>
          <w:t>59</w:t>
        </w:r>
        <w:r w:rsidR="003C0EAE">
          <w:rPr>
            <w:noProof/>
            <w:webHidden/>
          </w:rPr>
          <w:fldChar w:fldCharType="end"/>
        </w:r>
      </w:hyperlink>
    </w:p>
    <w:p w14:paraId="65D892CE" w14:textId="7C30DCF7" w:rsidR="003C0EAE" w:rsidRDefault="005461DC" w:rsidP="00550AF0">
      <w:pPr>
        <w:pStyle w:val="TOC2"/>
        <w:ind w:left="153" w:hanging="9"/>
        <w:rPr>
          <w:noProof/>
          <w:color w:val="auto"/>
          <w:sz w:val="22"/>
          <w:lang w:eastAsia="zh-CN"/>
        </w:rPr>
      </w:pPr>
      <w:hyperlink w:anchor="_Toc388447666" w:history="1">
        <w:r w:rsidR="003C0EAE" w:rsidRPr="00A21F8C">
          <w:rPr>
            <w:rStyle w:val="Hyperlink"/>
            <w:noProof/>
            <w:lang w:val="es-ES"/>
          </w:rPr>
          <w:t xml:space="preserve">Servicios de Administración de Derechos de Active Directory </w:t>
        </w:r>
        <w:r w:rsidR="003C0EAE">
          <w:rPr>
            <w:rStyle w:val="Hyperlink"/>
            <w:noProof/>
            <w:lang w:val="es-ES"/>
          </w:rPr>
          <w:br/>
        </w:r>
        <w:r w:rsidR="003C0EAE" w:rsidRPr="00A21F8C">
          <w:rPr>
            <w:rStyle w:val="Hyperlink"/>
            <w:noProof/>
            <w:lang w:val="es-ES"/>
          </w:rPr>
          <w:t>de Windows Server 2012 R2</w:t>
        </w:r>
        <w:r w:rsidR="003C0EAE">
          <w:rPr>
            <w:noProof/>
            <w:webHidden/>
          </w:rPr>
          <w:tab/>
        </w:r>
        <w:r w:rsidR="003C0EAE">
          <w:rPr>
            <w:noProof/>
            <w:webHidden/>
          </w:rPr>
          <w:fldChar w:fldCharType="begin"/>
        </w:r>
        <w:r w:rsidR="003C0EAE">
          <w:rPr>
            <w:noProof/>
            <w:webHidden/>
          </w:rPr>
          <w:instrText xml:space="preserve"> PAGEREF _Toc388447666 \h </w:instrText>
        </w:r>
        <w:r w:rsidR="003C0EAE">
          <w:rPr>
            <w:noProof/>
            <w:webHidden/>
          </w:rPr>
        </w:r>
        <w:r w:rsidR="003C0EAE">
          <w:rPr>
            <w:noProof/>
            <w:webHidden/>
          </w:rPr>
          <w:fldChar w:fldCharType="separate"/>
        </w:r>
        <w:r w:rsidR="0041566E">
          <w:rPr>
            <w:noProof/>
            <w:webHidden/>
          </w:rPr>
          <w:t>61</w:t>
        </w:r>
        <w:r w:rsidR="003C0EAE">
          <w:rPr>
            <w:noProof/>
            <w:webHidden/>
          </w:rPr>
          <w:fldChar w:fldCharType="end"/>
        </w:r>
      </w:hyperlink>
    </w:p>
    <w:p w14:paraId="4084D8B4" w14:textId="77777777" w:rsidR="003C0EAE" w:rsidRDefault="005461DC">
      <w:pPr>
        <w:pStyle w:val="TOC2"/>
        <w:rPr>
          <w:noProof/>
          <w:color w:val="auto"/>
          <w:sz w:val="22"/>
          <w:lang w:eastAsia="zh-CN"/>
        </w:rPr>
      </w:pPr>
      <w:hyperlink w:anchor="_Toc388447667" w:history="1">
        <w:r w:rsidR="003C0EAE" w:rsidRPr="00A21F8C">
          <w:rPr>
            <w:rStyle w:val="Hyperlink"/>
            <w:noProof/>
            <w:lang w:val="pt-BR"/>
          </w:rPr>
          <w:t>Servicios de Escritorio Remoto de Windows Server 2012 R2</w:t>
        </w:r>
        <w:r w:rsidR="003C0EAE">
          <w:rPr>
            <w:noProof/>
            <w:webHidden/>
          </w:rPr>
          <w:tab/>
        </w:r>
        <w:r w:rsidR="003C0EAE">
          <w:rPr>
            <w:noProof/>
            <w:webHidden/>
          </w:rPr>
          <w:fldChar w:fldCharType="begin"/>
        </w:r>
        <w:r w:rsidR="003C0EAE">
          <w:rPr>
            <w:noProof/>
            <w:webHidden/>
          </w:rPr>
          <w:instrText xml:space="preserve"> PAGEREF _Toc388447667 \h </w:instrText>
        </w:r>
        <w:r w:rsidR="003C0EAE">
          <w:rPr>
            <w:noProof/>
            <w:webHidden/>
          </w:rPr>
        </w:r>
        <w:r w:rsidR="003C0EAE">
          <w:rPr>
            <w:noProof/>
            <w:webHidden/>
          </w:rPr>
          <w:fldChar w:fldCharType="separate"/>
        </w:r>
        <w:r w:rsidR="0041566E">
          <w:rPr>
            <w:noProof/>
            <w:webHidden/>
          </w:rPr>
          <w:t>62</w:t>
        </w:r>
        <w:r w:rsidR="003C0EAE">
          <w:rPr>
            <w:noProof/>
            <w:webHidden/>
          </w:rPr>
          <w:fldChar w:fldCharType="end"/>
        </w:r>
      </w:hyperlink>
    </w:p>
    <w:p w14:paraId="6D3F5685" w14:textId="77777777" w:rsidR="000C3222" w:rsidRPr="0089008B" w:rsidRDefault="0006656D" w:rsidP="009A4C7C">
      <w:pPr>
        <w:pStyle w:val="PURHeading1"/>
        <w:rPr>
          <w:lang w:val="es-ES"/>
        </w:rPr>
        <w:sectPr w:rsidR="000C3222" w:rsidRPr="0089008B" w:rsidSect="000C3222">
          <w:type w:val="continuous"/>
          <w:pgSz w:w="12240" w:h="15840" w:code="1"/>
          <w:pgMar w:top="1800" w:right="720" w:bottom="720" w:left="720" w:header="720" w:footer="720" w:gutter="0"/>
          <w:cols w:num="2" w:space="360"/>
          <w:docGrid w:linePitch="360"/>
        </w:sectPr>
      </w:pPr>
      <w:r w:rsidRPr="0089008B">
        <w:rPr>
          <w:lang w:val="es-ES"/>
        </w:rPr>
        <w:fldChar w:fldCharType="end"/>
      </w:r>
    </w:p>
    <w:p w14:paraId="58EE9D6E" w14:textId="2C12EDF3" w:rsidR="009C7C76" w:rsidRPr="0089008B" w:rsidRDefault="009C7C76" w:rsidP="009A4C7C">
      <w:pPr>
        <w:pStyle w:val="PURHeading1"/>
        <w:rPr>
          <w:lang w:val="es-ES"/>
        </w:rPr>
      </w:pPr>
    </w:p>
    <w:p w14:paraId="551A70B5" w14:textId="77777777" w:rsidR="009A4C7C" w:rsidRPr="0089008B" w:rsidRDefault="009A4C7C" w:rsidP="009A4C7C">
      <w:pPr>
        <w:pStyle w:val="PURHeading1"/>
        <w:rPr>
          <w:lang w:val="es-ES"/>
        </w:rPr>
      </w:pPr>
      <w:r w:rsidRPr="0089008B">
        <w:rPr>
          <w:lang w:val="es-ES"/>
        </w:rPr>
        <w:t>Términos Generales</w:t>
      </w:r>
    </w:p>
    <w:p w14:paraId="7262B13C" w14:textId="77777777" w:rsidR="00351C31" w:rsidRPr="0089008B" w:rsidRDefault="00BC6C4C" w:rsidP="00FD0B26">
      <w:pPr>
        <w:pStyle w:val="PURBlueStrong"/>
        <w:ind w:left="0"/>
        <w:rPr>
          <w:lang w:val="es-ES"/>
        </w:rPr>
      </w:pPr>
      <w:r w:rsidRPr="0089008B">
        <w:rPr>
          <w:lang w:val="es-ES"/>
        </w:rPr>
        <w:t>Organización de Términos Generales de Licencia SAL</w:t>
      </w:r>
    </w:p>
    <w:p w14:paraId="4F3630B3" w14:textId="074A32F6" w:rsidR="009A4C7C" w:rsidRPr="0089008B" w:rsidRDefault="009A4C7C" w:rsidP="00FD0B26">
      <w:pPr>
        <w:pStyle w:val="PURBody"/>
        <w:rPr>
          <w:lang w:val="es-ES"/>
        </w:rPr>
      </w:pPr>
      <w:r w:rsidRPr="0089008B">
        <w:rPr>
          <w:lang w:val="es-ES"/>
        </w:rPr>
        <w:t xml:space="preserve">Los términos a continuación están organizados en tres secciones: </w:t>
      </w:r>
      <w:hyperlink w:anchor="SALTerms_Server" w:history="1">
        <w:r w:rsidRPr="0089008B">
          <w:rPr>
            <w:rStyle w:val="Hyperlink"/>
            <w:i/>
            <w:lang w:val="es-ES"/>
          </w:rPr>
          <w:t>Software de servidor</w:t>
        </w:r>
      </w:hyperlink>
      <w:r w:rsidRPr="0089008B">
        <w:rPr>
          <w:lang w:val="es-ES"/>
        </w:rPr>
        <w:t xml:space="preserve">, </w:t>
      </w:r>
      <w:hyperlink w:anchor="SALTerms_MGMT" w:history="1">
        <w:r w:rsidRPr="0089008B">
          <w:rPr>
            <w:rStyle w:val="Hyperlink"/>
            <w:i/>
            <w:lang w:val="es-ES"/>
          </w:rPr>
          <w:t>Servidores de administración</w:t>
        </w:r>
      </w:hyperlink>
      <w:r w:rsidR="009A7F20" w:rsidRPr="00352407">
        <w:rPr>
          <w:lang w:val="es-ES"/>
        </w:rPr>
        <w:t xml:space="preserve"> </w:t>
      </w:r>
      <w:r w:rsidRPr="0089008B">
        <w:rPr>
          <w:lang w:val="es-ES"/>
        </w:rPr>
        <w:t xml:space="preserve">y </w:t>
      </w:r>
      <w:hyperlink w:anchor="SALTerms_Desktop" w:history="1">
        <w:r w:rsidRPr="0089008B">
          <w:rPr>
            <w:rStyle w:val="Hyperlink"/>
            <w:i/>
            <w:lang w:val="es-ES"/>
          </w:rPr>
          <w:t>Aplicaciones de escritorio</w:t>
        </w:r>
      </w:hyperlink>
      <w:r w:rsidRPr="0089008B">
        <w:rPr>
          <w:lang w:val="es-ES"/>
        </w:rPr>
        <w:t>. La sección de estos Términos Generales se aplica a un producto dado si se indica bajo ese producto en la sección de Términos de Licencia Específicos para un Producto.</w:t>
      </w:r>
    </w:p>
    <w:p w14:paraId="5062678A" w14:textId="33455BBE" w:rsidR="000C3222" w:rsidRPr="0089008B" w:rsidRDefault="009A4C7C" w:rsidP="005E0251">
      <w:pPr>
        <w:pStyle w:val="PURHeading2"/>
        <w:pBdr>
          <w:bottom w:val="single" w:sz="4" w:space="1" w:color="auto"/>
        </w:pBdr>
        <w:rPr>
          <w:lang w:val="es-ES"/>
        </w:rPr>
      </w:pPr>
      <w:bookmarkStart w:id="396" w:name="SALTerms_Server"/>
      <w:r w:rsidRPr="0089008B">
        <w:rPr>
          <w:lang w:val="es-ES"/>
        </w:rPr>
        <w:t>Software de Servidor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89008B" w14:paraId="2A0D56BF" w14:textId="77777777" w:rsidTr="008B1CCE">
        <w:tc>
          <w:tcPr>
            <w:tcW w:w="5508" w:type="dxa"/>
          </w:tcPr>
          <w:bookmarkEnd w:id="396"/>
          <w:p w14:paraId="5F494040" w14:textId="33712934" w:rsidR="008B1CCE" w:rsidRPr="0089008B" w:rsidRDefault="008B1CCE" w:rsidP="009E3081">
            <w:pPr>
              <w:pStyle w:val="PURBullet-Indented"/>
              <w:rPr>
                <w:lang w:val="es-ES"/>
              </w:rPr>
            </w:pPr>
            <w:r w:rsidRPr="0089008B">
              <w:rPr>
                <w:lang w:val="es-ES"/>
              </w:rPr>
              <w:t>Exchange Server 2013, ediciones Standard y Enterprise</w:t>
            </w:r>
          </w:p>
          <w:p w14:paraId="1832BB95" w14:textId="3060516D" w:rsidR="008B1CCE" w:rsidRPr="0089008B" w:rsidRDefault="008B1CCE" w:rsidP="009E3081">
            <w:pPr>
              <w:pStyle w:val="PURBullet-Indented"/>
              <w:rPr>
                <w:lang w:val="es-ES"/>
              </w:rPr>
            </w:pPr>
            <w:r w:rsidRPr="0089008B">
              <w:rPr>
                <w:lang w:val="es-ES"/>
              </w:rPr>
              <w:t>R2 de Forefront Identity Manager 2010</w:t>
            </w:r>
          </w:p>
          <w:p w14:paraId="41358583" w14:textId="5A1E0D65" w:rsidR="008B1CCE" w:rsidRPr="0089008B" w:rsidRDefault="008B1CCE" w:rsidP="009E3081">
            <w:pPr>
              <w:pStyle w:val="PURBullet-Indented"/>
              <w:rPr>
                <w:lang w:val="es-ES"/>
              </w:rPr>
            </w:pPr>
            <w:r w:rsidRPr="0089008B">
              <w:rPr>
                <w:lang w:val="es-ES"/>
              </w:rPr>
              <w:t>Lync Server 2013</w:t>
            </w:r>
          </w:p>
          <w:p w14:paraId="1E105CC9" w14:textId="77777777" w:rsidR="00E75ABC" w:rsidRPr="0089008B" w:rsidRDefault="00E75ABC" w:rsidP="00E75ABC">
            <w:pPr>
              <w:pStyle w:val="PURBullet-Indented"/>
              <w:spacing w:after="120"/>
              <w:rPr>
                <w:lang w:val="es-ES"/>
              </w:rPr>
            </w:pPr>
            <w:r w:rsidRPr="0089008B">
              <w:rPr>
                <w:lang w:val="es-ES"/>
              </w:rPr>
              <w:t>Microsoft Application Virtualization para Servicios de Escritorio remoto.</w:t>
            </w:r>
          </w:p>
          <w:p w14:paraId="392BCC17" w14:textId="77777777" w:rsidR="008B1CCE" w:rsidRPr="004307BD" w:rsidRDefault="008B1CCE" w:rsidP="009E3081">
            <w:pPr>
              <w:pStyle w:val="PURBullet-Indented"/>
            </w:pPr>
            <w:r w:rsidRPr="004307BD">
              <w:t>Microsoft Application Virtualization Hosting para Desktops</w:t>
            </w:r>
          </w:p>
          <w:p w14:paraId="60416951" w14:textId="572B1312" w:rsidR="008B1CCE" w:rsidRPr="0089008B" w:rsidRDefault="008B1CCE" w:rsidP="009E3081">
            <w:pPr>
              <w:pStyle w:val="PURBullet-Indented"/>
              <w:rPr>
                <w:lang w:val="es-ES"/>
              </w:rPr>
            </w:pPr>
            <w:r w:rsidRPr="0089008B">
              <w:rPr>
                <w:lang w:val="es-ES"/>
              </w:rPr>
              <w:t>Microsoft Dynamics AX 2012 R3</w:t>
            </w:r>
          </w:p>
          <w:p w14:paraId="487235E5" w14:textId="77777777" w:rsidR="008B1CCE" w:rsidRPr="0089008B" w:rsidRDefault="008B1CCE" w:rsidP="009E3081">
            <w:pPr>
              <w:pStyle w:val="PURBullet-Indented"/>
              <w:rPr>
                <w:lang w:val="es-ES"/>
              </w:rPr>
            </w:pPr>
            <w:r w:rsidRPr="0089008B">
              <w:rPr>
                <w:lang w:val="es-ES"/>
              </w:rPr>
              <w:t>Microsoft Dynamics C5 2012</w:t>
            </w:r>
          </w:p>
          <w:p w14:paraId="5963921A" w14:textId="77777777" w:rsidR="008B1CCE" w:rsidRPr="0089008B" w:rsidRDefault="008B1CCE" w:rsidP="00DD6505">
            <w:pPr>
              <w:pStyle w:val="PURBullet-Indented"/>
              <w:rPr>
                <w:lang w:val="es-ES"/>
              </w:rPr>
            </w:pPr>
            <w:r w:rsidRPr="0089008B">
              <w:rPr>
                <w:lang w:val="es-ES"/>
              </w:rPr>
              <w:t>Microsoft Dynamics CRM 2013 Service Provider</w:t>
            </w:r>
          </w:p>
          <w:p w14:paraId="43608A92" w14:textId="77777777" w:rsidR="00EE7C5B" w:rsidRPr="0089008B" w:rsidRDefault="00EE7C5B" w:rsidP="00EE7C5B">
            <w:pPr>
              <w:pStyle w:val="PURBullet-Indented"/>
              <w:rPr>
                <w:lang w:val="es-ES"/>
              </w:rPr>
            </w:pPr>
            <w:r w:rsidRPr="0089008B">
              <w:rPr>
                <w:lang w:val="es-ES"/>
              </w:rPr>
              <w:t>Microsoft Dynamics GP 2013</w:t>
            </w:r>
          </w:p>
          <w:p w14:paraId="69B0CC51" w14:textId="77777777" w:rsidR="00EE7C5B" w:rsidRPr="0089008B" w:rsidRDefault="00EE7C5B" w:rsidP="00EE7C5B">
            <w:pPr>
              <w:pStyle w:val="PURBullet-Indented"/>
              <w:rPr>
                <w:lang w:val="es-ES"/>
              </w:rPr>
            </w:pPr>
            <w:r w:rsidRPr="0089008B">
              <w:rPr>
                <w:lang w:val="es-ES"/>
              </w:rPr>
              <w:t>Microsoft Dynamics NAV 2013 R2</w:t>
            </w:r>
          </w:p>
          <w:p w14:paraId="6F60495A" w14:textId="469652BA" w:rsidR="00EE7C5B" w:rsidRPr="0089008B" w:rsidRDefault="00EE7C5B" w:rsidP="00EE7C5B">
            <w:pPr>
              <w:pStyle w:val="PURBullet-Indented"/>
              <w:rPr>
                <w:lang w:val="es-ES"/>
              </w:rPr>
            </w:pPr>
            <w:r w:rsidRPr="0089008B">
              <w:rPr>
                <w:lang w:val="es-ES"/>
              </w:rPr>
              <w:t>Microsoft Dynamics SL 2011</w:t>
            </w:r>
          </w:p>
        </w:tc>
        <w:tc>
          <w:tcPr>
            <w:tcW w:w="5508" w:type="dxa"/>
          </w:tcPr>
          <w:p w14:paraId="3DAFBFDB" w14:textId="303E2FC9" w:rsidR="00094CB3" w:rsidRPr="0089008B" w:rsidRDefault="00094CB3" w:rsidP="00F60F84">
            <w:pPr>
              <w:pStyle w:val="PURBullet-Indented"/>
              <w:rPr>
                <w:lang w:val="es-ES"/>
              </w:rPr>
            </w:pPr>
            <w:r w:rsidRPr="0089008B">
              <w:rPr>
                <w:lang w:val="es-ES"/>
              </w:rPr>
              <w:t>Microsoft User Experience Virtualization Hosting para Desktops v2.0</w:t>
            </w:r>
          </w:p>
          <w:p w14:paraId="0BF69941" w14:textId="77777777" w:rsidR="00F60F84" w:rsidRPr="0089008B" w:rsidRDefault="00F60F84" w:rsidP="00F60F84">
            <w:pPr>
              <w:pStyle w:val="PURBullet-Indented"/>
              <w:rPr>
                <w:lang w:val="es-ES"/>
              </w:rPr>
            </w:pPr>
            <w:r w:rsidRPr="0089008B">
              <w:rPr>
                <w:lang w:val="es-ES"/>
              </w:rPr>
              <w:t>Productivity Suite</w:t>
            </w:r>
          </w:p>
          <w:p w14:paraId="708345AB" w14:textId="0E62190D" w:rsidR="00F60F84" w:rsidRPr="0089008B" w:rsidRDefault="00F60F84" w:rsidP="00F60F84">
            <w:pPr>
              <w:pStyle w:val="PURBullet-Indented"/>
              <w:rPr>
                <w:lang w:val="es-ES"/>
              </w:rPr>
            </w:pPr>
            <w:r w:rsidRPr="0089008B">
              <w:rPr>
                <w:lang w:val="es-ES"/>
              </w:rPr>
              <w:t>Project Server 2013</w:t>
            </w:r>
          </w:p>
          <w:p w14:paraId="1B312982" w14:textId="0D97A81A" w:rsidR="00D6363C" w:rsidRPr="0089008B" w:rsidRDefault="001B2E39" w:rsidP="009E3081">
            <w:pPr>
              <w:pStyle w:val="PURBullet-Indented"/>
              <w:rPr>
                <w:lang w:val="es-ES"/>
              </w:rPr>
            </w:pPr>
            <w:r w:rsidRPr="0089008B">
              <w:rPr>
                <w:lang w:val="es-ES"/>
              </w:rPr>
              <w:t>SharePoint Server 2013</w:t>
            </w:r>
          </w:p>
          <w:p w14:paraId="08788E61" w14:textId="5A95DCAB" w:rsidR="00F81C03" w:rsidRPr="0089008B" w:rsidRDefault="00F81C03" w:rsidP="009E3081">
            <w:pPr>
              <w:pStyle w:val="PURBullet-Indented"/>
              <w:rPr>
                <w:lang w:val="es-ES"/>
              </w:rPr>
            </w:pPr>
            <w:r w:rsidRPr="0089008B">
              <w:rPr>
                <w:lang w:val="es-ES"/>
              </w:rPr>
              <w:t>SQL Server 2014 Standard</w:t>
            </w:r>
          </w:p>
          <w:p w14:paraId="423F61C4" w14:textId="3B1FEB9F" w:rsidR="00F81C03" w:rsidRPr="0089008B" w:rsidRDefault="00F81C03" w:rsidP="009E3081">
            <w:pPr>
              <w:pStyle w:val="PURBullet-Indented"/>
              <w:rPr>
                <w:lang w:val="es-ES"/>
              </w:rPr>
            </w:pPr>
            <w:r w:rsidRPr="0089008B">
              <w:rPr>
                <w:lang w:val="es-ES"/>
              </w:rPr>
              <w:t>Business Intelligence de SQL Server 2014</w:t>
            </w:r>
          </w:p>
          <w:p w14:paraId="0D7330B5" w14:textId="76E8A97D" w:rsidR="000C3222" w:rsidRPr="0089008B" w:rsidRDefault="008B1CCE" w:rsidP="00811B51">
            <w:pPr>
              <w:pStyle w:val="PURBullet-Indented"/>
              <w:rPr>
                <w:lang w:val="es-ES"/>
              </w:rPr>
            </w:pPr>
            <w:r w:rsidRPr="0089008B">
              <w:rPr>
                <w:lang w:val="es-ES"/>
              </w:rPr>
              <w:t xml:space="preserve">Visual Studio Team Foundation Server 2013 </w:t>
            </w:r>
            <w:r w:rsidR="009A7F20">
              <w:rPr>
                <w:lang w:val="es-ES"/>
              </w:rPr>
              <w:br/>
            </w:r>
            <w:r w:rsidRPr="0089008B">
              <w:rPr>
                <w:lang w:val="es-ES"/>
              </w:rPr>
              <w:t>con tecnología SQL Server 2012</w:t>
            </w:r>
          </w:p>
          <w:p w14:paraId="3F0381F9" w14:textId="19447BCE" w:rsidR="00632041" w:rsidRPr="00352407" w:rsidRDefault="00632041" w:rsidP="00811B51">
            <w:pPr>
              <w:pStyle w:val="PURBullet-Indented"/>
              <w:rPr>
                <w:lang w:val="pt-BR"/>
              </w:rPr>
            </w:pPr>
            <w:r w:rsidRPr="00352407">
              <w:rPr>
                <w:lang w:val="pt-BR"/>
              </w:rPr>
              <w:t>Servicios de Escritorio Remoto de Windows Server 2012 R2</w:t>
            </w:r>
          </w:p>
          <w:p w14:paraId="3EE31E47" w14:textId="202BBDB2" w:rsidR="00632041" w:rsidRPr="0089008B" w:rsidRDefault="00632041" w:rsidP="00DE591B">
            <w:pPr>
              <w:pStyle w:val="PURBullet-Indented"/>
              <w:rPr>
                <w:lang w:val="es-ES"/>
              </w:rPr>
            </w:pPr>
            <w:r w:rsidRPr="0089008B">
              <w:rPr>
                <w:lang w:val="es-ES"/>
              </w:rPr>
              <w:t>Servicios de Administración de Derechos de Active Directory de Windows Server 2012 R2</w:t>
            </w:r>
          </w:p>
        </w:tc>
      </w:tr>
    </w:tbl>
    <w:p w14:paraId="372B5908" w14:textId="77777777" w:rsidR="00EE7C5B" w:rsidRPr="0089008B" w:rsidRDefault="00EE7C5B" w:rsidP="00555CBF">
      <w:pPr>
        <w:pStyle w:val="PURBody"/>
        <w:rPr>
          <w:lang w:val="es-ES"/>
        </w:rPr>
      </w:pPr>
    </w:p>
    <w:p w14:paraId="25753BE1" w14:textId="32021342" w:rsidR="00555CBF" w:rsidRPr="0089008B" w:rsidRDefault="00555CBF" w:rsidP="009A7F20">
      <w:pPr>
        <w:pStyle w:val="PURBody"/>
        <w:keepNext/>
        <w:keepLines/>
        <w:rPr>
          <w:lang w:val="es-ES"/>
        </w:rPr>
      </w:pPr>
      <w:r w:rsidRPr="0089008B">
        <w:rPr>
          <w:lang w:val="es-ES"/>
        </w:rPr>
        <w:t>Por cada licencia de SAL adquirida obtendrá los siguientes derechos.</w:t>
      </w:r>
    </w:p>
    <w:p w14:paraId="1D86DAE4" w14:textId="77777777" w:rsidR="009A4C7C" w:rsidRPr="0089008B" w:rsidRDefault="009A4C7C" w:rsidP="009A7F20">
      <w:pPr>
        <w:pStyle w:val="PURBlueStrong-Indented"/>
        <w:rPr>
          <w:lang w:val="es-ES"/>
        </w:rPr>
      </w:pPr>
      <w:r w:rsidRPr="0089008B">
        <w:rPr>
          <w:lang w:val="es-ES"/>
        </w:rPr>
        <w:t>Licencias de Acceso de Suscriptor (SALs)</w:t>
      </w:r>
    </w:p>
    <w:p w14:paraId="5988207D" w14:textId="67F8E62E" w:rsidR="009A4C7C" w:rsidRPr="0089008B" w:rsidRDefault="009A4C7C" w:rsidP="009A7F20">
      <w:pPr>
        <w:pStyle w:val="PURBody-Indented"/>
        <w:keepNext/>
        <w:keepLines/>
        <w:rPr>
          <w:lang w:val="es-ES"/>
        </w:rPr>
      </w:pPr>
      <w:r w:rsidRPr="0089008B">
        <w:rPr>
          <w:bCs/>
          <w:lang w:val="es-ES"/>
        </w:rPr>
        <w:t xml:space="preserve">Deberá </w:t>
      </w:r>
      <w:r w:rsidRPr="0089008B">
        <w:rPr>
          <w:lang w:val="es-ES"/>
        </w:rPr>
        <w:t>adquirir y asignar una licencia SAL a cada usuario que esté directa o indirectamente</w:t>
      </w:r>
      <w:r w:rsidRPr="0089008B">
        <w:rPr>
          <w:bCs/>
          <w:lang w:val="es-ES"/>
        </w:rPr>
        <w:t xml:space="preserve">autorizado a acceder a sus instancias del software de servidor, sin importar el acceso real del software de servidor. No se encuentran disponibles licencias SAL para dispositivo, salvo para los productos que se indican en la sección de Términos de Licencia Específicos a un Producto. </w:t>
      </w:r>
      <w:r w:rsidRPr="0089008B">
        <w:rPr>
          <w:lang w:val="es-ES"/>
        </w:rPr>
        <w:t>Una partición o división de hardware se considera un dispositivo independiente. La licencia de SAL para cada producto se muestra en sección de Términos de Licencia Específicos a un Producto a continuación.</w:t>
      </w:r>
    </w:p>
    <w:p w14:paraId="56533613" w14:textId="563BFBF1" w:rsidR="009A4C7C" w:rsidRPr="0089008B" w:rsidRDefault="00094CB3" w:rsidP="009A4C7C">
      <w:pPr>
        <w:pStyle w:val="PURBody-Indented"/>
        <w:rPr>
          <w:lang w:val="es-ES"/>
        </w:rPr>
      </w:pPr>
      <w:r w:rsidRPr="0089008B">
        <w:rPr>
          <w:bCs/>
          <w:lang w:val="es-ES"/>
        </w:rPr>
        <w:t xml:space="preserve">Salvo como se describe en la sección Por Procesador, no necesita tener licencias SAL </w:t>
      </w:r>
      <w:r w:rsidRPr="0089008B">
        <w:rPr>
          <w:lang w:val="es-ES"/>
        </w:rPr>
        <w:t>para ningún software licenciado con una licencia Por Procesador o Por Núcleo.</w:t>
      </w:r>
    </w:p>
    <w:p w14:paraId="05B61614" w14:textId="7B65216A" w:rsidR="00BB2971" w:rsidRPr="0089008B" w:rsidRDefault="00BB2971" w:rsidP="009A7F20">
      <w:pPr>
        <w:pStyle w:val="PURBody-Indented"/>
        <w:rPr>
          <w:lang w:val="es-ES"/>
        </w:rPr>
      </w:pPr>
      <w:r w:rsidRPr="0089008B">
        <w:rPr>
          <w:bCs/>
          <w:lang w:val="es-ES"/>
        </w:rPr>
        <w:lastRenderedPageBreak/>
        <w:t>Algunos productos tienen licencias SAL básicas y adicionales. En general, las licencias SAL adicionales permiten el acceso a la funcionalidad básica y a las características o funcionalidades premium de la licencia SAL. A pesar de esta regla general, algunos productos requieren la licencia SAL básica y la adicional para obtener acceso a las características y funcionalidades premium, y</w:t>
      </w:r>
      <w:r w:rsidR="009A7F20">
        <w:rPr>
          <w:bCs/>
          <w:lang w:val="es-ES"/>
        </w:rPr>
        <w:t> </w:t>
      </w:r>
      <w:r w:rsidRPr="0089008B">
        <w:rPr>
          <w:bCs/>
          <w:lang w:val="es-ES"/>
        </w:rPr>
        <w:t xml:space="preserve">algunos productos requieren diferentes licencias SAL para características y funcionalidades específicas. Consulte la sección </w:t>
      </w:r>
      <w:r w:rsidRPr="0089008B">
        <w:rPr>
          <w:lang w:val="es-ES"/>
        </w:rPr>
        <w:t>Términos de Licencia Específicos a un Producto a continuación para conocer los requisitos de licencias SAL para cada producto</w:t>
      </w:r>
      <w:r w:rsidRPr="0089008B">
        <w:rPr>
          <w:bCs/>
          <w:lang w:val="es-ES"/>
        </w:rPr>
        <w:t>.</w:t>
      </w:r>
    </w:p>
    <w:p w14:paraId="434028EC" w14:textId="77777777" w:rsidR="009A4C7C" w:rsidRPr="0089008B" w:rsidRDefault="009A4C7C" w:rsidP="00830DCA">
      <w:pPr>
        <w:pStyle w:val="PURBlueStrong-Indented"/>
        <w:rPr>
          <w:lang w:val="es-ES"/>
        </w:rPr>
      </w:pPr>
      <w:r w:rsidRPr="0089008B">
        <w:rPr>
          <w:lang w:val="es-ES"/>
        </w:rPr>
        <w:t>Tipos de SALs</w:t>
      </w:r>
    </w:p>
    <w:p w14:paraId="0F6EB815" w14:textId="1C456028" w:rsidR="009A4C7C" w:rsidRPr="0089008B" w:rsidRDefault="009A4C7C" w:rsidP="008D08E5">
      <w:pPr>
        <w:pStyle w:val="PURBody-Indented"/>
        <w:rPr>
          <w:lang w:val="es-ES"/>
        </w:rPr>
      </w:pPr>
      <w:r w:rsidRPr="0089008B">
        <w:rPr>
          <w:lang w:val="es-ES"/>
        </w:rPr>
        <w:t>Existen tres tipos de SALs: una para dispositivos, otra para usuarios y la tercera para usuarios dedicados a la enseñanza cualificados (</w:t>
      </w:r>
      <w:r w:rsidR="008D08E5">
        <w:rPr>
          <w:lang w:val="es-ES"/>
        </w:rPr>
        <w:t>“</w:t>
      </w:r>
      <w:r w:rsidRPr="0089008B">
        <w:rPr>
          <w:lang w:val="es-ES"/>
        </w:rPr>
        <w:t>estudiantes</w:t>
      </w:r>
      <w:r w:rsidR="008D08E5">
        <w:rPr>
          <w:lang w:val="es-ES"/>
        </w:rPr>
        <w:t>”</w:t>
      </w:r>
      <w:r w:rsidRPr="0089008B">
        <w:rPr>
          <w:lang w:val="es-ES"/>
        </w:rPr>
        <w:t>). Cada licencia SAL para dispositivo (para productos que permiten las licencias SAL para dispositivo) permite que un dispositivo, utilizado por cualquier usuario, acceda a instancias del software de servidor en sus servidores. Cada</w:t>
      </w:r>
      <w:r w:rsidR="009A7F20">
        <w:rPr>
          <w:lang w:val="es-ES"/>
        </w:rPr>
        <w:t> </w:t>
      </w:r>
      <w:r w:rsidRPr="0089008B">
        <w:rPr>
          <w:lang w:val="es-ES"/>
        </w:rPr>
        <w:t>licencia SAL para usuario permite que un usuario, que utilice cualquier dispositivo, acceda a las instancias del software de servidor en los servidores. Los productos con ofertas de licencias SAL para estudiante requieren calificación mediante Addendum de cliente dedicado a la enseñanza cualificado. Al igual que las licencias SAL para usuario, una licencia SAL para cada estudiante permite que un usuario, mediante el uso de cualquier dispositivo, acceda a las instancias del software de servidor en sus servidores.</w:t>
      </w:r>
    </w:p>
    <w:p w14:paraId="2598C902" w14:textId="77777777" w:rsidR="00FD0B26" w:rsidRPr="0089008B" w:rsidRDefault="00FD0B26" w:rsidP="00FD0B26">
      <w:pPr>
        <w:pStyle w:val="PURBlueStrong-Indented"/>
        <w:rPr>
          <w:lang w:val="es-ES"/>
        </w:rPr>
      </w:pPr>
      <w:r w:rsidRPr="0089008B">
        <w:rPr>
          <w:lang w:val="es-ES"/>
        </w:rPr>
        <w:t>Reasignación de Licencias de Acceso de Suscriptor (SAL)</w:t>
      </w:r>
    </w:p>
    <w:p w14:paraId="35DEB9D0" w14:textId="641A97FF" w:rsidR="00FD0B26" w:rsidRPr="0089008B" w:rsidRDefault="00FD0B26" w:rsidP="009A7F20">
      <w:pPr>
        <w:pStyle w:val="PURBody-Indented"/>
        <w:rPr>
          <w:lang w:val="es-ES"/>
        </w:rPr>
      </w:pPr>
      <w:r w:rsidRPr="0089008B">
        <w:rPr>
          <w:lang w:val="es-ES"/>
        </w:rPr>
        <w:t>Puede reasignar la licencia SAL de su dispositivo de un dispositivo a otro, o su licencia SAL de usuario de un usuario a otro, pero</w:t>
      </w:r>
      <w:r w:rsidR="009A7F20">
        <w:rPr>
          <w:lang w:val="es-ES"/>
        </w:rPr>
        <w:t> </w:t>
      </w:r>
      <w:r w:rsidRPr="0089008B">
        <w:rPr>
          <w:lang w:val="es-ES"/>
        </w:rPr>
        <w:t>no durante el mismo mes calendario, a menos que reasigne temporalmente la licencia SAL de su dispositivo a un dispositivo de sustitución mientras el primer dispositivo esté fuera de servicio, o la licencia SAL de usuario a un trabajador temporal mientras el</w:t>
      </w:r>
      <w:r w:rsidR="009A7F20">
        <w:rPr>
          <w:lang w:val="es-ES"/>
        </w:rPr>
        <w:t> </w:t>
      </w:r>
      <w:r w:rsidRPr="0089008B">
        <w:rPr>
          <w:lang w:val="es-ES"/>
        </w:rPr>
        <w:t>usuario esté ausente.</w:t>
      </w:r>
    </w:p>
    <w:p w14:paraId="3C8B2173" w14:textId="77777777" w:rsidR="009A4C7C" w:rsidRPr="0089008B" w:rsidRDefault="009A4C7C" w:rsidP="009A4C7C">
      <w:pPr>
        <w:pStyle w:val="PURBlueStrong"/>
        <w:rPr>
          <w:lang w:val="es-ES"/>
        </w:rPr>
      </w:pPr>
      <w:r w:rsidRPr="0089008B">
        <w:rPr>
          <w:lang w:val="es-ES"/>
        </w:rPr>
        <w:t>Licencias SAL para SA</w:t>
      </w:r>
    </w:p>
    <w:p w14:paraId="408F1E28" w14:textId="631B0DAF" w:rsidR="009A4C7C" w:rsidRPr="0089008B" w:rsidRDefault="009A4C7C" w:rsidP="009A7F20">
      <w:pPr>
        <w:pStyle w:val="PURBody-Indented"/>
        <w:rPr>
          <w:lang w:val="es-ES"/>
        </w:rPr>
      </w:pPr>
      <w:r w:rsidRPr="0089008B">
        <w:rPr>
          <w:lang w:val="es-ES"/>
        </w:rPr>
        <w:t>Las licencias SAL para SA se pueden adquirir y asignar a usuarios a los que también se les ha asignado una Licencia de Acceso</w:t>
      </w:r>
      <w:r w:rsidR="009A7F20">
        <w:rPr>
          <w:lang w:val="es-ES"/>
        </w:rPr>
        <w:t> </w:t>
      </w:r>
      <w:r w:rsidRPr="0089008B">
        <w:rPr>
          <w:lang w:val="es-ES"/>
        </w:rPr>
        <w:t>Cliente (“CAL”) que califica con Software Assurance (“SA”) activo adquirido bajo un Programa de Licencias por Volumen de</w:t>
      </w:r>
      <w:r w:rsidR="009A7F20">
        <w:rPr>
          <w:lang w:val="es-ES"/>
        </w:rPr>
        <w:t> </w:t>
      </w:r>
      <w:r w:rsidRPr="0089008B">
        <w:rPr>
          <w:lang w:val="es-ES"/>
        </w:rPr>
        <w:t>Microsoft o que usan un dispositivo con una CAL para dispositivo que califica con la cobertura de Software Assurance activo que</w:t>
      </w:r>
      <w:r w:rsidR="009A7F20">
        <w:rPr>
          <w:lang w:val="es-ES"/>
        </w:rPr>
        <w:t> </w:t>
      </w:r>
      <w:r w:rsidRPr="0089008B">
        <w:rPr>
          <w:lang w:val="es-ES"/>
        </w:rPr>
        <w:t>se ha asignado. No puede adquirir licencias SAL para SA para más de un usuario para cualquier CAL otorgada que califica. Los derechos de uso para las licencias SAL y SA son idénticos a sus correspondientes licencias SAL, según se define en este documento. El derecho a asignar una licencia SAL para SA a un usuario o dispositivo expira cuando expire la cobertura Software Assurance para la licencia CAL cualificada. El uso de una licencia SAL por SA no invalida los derechos de uso de la licencia CAL</w:t>
      </w:r>
      <w:r w:rsidR="009A7F20">
        <w:rPr>
          <w:lang w:val="es-ES"/>
        </w:rPr>
        <w:t> </w:t>
      </w:r>
      <w:r w:rsidRPr="0089008B">
        <w:rPr>
          <w:lang w:val="es-ES"/>
        </w:rPr>
        <w:t>cualificada. Las licencias SAL para SA se pueden reasignar únicamente, y deben ser reasignadas cuando y cómo la CAL se</w:t>
      </w:r>
      <w:r w:rsidR="009A7F20">
        <w:rPr>
          <w:lang w:val="es-ES"/>
        </w:rPr>
        <w:t> </w:t>
      </w:r>
      <w:r w:rsidRPr="0089008B">
        <w:rPr>
          <w:lang w:val="es-ES"/>
        </w:rPr>
        <w:t>reasigne. Para obtener más información sobre cómo pedir licencias SAL para SA y el proceso de validación de pedidos, visite</w:t>
      </w:r>
      <w:r w:rsidR="009A7F20">
        <w:rPr>
          <w:lang w:val="es-ES"/>
        </w:rPr>
        <w:t> </w:t>
      </w:r>
      <w:hyperlink r:id="rId151" w:history="1">
        <w:r w:rsidRPr="0089008B">
          <w:rPr>
            <w:rStyle w:val="Hyperlink"/>
            <w:lang w:val="es-ES"/>
          </w:rPr>
          <w:t>http://www.explore.ms</w:t>
        </w:r>
      </w:hyperlink>
      <w:r w:rsidRPr="0089008B">
        <w:rPr>
          <w:lang w:val="es-ES"/>
        </w:rPr>
        <w:t xml:space="preserve"> o póngase en contacto con el revendedor de productos de software.</w:t>
      </w:r>
    </w:p>
    <w:p w14:paraId="4D84B527" w14:textId="5A5C8E87" w:rsidR="009A4C7C" w:rsidRPr="0089008B" w:rsidRDefault="009A4C7C" w:rsidP="009A4C7C">
      <w:pPr>
        <w:pStyle w:val="PURBody-Indented"/>
        <w:rPr>
          <w:lang w:val="es-ES"/>
        </w:rPr>
      </w:pPr>
      <w:r w:rsidRPr="0089008B">
        <w:rPr>
          <w:lang w:val="es-ES"/>
        </w:rPr>
        <w:t>Las licencias SAL disponibles para clientes SA y sus CAL cualificadas se indican en la sección de Términos de Licencia Específicos a un Producto correspondiente.</w:t>
      </w:r>
    </w:p>
    <w:p w14:paraId="77268416" w14:textId="29411787" w:rsidR="003814EB" w:rsidRPr="0089008B" w:rsidRDefault="003814EB" w:rsidP="003814EB">
      <w:pPr>
        <w:pStyle w:val="PURBlueStrong"/>
        <w:rPr>
          <w:lang w:val="es-ES"/>
        </w:rPr>
      </w:pPr>
      <w:r w:rsidRPr="0089008B">
        <w:rPr>
          <w:lang w:val="es-ES"/>
        </w:rPr>
        <w:t>Creación y almacenamiento de instancias en los servidores o en los soportes físicos de almacenamiento.</w:t>
      </w:r>
    </w:p>
    <w:p w14:paraId="1BA647EA" w14:textId="77777777" w:rsidR="003814EB" w:rsidRPr="0089008B" w:rsidRDefault="003814EB" w:rsidP="007B2A51">
      <w:pPr>
        <w:pStyle w:val="PURBody-Indented"/>
        <w:rPr>
          <w:lang w:val="es-ES"/>
        </w:rPr>
      </w:pPr>
      <w:r w:rsidRPr="0089008B">
        <w:rPr>
          <w:lang w:val="es-ES"/>
        </w:rPr>
        <w:t>A continuación se describen los derechos adicionales de los que dispone para cada licencia que adquiera.</w:t>
      </w:r>
    </w:p>
    <w:p w14:paraId="5521A2AA" w14:textId="77777777" w:rsidR="003814EB" w:rsidRPr="0089008B" w:rsidRDefault="003814EB" w:rsidP="00CF7821">
      <w:pPr>
        <w:pStyle w:val="PURBullet-Indented"/>
        <w:rPr>
          <w:lang w:val="es-ES"/>
        </w:rPr>
      </w:pPr>
      <w:r w:rsidRPr="0089008B">
        <w:rPr>
          <w:lang w:val="es-ES"/>
        </w:rPr>
        <w:t>Puede crear la cantidad necesaria de instancias del software de servidor y de cliente.</w:t>
      </w:r>
    </w:p>
    <w:p w14:paraId="066A389D" w14:textId="77777777" w:rsidR="003814EB" w:rsidRPr="0089008B" w:rsidRDefault="003814EB" w:rsidP="00CF7821">
      <w:pPr>
        <w:pStyle w:val="PURBullet-Indented"/>
        <w:rPr>
          <w:lang w:val="es-ES"/>
        </w:rPr>
      </w:pPr>
      <w:r w:rsidRPr="0089008B">
        <w:rPr>
          <w:lang w:val="es-ES"/>
        </w:rPr>
        <w:t>Puede guardar las instancias del software de servidor y del cliente en cualquiera de los servidores o soportes físicos de almacenamiento.</w:t>
      </w:r>
    </w:p>
    <w:p w14:paraId="340AA53E" w14:textId="2A25991E" w:rsidR="003814EB" w:rsidRPr="0089008B" w:rsidRDefault="003814EB" w:rsidP="00D6363C">
      <w:pPr>
        <w:pStyle w:val="PURBullet-Indented"/>
        <w:rPr>
          <w:lang w:val="es-ES"/>
        </w:rPr>
      </w:pPr>
      <w:r w:rsidRPr="0089008B">
        <w:rPr>
          <w:lang w:val="es-ES"/>
        </w:rPr>
        <w:t>Puede crear y almacenar instancias del software de cliente y de servidor exclusivamente para ejercer su derecho a ejecutar instancias del software de servidor bajo las licencias de software descritas anteriormente.</w:t>
      </w:r>
    </w:p>
    <w:p w14:paraId="17721CEF" w14:textId="6791899C" w:rsidR="003814EB" w:rsidRPr="0089008B" w:rsidRDefault="00D80750" w:rsidP="003814EB">
      <w:pPr>
        <w:pStyle w:val="PURBlueStrong"/>
        <w:rPr>
          <w:lang w:val="es-ES"/>
        </w:rPr>
      </w:pPr>
      <w:r w:rsidRPr="0089008B">
        <w:rPr>
          <w:lang w:val="es-ES"/>
        </w:rPr>
        <w:t>Módulos de System Center</w:t>
      </w:r>
    </w:p>
    <w:p w14:paraId="0FCCB566" w14:textId="09091799" w:rsidR="003814EB" w:rsidRPr="0089008B" w:rsidRDefault="00D80750" w:rsidP="003814EB">
      <w:pPr>
        <w:pStyle w:val="PURBody-Indented"/>
        <w:rPr>
          <w:lang w:val="es-ES"/>
        </w:rPr>
      </w:pPr>
      <w:r w:rsidRPr="0089008B">
        <w:rPr>
          <w:lang w:val="es-ES"/>
        </w:rPr>
        <w:t>Los términos de licencia para los productos de System Center aplicables al uso que usted haga de los Módulos de Administración, Módulos de Configuración, Módulos de Procesos y Módulos de Integración incluidos con el software.</w:t>
      </w:r>
    </w:p>
    <w:p w14:paraId="3B57C2DA" w14:textId="77777777" w:rsidR="009A4C7C" w:rsidRPr="0089008B" w:rsidRDefault="009A4C7C" w:rsidP="009A4C7C">
      <w:pPr>
        <w:pStyle w:val="PURBlueStrong"/>
        <w:rPr>
          <w:lang w:val="es-ES"/>
        </w:rPr>
      </w:pPr>
      <w:r w:rsidRPr="0089008B">
        <w:rPr>
          <w:lang w:val="es-ES"/>
        </w:rPr>
        <w:t>Software</w:t>
      </w:r>
    </w:p>
    <w:p w14:paraId="30DAF2E6" w14:textId="52ED0918" w:rsidR="009A4C7C" w:rsidRPr="0089008B" w:rsidRDefault="009A4C7C" w:rsidP="009A4C7C">
      <w:pPr>
        <w:pStyle w:val="PURBody-Indented"/>
        <w:rPr>
          <w:lang w:val="es-ES"/>
        </w:rPr>
      </w:pPr>
      <w:r w:rsidRPr="0089008B">
        <w:rPr>
          <w:rStyle w:val="Strong"/>
          <w:lang w:val="es-ES"/>
        </w:rPr>
        <w:t>Ejecución de instancias del software de servidor:</w:t>
      </w:r>
      <w:r w:rsidRPr="0089008B">
        <w:rPr>
          <w:lang w:val="es-ES"/>
        </w:rPr>
        <w:t xml:space="preserve"> Puede ejecutar o utilizar de otra manera la cantidad necesaria de instancias del software de servidor en los entornos de sistema operativo (u OSEs) físicos o virtuales en la cantidad necesaria de dispositivos.</w:t>
      </w:r>
    </w:p>
    <w:p w14:paraId="5AA522E4" w14:textId="06FDD313" w:rsidR="009A4C7C" w:rsidRPr="0089008B" w:rsidRDefault="009A4C7C" w:rsidP="007B2A51">
      <w:pPr>
        <w:pStyle w:val="PURBody-Indented"/>
        <w:rPr>
          <w:lang w:val="es-ES"/>
        </w:rPr>
      </w:pPr>
      <w:r w:rsidRPr="0089008B">
        <w:rPr>
          <w:rStyle w:val="Strong"/>
          <w:lang w:val="es-ES"/>
        </w:rPr>
        <w:t xml:space="preserve">Ejecución de instancias del software de cliente: </w:t>
      </w:r>
      <w:r w:rsidRPr="0089008B">
        <w:rPr>
          <w:lang w:val="es-ES"/>
        </w:rPr>
        <w:t xml:space="preserve">Puede ejecutar o utilizar de otra manera la cantidad necesaria de instancias del software de cliente que se indica en el </w:t>
      </w:r>
      <w:hyperlink w:anchor="Anexo1" w:history="1">
        <w:r w:rsidRPr="0089008B">
          <w:rPr>
            <w:rStyle w:val="Hyperlink"/>
            <w:lang w:val="es-ES"/>
          </w:rPr>
          <w:t>Anexo 1</w:t>
        </w:r>
      </w:hyperlink>
      <w:r w:rsidRPr="0089008B">
        <w:rPr>
          <w:lang w:val="es-ES"/>
        </w:rPr>
        <w:t xml:space="preserve"> en los entornos de sistema operativo (u OSEs) físicos o virtuales de la cantidad necesaria de dispositivos. El software de cliente se puede utilizar sólo con el software de servidor de forma directa o indirectamente a través de otro software de cliente. </w:t>
      </w:r>
    </w:p>
    <w:p w14:paraId="2B77C32B" w14:textId="77777777" w:rsidR="000C3222" w:rsidRDefault="000C3222" w:rsidP="007B2A51">
      <w:pPr>
        <w:pStyle w:val="PURBody-Indented"/>
        <w:rPr>
          <w:lang w:val="es-ES"/>
        </w:rPr>
      </w:pPr>
    </w:p>
    <w:p w14:paraId="53765807" w14:textId="77777777" w:rsidR="00995A82" w:rsidRPr="0089008B" w:rsidRDefault="00995A82" w:rsidP="007B2A51">
      <w:pPr>
        <w:pStyle w:val="PURBody-Indented"/>
        <w:rPr>
          <w:lang w:val="es-ES"/>
        </w:rPr>
      </w:pPr>
    </w:p>
    <w:p w14:paraId="333DC875" w14:textId="77777777" w:rsidR="000C3222" w:rsidRPr="0089008B" w:rsidRDefault="009A4C7C" w:rsidP="00995A82">
      <w:pPr>
        <w:pStyle w:val="PURHeading2"/>
        <w:pBdr>
          <w:bottom w:val="single" w:sz="4" w:space="1" w:color="auto"/>
        </w:pBdr>
        <w:rPr>
          <w:lang w:val="es-ES"/>
        </w:rPr>
      </w:pPr>
      <w:bookmarkStart w:id="397" w:name="SALTerms_MGMT"/>
      <w:r w:rsidRPr="0089008B">
        <w:rPr>
          <w:lang w:val="es-ES"/>
        </w:rPr>
        <w:lastRenderedPageBreak/>
        <w:t>Servidores de administración</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4307BD" w14:paraId="2BD3404E" w14:textId="77777777" w:rsidTr="00652F97">
        <w:tc>
          <w:tcPr>
            <w:tcW w:w="5508" w:type="dxa"/>
          </w:tcPr>
          <w:p w14:paraId="7E6502F9" w14:textId="56573787" w:rsidR="00EE7C5B" w:rsidRPr="004307BD" w:rsidRDefault="00EE7C5B" w:rsidP="00995A82">
            <w:pPr>
              <w:pStyle w:val="PURBullet-Indented"/>
              <w:keepNext/>
              <w:keepLines/>
              <w:rPr>
                <w:lang w:val="fr-FR"/>
              </w:rPr>
            </w:pPr>
            <w:r w:rsidRPr="004307BD">
              <w:rPr>
                <w:lang w:val="fr-FR"/>
              </w:rPr>
              <w:t>System Center 2012 R2 Client Management Suite</w:t>
            </w:r>
          </w:p>
        </w:tc>
        <w:tc>
          <w:tcPr>
            <w:tcW w:w="5508" w:type="dxa"/>
          </w:tcPr>
          <w:p w14:paraId="01AED94E" w14:textId="3337BF37" w:rsidR="00EE7C5B" w:rsidRPr="004307BD" w:rsidRDefault="00EE7C5B" w:rsidP="00995A82">
            <w:pPr>
              <w:pStyle w:val="PURBullet-Indented"/>
              <w:keepNext/>
              <w:keepLines/>
            </w:pPr>
            <w:r w:rsidRPr="004307BD">
              <w:t>System Center 2012 R2 Configuration Manager</w:t>
            </w:r>
          </w:p>
        </w:tc>
      </w:tr>
    </w:tbl>
    <w:p w14:paraId="2C503F5C" w14:textId="77777777" w:rsidR="00EE7C5B" w:rsidRPr="004307BD" w:rsidRDefault="00EE7C5B" w:rsidP="00995A82">
      <w:pPr>
        <w:pStyle w:val="PURBullet-Indented"/>
        <w:keepNext/>
        <w:keepLines/>
        <w:numPr>
          <w:ilvl w:val="0"/>
          <w:numId w:val="0"/>
        </w:numPr>
        <w:ind w:left="270"/>
      </w:pPr>
    </w:p>
    <w:p w14:paraId="2A797575" w14:textId="77777777" w:rsidR="000C3222" w:rsidRPr="004307BD" w:rsidRDefault="000C3222" w:rsidP="00995A82">
      <w:pPr>
        <w:pStyle w:val="PURBody-Indented"/>
        <w:keepNext/>
        <w:keepLines/>
        <w:sectPr w:rsidR="000C3222" w:rsidRPr="004307BD" w:rsidSect="002961FB">
          <w:type w:val="continuous"/>
          <w:pgSz w:w="12240" w:h="15840" w:code="1"/>
          <w:pgMar w:top="1166" w:right="720" w:bottom="720" w:left="720" w:header="432" w:footer="288" w:gutter="0"/>
          <w:cols w:space="360"/>
          <w:docGrid w:linePitch="360"/>
        </w:sectPr>
      </w:pPr>
    </w:p>
    <w:p w14:paraId="356630E7" w14:textId="005B089B" w:rsidR="009A4C7C" w:rsidRPr="0089008B" w:rsidRDefault="00AF0812" w:rsidP="00995A82">
      <w:pPr>
        <w:pStyle w:val="PURBody-Indented"/>
        <w:keepNext/>
        <w:keepLines/>
        <w:ind w:left="0"/>
        <w:rPr>
          <w:lang w:val="es-ES"/>
        </w:rPr>
      </w:pPr>
      <w:r w:rsidRPr="0089008B">
        <w:rPr>
          <w:lang w:val="es-ES"/>
        </w:rPr>
        <w:lastRenderedPageBreak/>
        <w:t xml:space="preserve">Usted debe adquirir y asignar a un dispositivo o usuario el tipo de licencia SAL de cliente adecuada a los entornos de sistema operativo (u OSE) que utilizará para administrar directa o indirectamente las instancias del software de servidor. </w:t>
      </w:r>
    </w:p>
    <w:p w14:paraId="5F3B3E16" w14:textId="77777777" w:rsidR="00414AC5" w:rsidRPr="0089008B" w:rsidRDefault="009A4C7C" w:rsidP="009A4C7C">
      <w:pPr>
        <w:pStyle w:val="PURBody-Indented"/>
        <w:rPr>
          <w:lang w:val="es-ES"/>
        </w:rPr>
      </w:pPr>
      <w:r w:rsidRPr="0089008B">
        <w:rPr>
          <w:rStyle w:val="Strong"/>
          <w:lang w:val="es-ES"/>
        </w:rPr>
        <w:t xml:space="preserve">Dos tipos de licencias SAL de cliente: </w:t>
      </w:r>
    </w:p>
    <w:p w14:paraId="1EC2A326" w14:textId="6C4784AF" w:rsidR="00414AC5" w:rsidRPr="0089008B" w:rsidRDefault="00414AC5" w:rsidP="00414AC5">
      <w:pPr>
        <w:pStyle w:val="PURBlueStrong-Indented"/>
        <w:rPr>
          <w:lang w:val="es-ES"/>
        </w:rPr>
      </w:pPr>
      <w:r w:rsidRPr="0089008B">
        <w:rPr>
          <w:lang w:val="es-ES"/>
        </w:rPr>
        <w:t>Tipos de Licencias SAL de Cliente</w:t>
      </w:r>
    </w:p>
    <w:p w14:paraId="135BC41B" w14:textId="7EC9CCCC" w:rsidR="009A4C7C" w:rsidRPr="0089008B" w:rsidRDefault="009A4C7C" w:rsidP="009A4C7C">
      <w:pPr>
        <w:pStyle w:val="PURBody-Indented"/>
        <w:rPr>
          <w:lang w:val="es-ES"/>
        </w:rPr>
      </w:pPr>
      <w:r w:rsidRPr="0089008B">
        <w:rPr>
          <w:lang w:val="es-ES"/>
        </w:rPr>
        <w:t>Existen dos tipos de licencias SAL de cliente: una para OSEs administrados y otra para usuarios.</w:t>
      </w:r>
    </w:p>
    <w:p w14:paraId="427EF861" w14:textId="25FB4EE7" w:rsidR="009A4C7C" w:rsidRPr="0089008B" w:rsidRDefault="009A4C7C" w:rsidP="00CF7821">
      <w:pPr>
        <w:pStyle w:val="PURBullet-Indented"/>
        <w:rPr>
          <w:lang w:val="es-ES"/>
        </w:rPr>
      </w:pPr>
      <w:r w:rsidRPr="0089008B">
        <w:rPr>
          <w:lang w:val="es-ES"/>
        </w:rPr>
        <w:t>Las licencias SAL de cliente para OSE permiten a las instancias del software de servidor administrar un número igual de OSE que utilice cualquier usuario.</w:t>
      </w:r>
    </w:p>
    <w:p w14:paraId="1C0B8066" w14:textId="0BFBBCEC" w:rsidR="009A4C7C" w:rsidRPr="0089008B" w:rsidRDefault="009A4C7C" w:rsidP="00CF7821">
      <w:pPr>
        <w:pStyle w:val="PURBullet-Indented"/>
        <w:rPr>
          <w:lang w:val="es-ES"/>
        </w:rPr>
      </w:pPr>
      <w:r w:rsidRPr="0089008B">
        <w:rPr>
          <w:lang w:val="es-ES"/>
        </w:rPr>
        <w:t>Las licencias SAL de cliente para usuario permiten a las instancias del software de servidor administrar los OSE que utilice cada usuario con una licencia SAL de cliente para usuario. Si tiene varios usuarios con un OSE y no ha obtenido licencias para OSE, debe asignar a cada uno de ellos una licencia SAL de cliente para usuario.</w:t>
      </w:r>
    </w:p>
    <w:p w14:paraId="004996C2" w14:textId="4CF91DDE" w:rsidR="009A4C7C" w:rsidRPr="0089008B" w:rsidRDefault="009A4C7C" w:rsidP="00CF7821">
      <w:pPr>
        <w:pStyle w:val="PURBullet-Indented"/>
        <w:rPr>
          <w:lang w:val="es-ES"/>
        </w:rPr>
      </w:pPr>
      <w:r w:rsidRPr="0089008B">
        <w:rPr>
          <w:lang w:val="es-ES"/>
        </w:rPr>
        <w:t>Las licencias SAL de cliente no permiten administrar ningún OSE que ejecute un sistema operativo de servidor.</w:t>
      </w:r>
    </w:p>
    <w:p w14:paraId="15D5359C" w14:textId="592E2597" w:rsidR="00AF0812" w:rsidRPr="0089008B" w:rsidRDefault="00AF0812" w:rsidP="00830DCA">
      <w:pPr>
        <w:pStyle w:val="PURBlueStrong-Indented"/>
        <w:rPr>
          <w:lang w:val="es-ES"/>
        </w:rPr>
      </w:pPr>
      <w:r w:rsidRPr="0089008B">
        <w:rPr>
          <w:lang w:val="es-ES"/>
        </w:rPr>
        <w:t>Administración de licencias SAL</w:t>
      </w:r>
    </w:p>
    <w:p w14:paraId="2F765ED1" w14:textId="449186AB" w:rsidR="00AF0812" w:rsidRPr="0089008B" w:rsidRDefault="00AF0812" w:rsidP="009A7F20">
      <w:pPr>
        <w:pStyle w:val="PURBody-Indented"/>
        <w:rPr>
          <w:lang w:val="es-ES"/>
        </w:rPr>
      </w:pPr>
      <w:r w:rsidRPr="0089008B">
        <w:rPr>
          <w:lang w:val="es-ES"/>
        </w:rPr>
        <w:t>Si adquiere licencias SAL de cliente para usuario, debe asignárselas a los usuarios de los OSE que las instancias del software de</w:t>
      </w:r>
      <w:r w:rsidR="009A7F20">
        <w:rPr>
          <w:lang w:val="es-ES"/>
        </w:rPr>
        <w:t> </w:t>
      </w:r>
      <w:r w:rsidRPr="0089008B">
        <w:rPr>
          <w:lang w:val="es-ES"/>
        </w:rPr>
        <w:t>servidor administren.</w:t>
      </w:r>
    </w:p>
    <w:p w14:paraId="6B2033CB" w14:textId="6B7A9AC2" w:rsidR="00AF0812" w:rsidRPr="0089008B" w:rsidRDefault="00AF0812" w:rsidP="009A7F20">
      <w:pPr>
        <w:pStyle w:val="PURBody-Indented"/>
        <w:rPr>
          <w:lang w:val="es-ES"/>
        </w:rPr>
      </w:pPr>
      <w:r w:rsidRPr="0089008B">
        <w:rPr>
          <w:lang w:val="es-ES"/>
        </w:rPr>
        <w:t>Si adquiere Licencias SAL de cliente para OSE, debe asignarlas a los dispositivos en que se ejecutarán los OSEs administrados. Una partición o división de hardware se considera un dispositivo independiente. En cualquier momento, el número de OSEs que se</w:t>
      </w:r>
      <w:r w:rsidR="009A7F20">
        <w:rPr>
          <w:lang w:val="es-ES"/>
        </w:rPr>
        <w:t> </w:t>
      </w:r>
      <w:r w:rsidRPr="0089008B">
        <w:rPr>
          <w:lang w:val="es-ES"/>
        </w:rPr>
        <w:t>administran en un dispositivo no puede superar la el número de licencias SAL de administración de cliente o servidor por OSE asignadas a ese dispositivo.</w:t>
      </w:r>
    </w:p>
    <w:p w14:paraId="1AFEA353" w14:textId="510DF441" w:rsidR="00AF0812" w:rsidRPr="0089008B" w:rsidRDefault="00AF0812" w:rsidP="00AF0812">
      <w:pPr>
        <w:pStyle w:val="PURBody-Indented"/>
        <w:rPr>
          <w:lang w:val="es-ES"/>
        </w:rPr>
      </w:pPr>
      <w:r w:rsidRPr="0089008B">
        <w:rPr>
          <w:lang w:val="es-ES"/>
        </w:rPr>
        <w:t>No necesita una licencia SAL de administración para lo siguiente:</w:t>
      </w:r>
    </w:p>
    <w:p w14:paraId="35CC681E" w14:textId="77777777" w:rsidR="00AF0812" w:rsidRPr="0089008B" w:rsidRDefault="00AF0812" w:rsidP="00AF0812">
      <w:pPr>
        <w:pStyle w:val="PURBullet-Indented"/>
        <w:rPr>
          <w:lang w:val="es-ES"/>
        </w:rPr>
      </w:pPr>
      <w:r w:rsidRPr="0089008B">
        <w:rPr>
          <w:lang w:val="es-ES"/>
        </w:rPr>
        <w:t>Cualquier OSE en que no se ejecute ninguna instancia del software, o</w:t>
      </w:r>
    </w:p>
    <w:p w14:paraId="7DC30CE1" w14:textId="77777777" w:rsidR="00AF0812" w:rsidRPr="0089008B" w:rsidRDefault="00AF0812" w:rsidP="00AF0812">
      <w:pPr>
        <w:pStyle w:val="PURBullet-Indented"/>
        <w:rPr>
          <w:lang w:val="es-ES"/>
        </w:rPr>
      </w:pPr>
      <w:r w:rsidRPr="0089008B">
        <w:rPr>
          <w:lang w:val="es-ES"/>
        </w:rPr>
        <w:t>Cualquier dispositivo que funcione únicamente como dispositivo de infraestructura de red (nivel OSI 3 o inferior), o</w:t>
      </w:r>
    </w:p>
    <w:p w14:paraId="3ED2069B" w14:textId="1CC57C6C" w:rsidR="00AF0812" w:rsidRPr="0089008B" w:rsidRDefault="00AF0812" w:rsidP="009A7F20">
      <w:pPr>
        <w:pStyle w:val="PURBullet-Indented"/>
        <w:rPr>
          <w:lang w:val="es-ES"/>
        </w:rPr>
      </w:pPr>
      <w:r w:rsidRPr="0089008B">
        <w:rPr>
          <w:lang w:val="es-ES"/>
        </w:rPr>
        <w:t>Cualquier dispositivo para el cual esté ejecutando exclusivamente fuera de la administración de banda. Fuera de banda consiste en la integración mediante una conexión de red con un controlador de administración de hardware para supervisar o administrar el estado de los componentes de hardware (por ejemplo, temperatura del sistema, velocidad del ventilador, encendido y</w:t>
      </w:r>
      <w:r w:rsidR="009A7F20">
        <w:rPr>
          <w:lang w:val="es-ES"/>
        </w:rPr>
        <w:t> </w:t>
      </w:r>
      <w:r w:rsidRPr="0089008B">
        <w:rPr>
          <w:lang w:val="es-ES"/>
        </w:rPr>
        <w:t>apagado, reinicio del sistema, disponibilidad de CPU). Supervisar la utilización de CPU, RAN, NIC o almacenamiento se</w:t>
      </w:r>
      <w:r w:rsidR="009A7F20">
        <w:rPr>
          <w:lang w:val="es-ES"/>
        </w:rPr>
        <w:t> </w:t>
      </w:r>
      <w:r w:rsidRPr="0089008B">
        <w:rPr>
          <w:lang w:val="es-ES"/>
        </w:rPr>
        <w:t>considera administración indirecta del OSE y requiere una licencia de administración.</w:t>
      </w:r>
    </w:p>
    <w:p w14:paraId="17DDB28D" w14:textId="77777777" w:rsidR="009A4C7C" w:rsidRPr="0089008B" w:rsidRDefault="009A4C7C" w:rsidP="009A4C7C">
      <w:pPr>
        <w:pStyle w:val="PURBlueStrong"/>
        <w:rPr>
          <w:lang w:val="es-ES"/>
        </w:rPr>
      </w:pPr>
      <w:r w:rsidRPr="0089008B">
        <w:rPr>
          <w:lang w:val="es-ES"/>
        </w:rPr>
        <w:t>Reasignación de licencias SAL</w:t>
      </w:r>
    </w:p>
    <w:p w14:paraId="324FC5C3" w14:textId="110995DB" w:rsidR="00AF0812" w:rsidRPr="0089008B" w:rsidRDefault="009A4C7C" w:rsidP="000D4966">
      <w:pPr>
        <w:pStyle w:val="PURBody-Indented"/>
        <w:rPr>
          <w:lang w:val="es-ES"/>
        </w:rPr>
      </w:pPr>
      <w:r w:rsidRPr="0089008B">
        <w:rPr>
          <w:lang w:val="es-ES"/>
        </w:rPr>
        <w:t>Puede reasignar una licencia SAL de cliente por OSE de un dispositivo a otro, o una licencia SAL de cliente para usuario de un usuario a otro, pero no durante el mismo mes calendario, a menos que reasigne temporalmente una licencia SAL de cliente por OSE de su dispositivo a un dispositivo de sustitución mientras el primer dispositivo esté fuera de servicio, o una licencia SAL de cliente para usuario a un trabajador temporal mientras el usuario esté ausente.</w:t>
      </w:r>
    </w:p>
    <w:p w14:paraId="7C6E050E" w14:textId="77777777" w:rsidR="009A4C7C" w:rsidRPr="0089008B" w:rsidRDefault="009A4C7C" w:rsidP="009A4C7C">
      <w:pPr>
        <w:pStyle w:val="PURBlueStrong"/>
        <w:rPr>
          <w:lang w:val="es-ES"/>
        </w:rPr>
      </w:pPr>
      <w:r w:rsidRPr="0089008B">
        <w:rPr>
          <w:lang w:val="es-ES"/>
        </w:rPr>
        <w:t>Software</w:t>
      </w:r>
    </w:p>
    <w:p w14:paraId="06734D5A" w14:textId="77777777" w:rsidR="00094034" w:rsidRPr="0089008B" w:rsidRDefault="00094034" w:rsidP="00094034">
      <w:pPr>
        <w:pStyle w:val="PURBody-Indented"/>
        <w:rPr>
          <w:lang w:val="es-ES"/>
        </w:rPr>
      </w:pPr>
      <w:r w:rsidRPr="0089008B">
        <w:rPr>
          <w:lang w:val="es-ES"/>
        </w:rPr>
        <w:t>Puede utilizar el software para administrar:</w:t>
      </w:r>
    </w:p>
    <w:p w14:paraId="106B3816" w14:textId="26F78057" w:rsidR="00094034" w:rsidRPr="0089008B" w:rsidRDefault="00094034" w:rsidP="009A7F20">
      <w:pPr>
        <w:pStyle w:val="PURBullet-Indented"/>
        <w:rPr>
          <w:lang w:val="es-ES"/>
        </w:rPr>
      </w:pPr>
      <w:r w:rsidRPr="0089008B">
        <w:rPr>
          <w:lang w:val="es-ES"/>
        </w:rPr>
        <w:t>La cantidad necesaria de OSE en un dispositivo, una vez que haya asignado al dispositivo un número igual de licencias SAL de</w:t>
      </w:r>
      <w:r w:rsidR="009A7F20">
        <w:rPr>
          <w:lang w:val="es-ES"/>
        </w:rPr>
        <w:t> </w:t>
      </w:r>
      <w:r w:rsidRPr="0089008B">
        <w:rPr>
          <w:lang w:val="es-ES"/>
        </w:rPr>
        <w:t>administración.</w:t>
      </w:r>
    </w:p>
    <w:p w14:paraId="423F2FCA" w14:textId="13B16611" w:rsidR="00094034" w:rsidRPr="0089008B" w:rsidRDefault="00094034" w:rsidP="00094034">
      <w:pPr>
        <w:pStyle w:val="PURBullet-Indented"/>
        <w:rPr>
          <w:lang w:val="es-ES"/>
        </w:rPr>
      </w:pPr>
      <w:r w:rsidRPr="0089008B">
        <w:rPr>
          <w:lang w:val="es-ES"/>
        </w:rPr>
        <w:t>El OSE que utilicen los usuarios, una vez que haya asignado licencias SAL de administración a dichos usuarios.</w:t>
      </w:r>
    </w:p>
    <w:p w14:paraId="18C7A7F2" w14:textId="153AC96D" w:rsidR="009A4C7C" w:rsidRPr="0089008B" w:rsidRDefault="00094034" w:rsidP="009A4C7C">
      <w:pPr>
        <w:pStyle w:val="PURBlueStrong"/>
        <w:rPr>
          <w:lang w:val="es-ES"/>
        </w:rPr>
      </w:pPr>
      <w:r w:rsidRPr="0089008B">
        <w:rPr>
          <w:rStyle w:val="PURBlueStrong-IndentedChar"/>
          <w:smallCaps/>
          <w:lang w:val="es-ES"/>
        </w:rPr>
        <w:t>Módulos de System Center</w:t>
      </w:r>
    </w:p>
    <w:p w14:paraId="3E82AB28" w14:textId="53EAA148" w:rsidR="009A4C7C" w:rsidRPr="0089008B" w:rsidRDefault="00094034" w:rsidP="009A4C7C">
      <w:pPr>
        <w:pStyle w:val="PURBody-Indented"/>
        <w:rPr>
          <w:lang w:val="es-ES"/>
        </w:rPr>
      </w:pPr>
      <w:r w:rsidRPr="0089008B">
        <w:rPr>
          <w:lang w:val="es-ES"/>
        </w:rPr>
        <w:t>Los términos de licencia para los productos de System Center aplicables al uso que usted haga de los Módulos de Administración, Módulos de Configuración, Módulos de Procesos y Módulos de Integración incluidos con el software.</w:t>
      </w:r>
    </w:p>
    <w:p w14:paraId="3A9FA533" w14:textId="77777777" w:rsidR="0036211F" w:rsidRPr="0089008B" w:rsidRDefault="0036211F" w:rsidP="0036211F">
      <w:pPr>
        <w:pStyle w:val="PURBlueStrong-Indented"/>
        <w:rPr>
          <w:lang w:val="es-ES"/>
        </w:rPr>
      </w:pPr>
      <w:r w:rsidRPr="0089008B">
        <w:rPr>
          <w:lang w:val="es-ES"/>
        </w:rPr>
        <w:t>Sin Copia ni Distribución de Conjuntos de Datos</w:t>
      </w:r>
    </w:p>
    <w:p w14:paraId="1991590A" w14:textId="54348EF6" w:rsidR="0036211F" w:rsidRPr="0089008B" w:rsidRDefault="0036211F" w:rsidP="0036211F">
      <w:pPr>
        <w:pStyle w:val="PURBody-Indented"/>
        <w:rPr>
          <w:lang w:val="es-ES"/>
        </w:rPr>
      </w:pPr>
      <w:r w:rsidRPr="0089008B">
        <w:rPr>
          <w:lang w:val="es-ES"/>
        </w:rPr>
        <w:t>No puede copiar ni distribuir ningún conjunto de datos (ni ninguna parte de un conjunto de datos) incluido en el software.</w:t>
      </w:r>
    </w:p>
    <w:p w14:paraId="7811A15B" w14:textId="6E84DF67" w:rsidR="0036211F" w:rsidRPr="0089008B" w:rsidRDefault="0036211F" w:rsidP="0036211F">
      <w:pPr>
        <w:pStyle w:val="PURBlueStrong-Indented"/>
        <w:rPr>
          <w:lang w:val="es-ES"/>
        </w:rPr>
      </w:pPr>
      <w:r w:rsidRPr="0089008B">
        <w:rPr>
          <w:lang w:val="es-ES"/>
        </w:rPr>
        <w:t>Kit de Instalación Automatizada de Windows</w:t>
      </w:r>
    </w:p>
    <w:p w14:paraId="57682043" w14:textId="1BFCAA3F" w:rsidR="0036211F" w:rsidRPr="0089008B" w:rsidRDefault="0036211F" w:rsidP="009A7F20">
      <w:pPr>
        <w:pStyle w:val="PURBody-Indented"/>
        <w:rPr>
          <w:lang w:val="es-ES"/>
        </w:rPr>
      </w:pPr>
      <w:r w:rsidRPr="0089008B">
        <w:rPr>
          <w:lang w:val="es-ES"/>
        </w:rPr>
        <w:t>El software de servidor podrá incluir el Kit de Instalación Automatizada de Windows (WAIK). Si es así, los términos de licencia a</w:t>
      </w:r>
      <w:r w:rsidR="009A7F20">
        <w:rPr>
          <w:lang w:val="es-ES"/>
        </w:rPr>
        <w:t> </w:t>
      </w:r>
      <w:r w:rsidRPr="0089008B">
        <w:rPr>
          <w:lang w:val="es-ES"/>
        </w:rPr>
        <w:t>continuación se aplican al uso que haga de él.</w:t>
      </w:r>
    </w:p>
    <w:p w14:paraId="50AA7C16" w14:textId="0394C2AA" w:rsidR="0036211F" w:rsidRPr="0089008B" w:rsidRDefault="0036211F" w:rsidP="0036211F">
      <w:pPr>
        <w:pStyle w:val="PURBody-Indented"/>
        <w:rPr>
          <w:lang w:val="es-ES"/>
        </w:rPr>
      </w:pPr>
      <w:r w:rsidRPr="0089008B">
        <w:rPr>
          <w:b/>
          <w:lang w:val="es-ES"/>
        </w:rPr>
        <w:lastRenderedPageBreak/>
        <w:t>Entorno de preinstalación de Windows:</w:t>
      </w:r>
      <w:r w:rsidRPr="0089008B">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3767385A" w14:textId="6FA769C2" w:rsidR="0036211F" w:rsidRPr="0089008B" w:rsidRDefault="0036211F" w:rsidP="0036211F">
      <w:pPr>
        <w:pStyle w:val="PURBody-Indented"/>
        <w:rPr>
          <w:lang w:val="es-ES"/>
        </w:rPr>
      </w:pPr>
      <w:r w:rsidRPr="0089008B">
        <w:rPr>
          <w:b/>
          <w:lang w:val="es-ES"/>
        </w:rPr>
        <w:t>ImageX.exe, Wimgapi.dll, Wimfilter y Administrador de Paquetes:</w:t>
      </w:r>
      <w:r w:rsidRPr="0089008B">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21B19F0B" w14:textId="77777777" w:rsidR="0036211F" w:rsidRPr="0089008B" w:rsidRDefault="0036211F" w:rsidP="0036211F">
      <w:pPr>
        <w:pStyle w:val="PURBlueStrong-Indented"/>
        <w:rPr>
          <w:lang w:val="es-ES"/>
        </w:rPr>
      </w:pPr>
      <w:r w:rsidRPr="0089008B">
        <w:rPr>
          <w:lang w:val="es-ES"/>
        </w:rPr>
        <w:t>Jerarquía del sitio – Vista geográfica</w:t>
      </w:r>
    </w:p>
    <w:p w14:paraId="362F29BC" w14:textId="14DFD798" w:rsidR="0036211F" w:rsidRPr="0089008B" w:rsidRDefault="0036211F" w:rsidP="009A7F20">
      <w:pPr>
        <w:pStyle w:val="PURBody-Indented"/>
        <w:rPr>
          <w:lang w:val="es-ES"/>
        </w:rPr>
      </w:pPr>
      <w:r w:rsidRPr="0089008B">
        <w:rPr>
          <w:lang w:val="es-ES"/>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w:t>
      </w:r>
      <w:r w:rsidR="009A7F20">
        <w:rPr>
          <w:lang w:val="es-ES"/>
        </w:rPr>
        <w:t> </w:t>
      </w:r>
      <w:r w:rsidRPr="0089008B">
        <w:rPr>
          <w:lang w:val="es-ES"/>
        </w:rPr>
        <w:t>siguientes para ningún fin incluso si están disponibles a través de la API Bing Maps:</w:t>
      </w:r>
    </w:p>
    <w:p w14:paraId="4A60E8BD" w14:textId="77777777" w:rsidR="0036211F" w:rsidRPr="0089008B" w:rsidRDefault="0036211F" w:rsidP="003B5A77">
      <w:pPr>
        <w:pStyle w:val="PURBullet-Indented"/>
        <w:numPr>
          <w:ilvl w:val="0"/>
          <w:numId w:val="11"/>
        </w:numPr>
        <w:rPr>
          <w:lang w:val="es-ES"/>
        </w:rPr>
      </w:pPr>
      <w:r w:rsidRPr="0089008B">
        <w:rPr>
          <w:lang w:val="es-ES"/>
        </w:rPr>
        <w:t>la API Bing Maps para proporcionar guía/enrutamiento basados en sensores,</w:t>
      </w:r>
    </w:p>
    <w:p w14:paraId="02CD7387" w14:textId="77777777" w:rsidR="0036211F" w:rsidRPr="0089008B" w:rsidRDefault="0036211F" w:rsidP="003B5A77">
      <w:pPr>
        <w:pStyle w:val="PURBullet-Indented"/>
        <w:numPr>
          <w:ilvl w:val="0"/>
          <w:numId w:val="11"/>
        </w:numPr>
        <w:rPr>
          <w:lang w:val="es-ES"/>
        </w:rPr>
      </w:pPr>
      <w:r w:rsidRPr="0089008B">
        <w:rPr>
          <w:lang w:val="es-ES"/>
        </w:rPr>
        <w:t>cualquier dato de tráfico de caminos o imágenes de vista aérea (o metadatos asociados).</w:t>
      </w:r>
    </w:p>
    <w:p w14:paraId="1ED5C5DB" w14:textId="77777777" w:rsidR="0036211F" w:rsidRPr="0089008B" w:rsidRDefault="0036211F" w:rsidP="0036211F">
      <w:pPr>
        <w:pStyle w:val="PURBody-Indented"/>
        <w:rPr>
          <w:lang w:val="es-ES"/>
        </w:rPr>
      </w:pPr>
      <w:r w:rsidRPr="0089008B">
        <w:rPr>
          <w:lang w:val="es-ES"/>
        </w:rPr>
        <w:t>No puede eliminar, minimizar, bloquear o modificar cualquiera de los siguientes que se incluyen en el software, incluido cualquier contenido puesto a su disposición a través del software:</w:t>
      </w:r>
    </w:p>
    <w:p w14:paraId="0A1424CD" w14:textId="77777777" w:rsidR="0036211F" w:rsidRPr="0089008B" w:rsidRDefault="0036211F" w:rsidP="003B5A77">
      <w:pPr>
        <w:pStyle w:val="PURBullet-Indented"/>
        <w:numPr>
          <w:ilvl w:val="0"/>
          <w:numId w:val="11"/>
        </w:numPr>
        <w:rPr>
          <w:lang w:val="es-ES"/>
        </w:rPr>
      </w:pPr>
      <w:r w:rsidRPr="0089008B">
        <w:rPr>
          <w:lang w:val="es-ES"/>
        </w:rPr>
        <w:t>logotipos,</w:t>
      </w:r>
    </w:p>
    <w:p w14:paraId="41D48678" w14:textId="77777777" w:rsidR="0036211F" w:rsidRPr="0089008B" w:rsidRDefault="0036211F" w:rsidP="003B5A77">
      <w:pPr>
        <w:pStyle w:val="PURBullet-Indented"/>
        <w:numPr>
          <w:ilvl w:val="0"/>
          <w:numId w:val="11"/>
        </w:numPr>
        <w:rPr>
          <w:lang w:val="es-ES"/>
        </w:rPr>
      </w:pPr>
      <w:r w:rsidRPr="0089008B">
        <w:rPr>
          <w:lang w:val="es-ES"/>
        </w:rPr>
        <w:t>marcas,</w:t>
      </w:r>
    </w:p>
    <w:p w14:paraId="113773B3" w14:textId="77777777" w:rsidR="0036211F" w:rsidRPr="0089008B" w:rsidRDefault="0036211F" w:rsidP="003B5A77">
      <w:pPr>
        <w:pStyle w:val="PURBullet-Indented"/>
        <w:numPr>
          <w:ilvl w:val="0"/>
          <w:numId w:val="11"/>
        </w:numPr>
        <w:rPr>
          <w:lang w:val="es-ES"/>
        </w:rPr>
      </w:pPr>
      <w:r w:rsidRPr="0089008B">
        <w:rPr>
          <w:lang w:val="es-ES"/>
        </w:rPr>
        <w:t>propiedad intelectual,</w:t>
      </w:r>
    </w:p>
    <w:p w14:paraId="175E6628" w14:textId="77777777" w:rsidR="0036211F" w:rsidRPr="0089008B" w:rsidRDefault="0036211F" w:rsidP="003B5A77">
      <w:pPr>
        <w:pStyle w:val="PURBullet-Indented"/>
        <w:numPr>
          <w:ilvl w:val="0"/>
          <w:numId w:val="11"/>
        </w:numPr>
        <w:rPr>
          <w:lang w:val="es-ES"/>
        </w:rPr>
      </w:pPr>
      <w:r w:rsidRPr="0089008B">
        <w:rPr>
          <w:lang w:val="es-ES"/>
        </w:rPr>
        <w:t>marcas de agua digitales, u</w:t>
      </w:r>
    </w:p>
    <w:p w14:paraId="1B81D4FD" w14:textId="77777777" w:rsidR="0036211F" w:rsidRPr="0089008B" w:rsidRDefault="0036211F" w:rsidP="003B5A77">
      <w:pPr>
        <w:pStyle w:val="PURBullet-Indented"/>
        <w:numPr>
          <w:ilvl w:val="0"/>
          <w:numId w:val="11"/>
        </w:numPr>
        <w:rPr>
          <w:lang w:val="es-ES"/>
        </w:rPr>
      </w:pPr>
      <w:r w:rsidRPr="0089008B">
        <w:rPr>
          <w:lang w:val="es-ES"/>
        </w:rPr>
        <w:t>otros avisos de Microsoft o sus proveedores.</w:t>
      </w:r>
    </w:p>
    <w:p w14:paraId="5ED4BA30" w14:textId="3247C56D" w:rsidR="0036211F" w:rsidRPr="0089008B" w:rsidRDefault="0036211F" w:rsidP="0036211F">
      <w:pPr>
        <w:pStyle w:val="PURBody-Indented"/>
        <w:rPr>
          <w:lang w:val="es-ES"/>
        </w:rPr>
      </w:pPr>
      <w:r w:rsidRPr="0089008B">
        <w:rPr>
          <w:lang w:val="es-ES"/>
        </w:rPr>
        <w:t xml:space="preserve">Su uso de la API Bing Maps y el contenido asociado también está sujeto a los términos y condiciones adicionales en </w:t>
      </w:r>
      <w:hyperlink r:id="rId152" w:history="1">
        <w:r w:rsidRPr="0089008B">
          <w:rPr>
            <w:rStyle w:val="Hyperlink"/>
            <w:lang w:val="es-ES"/>
          </w:rPr>
          <w:t>http://go.microsoft.com/?linkid=9710837</w:t>
        </w:r>
      </w:hyperlink>
      <w:r w:rsidRPr="0089008B">
        <w:rPr>
          <w:lang w:val="es-ES"/>
        </w:rPr>
        <w:t>.</w:t>
      </w:r>
    </w:p>
    <w:p w14:paraId="21F799D5" w14:textId="77777777" w:rsidR="0036211F" w:rsidRPr="0089008B" w:rsidRDefault="0036211F" w:rsidP="0036211F">
      <w:pPr>
        <w:pStyle w:val="PURBlueStrong-Indented"/>
        <w:rPr>
          <w:lang w:val="es-ES"/>
        </w:rPr>
      </w:pPr>
      <w:r w:rsidRPr="0089008B">
        <w:rPr>
          <w:lang w:val="es-ES"/>
        </w:rPr>
        <w:t>.NET Framework Software</w:t>
      </w:r>
    </w:p>
    <w:p w14:paraId="32D5446A" w14:textId="60B10BE6" w:rsidR="0036211F" w:rsidRPr="0089008B" w:rsidRDefault="0036211F" w:rsidP="009A7F20">
      <w:pPr>
        <w:pStyle w:val="PURBody-Indented"/>
        <w:rPr>
          <w:lang w:val="es-ES"/>
        </w:rPr>
      </w:pPr>
      <w:r w:rsidRPr="0089008B">
        <w:rPr>
          <w:lang w:val="es-ES"/>
        </w:rPr>
        <w:t>El software del producto contiene el software Microsoft .NET Framework y puede contener el software PowerShell. Consulte</w:t>
      </w:r>
      <w:r w:rsidR="009A7F20">
        <w:rPr>
          <w:lang w:val="es-ES"/>
        </w:rPr>
        <w:t> </w:t>
      </w:r>
      <w:r w:rsidRPr="0089008B">
        <w:rPr>
          <w:lang w:val="es-ES"/>
        </w:rPr>
        <w:t>los</w:t>
      </w:r>
      <w:r w:rsidR="009A7F20">
        <w:rPr>
          <w:lang w:val="es-ES"/>
        </w:rPr>
        <w:t> </w:t>
      </w:r>
      <w:r w:rsidRPr="0089008B">
        <w:rPr>
          <w:lang w:val="es-ES"/>
        </w:rPr>
        <w:t>términos de licencia para .NET Framework, software PowerShell y la revisión de Windows KB975759 en</w:t>
      </w:r>
      <w:r w:rsidR="009A7F20">
        <w:rPr>
          <w:lang w:val="es-ES"/>
        </w:rPr>
        <w:t> </w:t>
      </w:r>
      <w:r w:rsidRPr="0089008B">
        <w:rPr>
          <w:lang w:val="es-ES"/>
        </w:rPr>
        <w:t>los</w:t>
      </w:r>
      <w:r w:rsidR="009A7F20">
        <w:rPr>
          <w:lang w:val="es-ES"/>
        </w:rPr>
        <w:t> </w:t>
      </w:r>
      <w:r w:rsidRPr="0089008B">
        <w:rPr>
          <w:lang w:val="es-ES"/>
        </w:rPr>
        <w:t>Términos</w:t>
      </w:r>
      <w:r w:rsidR="009A7F20">
        <w:rPr>
          <w:lang w:val="es-ES"/>
        </w:rPr>
        <w:t> </w:t>
      </w:r>
      <w:r w:rsidRPr="0089008B">
        <w:rPr>
          <w:lang w:val="es-ES"/>
        </w:rPr>
        <w:t>de Licencia Universales.</w:t>
      </w:r>
    </w:p>
    <w:p w14:paraId="0A92435F" w14:textId="77777777" w:rsidR="00436CA8" w:rsidRPr="0089008B" w:rsidRDefault="00436CA8" w:rsidP="0036211F">
      <w:pPr>
        <w:pStyle w:val="PURBody-Indented"/>
        <w:rPr>
          <w:lang w:val="es-ES"/>
        </w:rPr>
      </w:pPr>
    </w:p>
    <w:p w14:paraId="0587D3C3" w14:textId="77777777" w:rsidR="00F60F84" w:rsidRPr="0089008B" w:rsidRDefault="009A4C7C" w:rsidP="00436CA8">
      <w:pPr>
        <w:pStyle w:val="PURHeading2"/>
        <w:pBdr>
          <w:bottom w:val="single" w:sz="4" w:space="1" w:color="auto"/>
        </w:pBdr>
        <w:rPr>
          <w:lang w:val="es-ES"/>
        </w:rPr>
      </w:pPr>
      <w:bookmarkStart w:id="398" w:name="SALTerms_Desktop"/>
      <w:r w:rsidRPr="0089008B">
        <w:rPr>
          <w:lang w:val="es-ES"/>
        </w:rPr>
        <w:t>Aplicaciones de Escritorio</w:t>
      </w:r>
      <w:bookmarkEnd w:id="398"/>
    </w:p>
    <w:p w14:paraId="09ED3ED6" w14:textId="77777777" w:rsidR="001F7A9F" w:rsidRPr="0089008B" w:rsidRDefault="001F7A9F" w:rsidP="00A50403">
      <w:pPr>
        <w:pStyle w:val="PURBullet-Indented"/>
        <w:numPr>
          <w:ilvl w:val="0"/>
          <w:numId w:val="0"/>
        </w:numPr>
        <w:rPr>
          <w:lang w:val="es-ES"/>
        </w:rPr>
        <w:sectPr w:rsidR="001F7A9F" w:rsidRPr="0089008B" w:rsidSect="004A6874">
          <w:type w:val="continuous"/>
          <w:pgSz w:w="12240" w:h="15840" w:code="1"/>
          <w:pgMar w:top="1166" w:right="720" w:bottom="720" w:left="720" w:header="432" w:footer="288" w:gutter="0"/>
          <w:cols w:space="360"/>
          <w:docGrid w:linePitch="360"/>
        </w:sectPr>
      </w:pPr>
    </w:p>
    <w:p w14:paraId="06424FA4" w14:textId="50A4D9FB" w:rsidR="00BF78C0" w:rsidRPr="0089008B" w:rsidRDefault="00BF78C0" w:rsidP="00DA1A17">
      <w:pPr>
        <w:pStyle w:val="PURBullet-Indented"/>
        <w:rPr>
          <w:lang w:val="es-ES"/>
        </w:rPr>
      </w:pPr>
      <w:r w:rsidRPr="0089008B">
        <w:rPr>
          <w:lang w:val="es-ES"/>
        </w:rPr>
        <w:lastRenderedPageBreak/>
        <w:t>Office Multi Language Pack 2013</w:t>
      </w:r>
    </w:p>
    <w:p w14:paraId="38F5F615" w14:textId="5F4B4DAB" w:rsidR="00BF78C0" w:rsidRPr="0089008B" w:rsidRDefault="00BF78C0" w:rsidP="00DA1A17">
      <w:pPr>
        <w:pStyle w:val="PURBullet-Indented"/>
        <w:rPr>
          <w:lang w:val="es-ES"/>
        </w:rPr>
      </w:pPr>
      <w:r w:rsidRPr="0089008B">
        <w:rPr>
          <w:lang w:val="es-ES"/>
        </w:rPr>
        <w:t xml:space="preserve">Office Professional Plus 2013 </w:t>
      </w:r>
    </w:p>
    <w:p w14:paraId="4EEE639D" w14:textId="66EF9101" w:rsidR="00FA0FD5" w:rsidRPr="0089008B" w:rsidRDefault="00FA0FD5" w:rsidP="00DA1A17">
      <w:pPr>
        <w:pStyle w:val="PURBullet-Indented"/>
        <w:rPr>
          <w:lang w:val="es-ES"/>
        </w:rPr>
      </w:pPr>
      <w:r w:rsidRPr="0089008B">
        <w:rPr>
          <w:lang w:val="es-ES"/>
        </w:rPr>
        <w:t>Office, edición Standard 2013</w:t>
      </w:r>
    </w:p>
    <w:p w14:paraId="31137321" w14:textId="3F8B4C2E" w:rsidR="008B1CCE" w:rsidRPr="0089008B" w:rsidRDefault="008B1CCE" w:rsidP="00DA1A17">
      <w:pPr>
        <w:pStyle w:val="PURBullet-Indented"/>
        <w:rPr>
          <w:lang w:val="es-ES"/>
        </w:rPr>
      </w:pPr>
      <w:r w:rsidRPr="0089008B">
        <w:rPr>
          <w:lang w:val="es-ES"/>
        </w:rPr>
        <w:t>Project 2013 Professional</w:t>
      </w:r>
    </w:p>
    <w:p w14:paraId="52347F92" w14:textId="5DF64BB6" w:rsidR="00234924" w:rsidRPr="0089008B" w:rsidRDefault="00BF78C0" w:rsidP="00DA1A17">
      <w:pPr>
        <w:pStyle w:val="PURBullet-Indented"/>
        <w:rPr>
          <w:lang w:val="es-ES"/>
        </w:rPr>
      </w:pPr>
      <w:r w:rsidRPr="0089008B">
        <w:rPr>
          <w:lang w:val="es-ES"/>
        </w:rPr>
        <w:t>Project 2013 Standard</w:t>
      </w:r>
    </w:p>
    <w:p w14:paraId="2CFE0B6E" w14:textId="1EABAD12" w:rsidR="00FA0FD5" w:rsidRPr="0089008B" w:rsidRDefault="00FA0FD5" w:rsidP="00DA1A17">
      <w:pPr>
        <w:pStyle w:val="PURBullet-Indented"/>
        <w:rPr>
          <w:lang w:val="es-ES"/>
        </w:rPr>
      </w:pPr>
      <w:r w:rsidRPr="0089008B">
        <w:rPr>
          <w:lang w:val="es-ES"/>
        </w:rPr>
        <w:t>Visio 2013 Professional</w:t>
      </w:r>
    </w:p>
    <w:p w14:paraId="290935A2" w14:textId="3B1B49BB" w:rsidR="008B1CCE" w:rsidRPr="0089008B" w:rsidRDefault="008B1CCE" w:rsidP="00DA1A17">
      <w:pPr>
        <w:pStyle w:val="PURBullet-Indented"/>
        <w:rPr>
          <w:lang w:val="es-ES"/>
        </w:rPr>
      </w:pPr>
      <w:r w:rsidRPr="0089008B">
        <w:rPr>
          <w:lang w:val="es-ES"/>
        </w:rPr>
        <w:lastRenderedPageBreak/>
        <w:t>Visio 2013 Standard</w:t>
      </w:r>
    </w:p>
    <w:p w14:paraId="615B43F1" w14:textId="269A21A1" w:rsidR="008B1CCE" w:rsidRPr="0089008B" w:rsidRDefault="00830DCA" w:rsidP="00DA1A17">
      <w:pPr>
        <w:pStyle w:val="PURBullet-Indented"/>
        <w:rPr>
          <w:lang w:val="es-ES"/>
        </w:rPr>
      </w:pPr>
      <w:r w:rsidRPr="0089008B">
        <w:rPr>
          <w:lang w:val="es-ES"/>
        </w:rPr>
        <w:t>Visual Studio Premium 2013</w:t>
      </w:r>
    </w:p>
    <w:p w14:paraId="054A6852" w14:textId="28031CDE" w:rsidR="00FA0FD5" w:rsidRPr="0089008B" w:rsidRDefault="00830DCA" w:rsidP="00DA1A17">
      <w:pPr>
        <w:pStyle w:val="PURBullet-Indented"/>
        <w:rPr>
          <w:lang w:val="es-ES"/>
        </w:rPr>
      </w:pPr>
      <w:r w:rsidRPr="0089008B">
        <w:rPr>
          <w:lang w:val="es-ES"/>
        </w:rPr>
        <w:t>Visual Studio Professional 2013</w:t>
      </w:r>
    </w:p>
    <w:p w14:paraId="1290B742" w14:textId="6CDC0CCF" w:rsidR="00BF78C0" w:rsidRPr="0089008B" w:rsidRDefault="00830DCA" w:rsidP="00DA1A17">
      <w:pPr>
        <w:pStyle w:val="PURBullet-Indented"/>
        <w:rPr>
          <w:lang w:val="es-ES"/>
        </w:rPr>
      </w:pPr>
      <w:r w:rsidRPr="0089008B">
        <w:rPr>
          <w:lang w:val="es-ES"/>
        </w:rPr>
        <w:t>Visual Studio Ultimate 2013</w:t>
      </w:r>
    </w:p>
    <w:p w14:paraId="2B6BA003" w14:textId="60AB09EE" w:rsidR="00BF78C0" w:rsidRPr="0089008B" w:rsidRDefault="00BF78C0" w:rsidP="00DA1A17">
      <w:pPr>
        <w:pStyle w:val="PURBullet-Indented"/>
        <w:rPr>
          <w:lang w:val="es-ES"/>
        </w:rPr>
      </w:pPr>
      <w:r w:rsidRPr="0089008B">
        <w:rPr>
          <w:lang w:val="es-ES"/>
        </w:rPr>
        <w:t>Visual Studio Test Professional 2013</w:t>
      </w:r>
    </w:p>
    <w:p w14:paraId="065B928C" w14:textId="77777777" w:rsidR="00EE7C5B" w:rsidRPr="0089008B" w:rsidRDefault="00EE7C5B" w:rsidP="00EE7C5B">
      <w:pPr>
        <w:pStyle w:val="PURBullet-Indented"/>
        <w:numPr>
          <w:ilvl w:val="0"/>
          <w:numId w:val="0"/>
        </w:numPr>
        <w:ind w:left="270"/>
        <w:rPr>
          <w:lang w:val="es-ES"/>
        </w:rPr>
      </w:pPr>
    </w:p>
    <w:p w14:paraId="15C2C9DF" w14:textId="77777777" w:rsidR="001F7A9F" w:rsidRPr="0089008B" w:rsidRDefault="001F7A9F" w:rsidP="0052042E">
      <w:pPr>
        <w:pStyle w:val="PURBullet-Indented"/>
        <w:numPr>
          <w:ilvl w:val="0"/>
          <w:numId w:val="0"/>
        </w:numPr>
        <w:ind w:left="486" w:hanging="216"/>
        <w:rPr>
          <w:lang w:val="es-ES"/>
        </w:rPr>
        <w:sectPr w:rsidR="001F7A9F" w:rsidRPr="0089008B" w:rsidSect="001F7A9F">
          <w:type w:val="continuous"/>
          <w:pgSz w:w="12240" w:h="15840" w:code="1"/>
          <w:pgMar w:top="1800" w:right="720" w:bottom="720" w:left="720" w:header="720" w:footer="720" w:gutter="0"/>
          <w:cols w:num="2" w:space="360"/>
          <w:docGrid w:linePitch="360"/>
        </w:sectPr>
      </w:pPr>
    </w:p>
    <w:p w14:paraId="3BCBF6AB" w14:textId="77777777" w:rsidR="001F7A9F" w:rsidRPr="0089008B" w:rsidRDefault="001F7A9F" w:rsidP="00A50403">
      <w:pPr>
        <w:pStyle w:val="PURBlueStrong"/>
        <w:rPr>
          <w:lang w:val="es-ES"/>
        </w:rPr>
      </w:pPr>
    </w:p>
    <w:p w14:paraId="60692F00" w14:textId="77777777" w:rsidR="009A4C7C" w:rsidRPr="0089008B" w:rsidRDefault="009A4C7C" w:rsidP="009A4C7C">
      <w:pPr>
        <w:pStyle w:val="PURBlueStrong"/>
        <w:rPr>
          <w:lang w:val="es-ES"/>
        </w:rPr>
      </w:pPr>
      <w:r w:rsidRPr="0089008B">
        <w:rPr>
          <w:rStyle w:val="PURBlueStrong-IndentedChar"/>
          <w:smallCaps/>
          <w:lang w:val="es-ES"/>
        </w:rPr>
        <w:t>Licencias de Acceso de Suscriptor (SALs)</w:t>
      </w:r>
    </w:p>
    <w:p w14:paraId="3E3D075D" w14:textId="09596FE4" w:rsidR="009A4C7C" w:rsidRPr="0089008B" w:rsidRDefault="009A4C7C" w:rsidP="00436CA8">
      <w:pPr>
        <w:pStyle w:val="PURBody-Indented"/>
        <w:rPr>
          <w:lang w:val="es-ES"/>
        </w:rPr>
      </w:pPr>
      <w:r w:rsidRPr="0089008B">
        <w:rPr>
          <w:lang w:val="es-ES"/>
        </w:rPr>
        <w:t>Deberá adquirir y asignar una licencia SAL a cada usuario que esté directa o indirectamente autorizado a tener acceso a las instancias del software de servidor, sin importar el acceso real del software. No se encuentran disponibles licencias SAL para dispositivo, salvo para los productos que se indican en la sección de Términos de Licencia Específicos a un Producto). Una</w:t>
      </w:r>
      <w:r w:rsidR="00436CA8">
        <w:rPr>
          <w:lang w:val="es-ES"/>
        </w:rPr>
        <w:t> </w:t>
      </w:r>
      <w:r w:rsidRPr="0089008B">
        <w:rPr>
          <w:lang w:val="es-ES"/>
        </w:rPr>
        <w:t>partición o división de hardware se considera un dispositivo independiente.</w:t>
      </w:r>
    </w:p>
    <w:p w14:paraId="681FF5B1" w14:textId="22FFA3C0" w:rsidR="009D10D5" w:rsidRPr="0089008B" w:rsidRDefault="00C827EE" w:rsidP="009A4C7C">
      <w:pPr>
        <w:pStyle w:val="PURBody-Indented"/>
        <w:rPr>
          <w:lang w:val="es-ES"/>
        </w:rPr>
      </w:pPr>
      <w:r w:rsidRPr="0089008B">
        <w:rPr>
          <w:rStyle w:val="PURBlueStrong-IndentedChar"/>
          <w:lang w:val="es-ES"/>
        </w:rPr>
        <w:t xml:space="preserve">Tipos de licencias SAL </w:t>
      </w:r>
      <w:r w:rsidRPr="0089008B">
        <w:rPr>
          <w:lang w:val="es-ES"/>
        </w:rPr>
        <w:t>Hay un solo tipo de licencia SAL: licencia SAL para usuario.</w:t>
      </w:r>
    </w:p>
    <w:p w14:paraId="7F21BB93" w14:textId="3A2A796B" w:rsidR="009A4C7C" w:rsidRPr="0089008B" w:rsidRDefault="00C827EE" w:rsidP="00436CA8">
      <w:pPr>
        <w:pStyle w:val="PURBody-Indented"/>
        <w:rPr>
          <w:lang w:val="es-ES"/>
        </w:rPr>
      </w:pPr>
      <w:r w:rsidRPr="0089008B">
        <w:rPr>
          <w:rStyle w:val="Strong"/>
          <w:lang w:val="es-ES"/>
        </w:rPr>
        <w:t xml:space="preserve">Licencias SAL para usuario: </w:t>
      </w:r>
      <w:r w:rsidRPr="0089008B">
        <w:rPr>
          <w:lang w:val="es-ES"/>
        </w:rPr>
        <w:t>Con cada licencia SAL para usuario, un usuario puede utilizar cualquier dispositivo para acceder y</w:t>
      </w:r>
      <w:r w:rsidR="00436CA8">
        <w:rPr>
          <w:lang w:val="es-ES"/>
        </w:rPr>
        <w:t> </w:t>
      </w:r>
      <w:r w:rsidRPr="0089008B">
        <w:rPr>
          <w:lang w:val="es-ES"/>
        </w:rPr>
        <w:t>utilizar el software.</w:t>
      </w:r>
    </w:p>
    <w:p w14:paraId="683BA100" w14:textId="77777777" w:rsidR="009A4C7C" w:rsidRPr="0089008B" w:rsidRDefault="009A4C7C" w:rsidP="00995A82">
      <w:pPr>
        <w:pStyle w:val="PURBlueStrong"/>
        <w:rPr>
          <w:lang w:val="es-ES"/>
        </w:rPr>
      </w:pPr>
      <w:r w:rsidRPr="0089008B">
        <w:rPr>
          <w:lang w:val="es-ES"/>
        </w:rPr>
        <w:lastRenderedPageBreak/>
        <w:t>Licencias SAL para usuario para conexiones simultáneas</w:t>
      </w:r>
    </w:p>
    <w:p w14:paraId="529C6FCA" w14:textId="5FA339DA" w:rsidR="00923EF2" w:rsidRPr="0089008B" w:rsidRDefault="00923EF2" w:rsidP="00995A82">
      <w:pPr>
        <w:pStyle w:val="PURBody-Indented"/>
        <w:keepNext/>
        <w:keepLines/>
        <w:rPr>
          <w:lang w:val="es-ES"/>
        </w:rPr>
      </w:pPr>
      <w:r w:rsidRPr="0089008B">
        <w:rPr>
          <w:lang w:val="es-ES"/>
        </w:rPr>
        <w:t>Deberá adquirir una licencia SAL para cada conexión simultánea a un servidor que ejecute el software (mediante el uso de varios dispositivos). Por ejemplo, debe obtener una licencia SAL para un usuario que desee acceder al software de servidor tanto desde un equipo como desde un portátil independiente en distintas horas del día. Sin embargo, si el usuario desea acceder al software desde ambos dispositivos al mismo tiempo, deberá adquirir dos licencias SAL.</w:t>
      </w:r>
    </w:p>
    <w:p w14:paraId="56797CB6" w14:textId="77777777" w:rsidR="009A4C7C" w:rsidRPr="0089008B" w:rsidRDefault="009A4C7C" w:rsidP="00A324A8">
      <w:pPr>
        <w:pStyle w:val="PURBlueStrong"/>
        <w:rPr>
          <w:lang w:val="es-ES"/>
        </w:rPr>
      </w:pPr>
      <w:r w:rsidRPr="0089008B">
        <w:rPr>
          <w:rStyle w:val="PURBlueStrong-IndentedChar"/>
          <w:smallCaps/>
          <w:lang w:val="es-ES"/>
        </w:rPr>
        <w:t>Reasignación de licencias SAL</w:t>
      </w:r>
    </w:p>
    <w:p w14:paraId="067FDB1B" w14:textId="7D94C771" w:rsidR="00893CE7" w:rsidRPr="0089008B" w:rsidRDefault="009A4C7C" w:rsidP="00D6363C">
      <w:pPr>
        <w:pStyle w:val="PURBody-Indented"/>
        <w:rPr>
          <w:lang w:val="es-ES"/>
        </w:rPr>
      </w:pPr>
      <w:r w:rsidRPr="0089008B">
        <w:rPr>
          <w:rFonts w:cs="Arial"/>
          <w:szCs w:val="18"/>
          <w:lang w:val="es-ES"/>
        </w:rPr>
        <w:t>Puede</w:t>
      </w:r>
      <w:r w:rsidRPr="0089008B">
        <w:rPr>
          <w:lang w:val="es-ES"/>
        </w:rPr>
        <w:t xml:space="preserve"> resignar su licencia SAL de usuario de un usuario a otro, pero no durante el mismo mes del calendario, a menos que reasigne temporalmente su licencia SAL de usuario a un trabajador temporal mientras el usuario esté ausente.</w:t>
      </w:r>
    </w:p>
    <w:p w14:paraId="24BA1BDA" w14:textId="3811084F" w:rsidR="005F0630" w:rsidRPr="0089008B" w:rsidRDefault="005F0630" w:rsidP="005F0630">
      <w:pPr>
        <w:pStyle w:val="PURBlueStrong"/>
        <w:rPr>
          <w:lang w:val="es-ES"/>
        </w:rPr>
      </w:pPr>
      <w:r w:rsidRPr="0089008B">
        <w:rPr>
          <w:lang w:val="es-ES"/>
        </w:rPr>
        <w:t>Uso de los Servicios de Escritorio Remoto de Windows Server</w:t>
      </w:r>
    </w:p>
    <w:p w14:paraId="12CB3D42" w14:textId="0C47A242" w:rsidR="005F0630" w:rsidRPr="0089008B" w:rsidRDefault="005F0630" w:rsidP="005F0630">
      <w:pPr>
        <w:pStyle w:val="PURBody-Indented"/>
        <w:rPr>
          <w:lang w:val="es-ES"/>
        </w:rPr>
      </w:pPr>
      <w:r w:rsidRPr="0089008B">
        <w:rPr>
          <w:lang w:val="es-ES"/>
        </w:rPr>
        <w:t>La entrega de una Aplicación de Escritorio, como Office, que se utiliza el proporcionar acceso directo o indirecto al Software de Servidor que aloja la interfaz gráfica de usuario, como Windows Server (mediante el uso de la funcionalidad Servicios de Escritorio Remoto de Windows Server u otra tecnología), requiere una Licencia SAL de Servicios de Escritorio Remoto de Windows Server. Consulte la sección de Términos Generales de la Licencia SAL de Software de Servidor anterior para ver cómo ceder Licencias SAL de Software de Servidor.</w:t>
      </w:r>
    </w:p>
    <w:p w14:paraId="720545E4" w14:textId="30C47909" w:rsidR="00893CE7" w:rsidRPr="0089008B" w:rsidRDefault="005461DC" w:rsidP="00D673CC">
      <w:pPr>
        <w:pStyle w:val="PURBullet-Indented"/>
        <w:keepLines/>
        <w:numPr>
          <w:ilvl w:val="0"/>
          <w:numId w:val="0"/>
        </w:numPr>
        <w:ind w:left="547"/>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4F5726AD" w14:textId="533975D2" w:rsidR="009A4C7C" w:rsidRPr="0089008B" w:rsidRDefault="00830DCA" w:rsidP="009A4C7C">
      <w:pPr>
        <w:pStyle w:val="PURHeading1"/>
        <w:rPr>
          <w:lang w:val="es-ES"/>
        </w:rPr>
      </w:pPr>
      <w:r w:rsidRPr="0089008B">
        <w:rPr>
          <w:lang w:val="es-ES"/>
        </w:rPr>
        <w:t>Términos de Licencia específicos de un Producto</w:t>
      </w:r>
    </w:p>
    <w:p w14:paraId="5D739596" w14:textId="57137ACA" w:rsidR="009A4C7C" w:rsidRPr="004C23FD" w:rsidRDefault="009A4C7C" w:rsidP="009A4C7C">
      <w:pPr>
        <w:pStyle w:val="PURProductName"/>
        <w:rPr>
          <w:lang w:val="es-ES"/>
        </w:rPr>
      </w:pPr>
      <w:bookmarkStart w:id="399" w:name="_Toc299519115"/>
      <w:bookmarkStart w:id="400" w:name="_Toc299531547"/>
      <w:bookmarkStart w:id="401" w:name="_Toc299531871"/>
      <w:bookmarkStart w:id="402" w:name="_Toc299957154"/>
      <w:bookmarkStart w:id="403" w:name="_Toc346536856"/>
      <w:bookmarkStart w:id="404" w:name="_Toc346895309"/>
      <w:bookmarkStart w:id="405" w:name="_Toc339280320"/>
      <w:bookmarkStart w:id="406" w:name="_Toc339280463"/>
      <w:bookmarkStart w:id="407" w:name="_Toc363552794"/>
      <w:bookmarkStart w:id="408" w:name="_Toc363552857"/>
      <w:bookmarkStart w:id="409" w:name="_Toc378682157"/>
      <w:bookmarkStart w:id="410" w:name="_Toc378682259"/>
      <w:bookmarkStart w:id="411" w:name="_Toc371268271"/>
      <w:bookmarkStart w:id="412" w:name="_Toc371268337"/>
      <w:bookmarkStart w:id="413" w:name="_Toc379278475"/>
      <w:bookmarkStart w:id="414" w:name="_Toc379278537"/>
      <w:bookmarkStart w:id="415" w:name="_Toc388447635"/>
      <w:bookmarkStart w:id="416" w:name="_Toc388997247"/>
      <w:r w:rsidRPr="004C23FD">
        <w:rPr>
          <w:lang w:val="es-ES"/>
        </w:rPr>
        <w:t>Exchange Server 2013, ediciones Standard y Enterprise</w:t>
      </w:r>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r w:rsidRPr="0089008B">
        <w:rPr>
          <w:lang w:val="es-ES"/>
        </w:rPr>
        <w:fldChar w:fldCharType="begin"/>
      </w:r>
      <w:r w:rsidRPr="004C23FD">
        <w:rPr>
          <w:lang w:val="es-ES"/>
        </w:rPr>
        <w:instrText>XE "Exchange Server 2013, ediciones Standard y Enterprise"</w:instrText>
      </w:r>
      <w:r w:rsidRPr="0089008B">
        <w:rPr>
          <w:lang w:val="es-ES"/>
        </w:rPr>
        <w:fldChar w:fldCharType="end"/>
      </w:r>
    </w:p>
    <w:p w14:paraId="363E740F"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89008B" w14:paraId="2A0D9AD1" w14:textId="77777777" w:rsidTr="00CA5725">
        <w:tc>
          <w:tcPr>
            <w:tcW w:w="2444" w:type="pct"/>
            <w:tcBorders>
              <w:top w:val="single" w:sz="4" w:space="0" w:color="auto"/>
            </w:tcBorders>
          </w:tcPr>
          <w:p w14:paraId="14F731C1" w14:textId="77777777" w:rsidR="009A4C7C" w:rsidRPr="0089008B" w:rsidRDefault="008F7770" w:rsidP="008F7770">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556" w:type="pct"/>
            <w:gridSpan w:val="2"/>
            <w:tcBorders>
              <w:top w:val="single" w:sz="4" w:space="0" w:color="auto"/>
            </w:tcBorders>
          </w:tcPr>
          <w:p w14:paraId="6A3C6578" w14:textId="77777777" w:rsidR="009A4C7C" w:rsidRPr="0089008B" w:rsidRDefault="004F154D" w:rsidP="009A4C7C">
            <w:pPr>
              <w:pStyle w:val="PURLMSH"/>
              <w:rPr>
                <w:lang w:val="es-ES"/>
              </w:rPr>
            </w:pPr>
            <w:r w:rsidRPr="0089008B">
              <w:rPr>
                <w:lang w:val="es-ES"/>
              </w:rPr>
              <w:t xml:space="preserve">Ver Notificación Aplicable: </w:t>
            </w:r>
            <w:r w:rsidRPr="0089008B">
              <w:rPr>
                <w:b/>
                <w:lang w:val="es-ES"/>
              </w:rPr>
              <w:t>No</w:t>
            </w:r>
          </w:p>
        </w:tc>
      </w:tr>
      <w:tr w:rsidR="009A4C7C" w:rsidRPr="0089008B" w14:paraId="3C09CAEC" w14:textId="77777777" w:rsidTr="00CA5725">
        <w:tc>
          <w:tcPr>
            <w:tcW w:w="2444" w:type="pct"/>
          </w:tcPr>
          <w:p w14:paraId="66F8FED1" w14:textId="0FBA7C6C" w:rsidR="00F418D0" w:rsidRPr="0089008B" w:rsidRDefault="009A4C7C" w:rsidP="009A4C7C">
            <w:pPr>
              <w:pStyle w:val="PURLMSH"/>
              <w:rPr>
                <w:i/>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nexo1" w:history="1">
              <w:r w:rsidRPr="0089008B">
                <w:rPr>
                  <w:rStyle w:val="Hyperlink"/>
                  <w:i/>
                  <w:lang w:val="es-ES"/>
                </w:rPr>
                <w:t>Anexo 1</w:t>
              </w:r>
            </w:hyperlink>
            <w:r w:rsidRPr="0089008B">
              <w:rPr>
                <w:i/>
                <w:lang w:val="es-ES"/>
              </w:rPr>
              <w:t>)</w:t>
            </w:r>
          </w:p>
        </w:tc>
        <w:tc>
          <w:tcPr>
            <w:tcW w:w="2556" w:type="pct"/>
            <w:gridSpan w:val="2"/>
          </w:tcPr>
          <w:p w14:paraId="79548F49" w14:textId="496E9E70" w:rsidR="009A4C7C" w:rsidRPr="0089008B" w:rsidRDefault="00D73DED" w:rsidP="009A4C7C">
            <w:pPr>
              <w:pStyle w:val="PURLMSH"/>
              <w:rPr>
                <w:b/>
                <w:lang w:val="es-ES"/>
              </w:rPr>
            </w:pPr>
            <w:r w:rsidRPr="0089008B">
              <w:rPr>
                <w:lang w:val="es-ES"/>
              </w:rPr>
              <w:t xml:space="preserve">Elegible para Servicios de software en Servidores de Proveedores de Data Center: </w:t>
            </w:r>
            <w:r w:rsidRPr="0089008B">
              <w:rPr>
                <w:b/>
                <w:lang w:val="es-ES"/>
              </w:rPr>
              <w:t>Sí</w:t>
            </w:r>
          </w:p>
        </w:tc>
      </w:tr>
      <w:tr w:rsidR="009A4C7C" w:rsidRPr="003448DF" w14:paraId="35B40452" w14:textId="77777777" w:rsidTr="00CA5725">
        <w:tc>
          <w:tcPr>
            <w:tcW w:w="5000" w:type="pct"/>
            <w:gridSpan w:val="3"/>
            <w:shd w:val="clear" w:color="auto" w:fill="E5EEF7"/>
          </w:tcPr>
          <w:p w14:paraId="5EBA8CAF" w14:textId="77777777" w:rsidR="009A4C7C" w:rsidRPr="0089008B" w:rsidRDefault="00F418D0" w:rsidP="00436CA8">
            <w:pPr>
              <w:pStyle w:val="PURTableHeaderBlue"/>
              <w:keepLines/>
              <w:rPr>
                <w:lang w:val="es-ES"/>
              </w:rPr>
            </w:pPr>
            <w:r w:rsidRPr="0089008B">
              <w:rPr>
                <w:lang w:val="es-ES"/>
              </w:rPr>
              <w:t>LICENCIAS DE ACCESO DE SUSCRIPTOR (SAL)</w:t>
            </w:r>
          </w:p>
        </w:tc>
      </w:tr>
      <w:tr w:rsidR="00B262C9" w:rsidRPr="0089008B" w14:paraId="254E37AF" w14:textId="77777777" w:rsidTr="003A7958">
        <w:tc>
          <w:tcPr>
            <w:tcW w:w="2534" w:type="pct"/>
            <w:gridSpan w:val="2"/>
          </w:tcPr>
          <w:p w14:paraId="56168319" w14:textId="77777777" w:rsidR="00B262C9" w:rsidRPr="0089008B" w:rsidRDefault="00BB41EF" w:rsidP="00436CA8">
            <w:pPr>
              <w:pStyle w:val="PURBody"/>
              <w:keepNext/>
              <w:keepLines/>
              <w:rPr>
                <w:lang w:val="es-ES"/>
              </w:rPr>
            </w:pPr>
            <w:r w:rsidRPr="0089008B">
              <w:rPr>
                <w:lang w:val="es-ES"/>
              </w:rPr>
              <w:t>Usted necesita</w:t>
            </w:r>
          </w:p>
          <w:p w14:paraId="38B03099" w14:textId="0B1ECAAB" w:rsidR="00B262C9" w:rsidRPr="0089008B" w:rsidRDefault="00B262C9" w:rsidP="00436CA8">
            <w:pPr>
              <w:pStyle w:val="PURBullet-Indented"/>
              <w:keepNext/>
              <w:keepLines/>
              <w:rPr>
                <w:lang w:val="es-ES"/>
              </w:rPr>
            </w:pPr>
            <w:r w:rsidRPr="0089008B">
              <w:rPr>
                <w:lang w:val="es-ES"/>
              </w:rPr>
              <w:t xml:space="preserve">Licencia SAL de Exchange Server 2013 Hosted Exchange Basic, </w:t>
            </w:r>
            <w:r w:rsidRPr="0089008B">
              <w:rPr>
                <w:b/>
                <w:lang w:val="es-ES"/>
              </w:rPr>
              <w:t>o</w:t>
            </w:r>
          </w:p>
          <w:p w14:paraId="5A45213E" w14:textId="3751B7C5" w:rsidR="00A253BA" w:rsidRPr="0089008B" w:rsidRDefault="00B262C9" w:rsidP="00436CA8">
            <w:pPr>
              <w:pStyle w:val="PURBullet-Indented"/>
              <w:keepNext/>
              <w:keepLines/>
              <w:rPr>
                <w:lang w:val="es-ES"/>
              </w:rPr>
            </w:pPr>
            <w:r w:rsidRPr="0089008B">
              <w:rPr>
                <w:lang w:val="es-ES"/>
              </w:rPr>
              <w:t xml:space="preserve">Licencia SAL de Exchange Server 2013 Hosted Exchange Standard, </w:t>
            </w:r>
            <w:r w:rsidRPr="0089008B">
              <w:rPr>
                <w:b/>
                <w:lang w:val="es-ES"/>
              </w:rPr>
              <w:t>o</w:t>
            </w:r>
          </w:p>
          <w:p w14:paraId="29192230" w14:textId="5503DC81" w:rsidR="00B262C9" w:rsidRPr="0089008B" w:rsidRDefault="00B262C9" w:rsidP="00436CA8">
            <w:pPr>
              <w:pStyle w:val="PURBullet-Indented"/>
              <w:keepNext/>
              <w:keepLines/>
              <w:rPr>
                <w:lang w:val="es-ES"/>
              </w:rPr>
            </w:pPr>
            <w:r w:rsidRPr="0089008B">
              <w:rPr>
                <w:lang w:val="es-ES"/>
              </w:rPr>
              <w:t xml:space="preserve">Licencia SAL de Exchange Server 2013 Hosted Exchange Standard Plus, </w:t>
            </w:r>
            <w:r w:rsidRPr="0089008B">
              <w:rPr>
                <w:b/>
                <w:lang w:val="es-ES"/>
              </w:rPr>
              <w:t>o</w:t>
            </w:r>
          </w:p>
        </w:tc>
        <w:tc>
          <w:tcPr>
            <w:tcW w:w="2466" w:type="pct"/>
            <w:tcBorders>
              <w:bottom w:val="nil"/>
            </w:tcBorders>
          </w:tcPr>
          <w:p w14:paraId="0ECBD2A4" w14:textId="77777777" w:rsidR="00830DCA" w:rsidRPr="0089008B" w:rsidRDefault="00830DCA" w:rsidP="00436CA8">
            <w:pPr>
              <w:pStyle w:val="PURBody"/>
              <w:keepNext/>
              <w:keepLines/>
              <w:rPr>
                <w:lang w:val="es-ES"/>
              </w:rPr>
            </w:pPr>
          </w:p>
          <w:p w14:paraId="44415D09" w14:textId="102F15D6" w:rsidR="00B262C9" w:rsidRPr="004307BD" w:rsidRDefault="00B262C9" w:rsidP="00436CA8">
            <w:pPr>
              <w:pStyle w:val="PURBullet-Indented"/>
              <w:keepNext/>
              <w:keepLines/>
              <w:rPr>
                <w:lang w:val="pt-BR"/>
              </w:rPr>
            </w:pPr>
            <w:r w:rsidRPr="004307BD">
              <w:rPr>
                <w:lang w:val="pt-BR"/>
              </w:rPr>
              <w:t xml:space="preserve">Licencia SAL de Exchange Server 2013 Hosted Exchange Enterprise, </w:t>
            </w:r>
            <w:r w:rsidRPr="004307BD">
              <w:rPr>
                <w:b/>
                <w:lang w:val="pt-BR"/>
              </w:rPr>
              <w:t>o</w:t>
            </w:r>
          </w:p>
          <w:p w14:paraId="1A9AF4B1" w14:textId="79656577" w:rsidR="00B262C9" w:rsidRPr="0089008B" w:rsidRDefault="00B262C9" w:rsidP="00436CA8">
            <w:pPr>
              <w:pStyle w:val="PURBullet-Indented"/>
              <w:keepNext/>
              <w:keepLines/>
              <w:rPr>
                <w:lang w:val="es-ES"/>
              </w:rPr>
            </w:pPr>
            <w:r w:rsidRPr="0089008B">
              <w:rPr>
                <w:lang w:val="es-ES"/>
              </w:rPr>
              <w:t xml:space="preserve">Licencia SAL de Exchange Server 2013 Hosted Exchange Enterprise Plus, </w:t>
            </w:r>
            <w:r w:rsidRPr="0089008B">
              <w:rPr>
                <w:b/>
                <w:lang w:val="es-ES"/>
              </w:rPr>
              <w:t>o</w:t>
            </w:r>
          </w:p>
          <w:p w14:paraId="45A9FCA6" w14:textId="77777777" w:rsidR="00B262C9" w:rsidRPr="0089008B" w:rsidRDefault="00B262C9" w:rsidP="00436CA8">
            <w:pPr>
              <w:pStyle w:val="PURBullet-Indented"/>
              <w:keepNext/>
              <w:keepLines/>
              <w:rPr>
                <w:lang w:val="es-ES"/>
              </w:rPr>
            </w:pPr>
            <w:r w:rsidRPr="0089008B">
              <w:rPr>
                <w:lang w:val="es-ES"/>
              </w:rPr>
              <w:t>Licencia SAL de Productivity Suite</w:t>
            </w:r>
          </w:p>
        </w:tc>
      </w:tr>
      <w:tr w:rsidR="00BC6C4C" w:rsidRPr="0089008B" w14:paraId="47780B30" w14:textId="77777777" w:rsidTr="003A7958">
        <w:tc>
          <w:tcPr>
            <w:tcW w:w="2534" w:type="pct"/>
            <w:gridSpan w:val="2"/>
            <w:tcBorders>
              <w:top w:val="nil"/>
              <w:bottom w:val="nil"/>
            </w:tcBorders>
            <w:shd w:val="clear" w:color="auto" w:fill="E5EEF7"/>
          </w:tcPr>
          <w:p w14:paraId="44BB0413" w14:textId="77777777" w:rsidR="00BC6C4C" w:rsidRPr="0089008B" w:rsidRDefault="00BC6C4C" w:rsidP="00830DCA">
            <w:pPr>
              <w:pStyle w:val="PURBody"/>
              <w:spacing w:after="0"/>
              <w:rPr>
                <w:lang w:val="es-ES"/>
              </w:rPr>
            </w:pPr>
            <w:r w:rsidRPr="0089008B">
              <w:rPr>
                <w:b/>
                <w:i/>
                <w:lang w:val="es-ES"/>
              </w:rPr>
              <w:t>Licencias SAL para SA</w:t>
            </w:r>
          </w:p>
        </w:tc>
        <w:tc>
          <w:tcPr>
            <w:tcW w:w="2466" w:type="pct"/>
            <w:tcBorders>
              <w:top w:val="nil"/>
              <w:bottom w:val="nil"/>
            </w:tcBorders>
            <w:shd w:val="clear" w:color="auto" w:fill="E5EEF7"/>
          </w:tcPr>
          <w:p w14:paraId="55981C07" w14:textId="77777777" w:rsidR="00BC6C4C" w:rsidRPr="0089008B" w:rsidRDefault="00BC6C4C" w:rsidP="00830DCA">
            <w:pPr>
              <w:pStyle w:val="PURBody"/>
              <w:spacing w:after="0"/>
              <w:rPr>
                <w:lang w:val="es-ES"/>
              </w:rPr>
            </w:pPr>
            <w:r w:rsidRPr="0089008B">
              <w:rPr>
                <w:b/>
                <w:i/>
                <w:lang w:val="es-ES"/>
              </w:rPr>
              <w:t>CALs cualificadas</w:t>
            </w:r>
          </w:p>
        </w:tc>
      </w:tr>
      <w:tr w:rsidR="009A4C7C" w:rsidRPr="0089008B" w14:paraId="6F47DAB6" w14:textId="77777777" w:rsidTr="003A7958">
        <w:tc>
          <w:tcPr>
            <w:tcW w:w="2534" w:type="pct"/>
            <w:gridSpan w:val="2"/>
            <w:tcBorders>
              <w:top w:val="nil"/>
              <w:bottom w:val="single" w:sz="4" w:space="0" w:color="auto"/>
            </w:tcBorders>
          </w:tcPr>
          <w:p w14:paraId="635217B0" w14:textId="77777777" w:rsidR="009A4C7C" w:rsidRPr="0089008B" w:rsidRDefault="009A4C7C" w:rsidP="00830DCA">
            <w:pPr>
              <w:pStyle w:val="PURBullet-Indented"/>
              <w:rPr>
                <w:lang w:val="es-ES"/>
              </w:rPr>
            </w:pPr>
            <w:r w:rsidRPr="0089008B">
              <w:rPr>
                <w:lang w:val="es-ES"/>
              </w:rPr>
              <w:t>Licencia SAL de Hosted Exchange Standard</w:t>
            </w:r>
          </w:p>
        </w:tc>
        <w:tc>
          <w:tcPr>
            <w:tcW w:w="2466" w:type="pct"/>
            <w:tcBorders>
              <w:top w:val="nil"/>
              <w:bottom w:val="single" w:sz="4" w:space="0" w:color="auto"/>
            </w:tcBorders>
          </w:tcPr>
          <w:p w14:paraId="5F63A050" w14:textId="41F2854F" w:rsidR="009A4C7C" w:rsidRPr="0089008B" w:rsidRDefault="009A4C7C" w:rsidP="00830DCA">
            <w:pPr>
              <w:pStyle w:val="PURBullet-Indented"/>
              <w:rPr>
                <w:lang w:val="es-ES"/>
              </w:rPr>
            </w:pPr>
            <w:r w:rsidRPr="0089008B">
              <w:rPr>
                <w:lang w:val="es-ES"/>
              </w:rPr>
              <w:t xml:space="preserve">CAL de Exchange Server 2013 Standard, </w:t>
            </w:r>
            <w:r w:rsidRPr="0089008B">
              <w:rPr>
                <w:b/>
                <w:lang w:val="es-ES"/>
              </w:rPr>
              <w:t>o</w:t>
            </w:r>
          </w:p>
          <w:p w14:paraId="0C0A140D" w14:textId="77777777" w:rsidR="009A4C7C" w:rsidRPr="0089008B" w:rsidRDefault="009A4C7C" w:rsidP="00830DCA">
            <w:pPr>
              <w:pStyle w:val="PURBullet-Indented"/>
              <w:rPr>
                <w:lang w:val="es-ES"/>
              </w:rPr>
            </w:pPr>
            <w:r w:rsidRPr="0089008B">
              <w:rPr>
                <w:lang w:val="es-ES"/>
              </w:rPr>
              <w:t xml:space="preserve">Core CAL Suite, </w:t>
            </w:r>
            <w:r w:rsidRPr="0089008B">
              <w:rPr>
                <w:b/>
                <w:lang w:val="es-ES"/>
              </w:rPr>
              <w:t>o</w:t>
            </w:r>
          </w:p>
          <w:p w14:paraId="79AFFB47" w14:textId="77777777" w:rsidR="009A4C7C" w:rsidRPr="0089008B" w:rsidRDefault="009A4C7C" w:rsidP="00830DCA">
            <w:pPr>
              <w:pStyle w:val="PURBullet-Indented"/>
              <w:rPr>
                <w:lang w:val="es-ES"/>
              </w:rPr>
            </w:pPr>
            <w:r w:rsidRPr="0089008B">
              <w:rPr>
                <w:lang w:val="es-ES"/>
              </w:rPr>
              <w:t>Enterprise CAL Suite</w:t>
            </w:r>
          </w:p>
        </w:tc>
      </w:tr>
      <w:tr w:rsidR="00E54106" w:rsidRPr="0089008B" w14:paraId="7BD284E2" w14:textId="77777777" w:rsidTr="003A7958">
        <w:tc>
          <w:tcPr>
            <w:tcW w:w="2534" w:type="pct"/>
            <w:gridSpan w:val="2"/>
            <w:tcBorders>
              <w:top w:val="single" w:sz="4" w:space="0" w:color="auto"/>
            </w:tcBorders>
          </w:tcPr>
          <w:p w14:paraId="329E6524" w14:textId="77777777" w:rsidR="00E54106" w:rsidRPr="0089008B" w:rsidRDefault="00E54106" w:rsidP="00830DCA">
            <w:pPr>
              <w:pStyle w:val="PURBullet-Indented"/>
              <w:rPr>
                <w:lang w:val="es-ES"/>
              </w:rPr>
            </w:pPr>
            <w:r w:rsidRPr="0089008B">
              <w:rPr>
                <w:lang w:val="es-ES"/>
              </w:rPr>
              <w:t>Licencia SAL de Hosted Exchange Enterprise</w:t>
            </w:r>
          </w:p>
        </w:tc>
        <w:tc>
          <w:tcPr>
            <w:tcW w:w="2466" w:type="pct"/>
            <w:tcBorders>
              <w:top w:val="single" w:sz="4" w:space="0" w:color="auto"/>
            </w:tcBorders>
          </w:tcPr>
          <w:p w14:paraId="019AD4A6" w14:textId="2C30D8AB" w:rsidR="00E54106" w:rsidRPr="0089008B" w:rsidRDefault="00E54106" w:rsidP="00830DCA">
            <w:pPr>
              <w:pStyle w:val="PURBullet-Indented"/>
              <w:rPr>
                <w:lang w:val="es-ES"/>
              </w:rPr>
            </w:pPr>
            <w:r w:rsidRPr="0089008B">
              <w:rPr>
                <w:lang w:val="es-ES"/>
              </w:rPr>
              <w:t xml:space="preserve">CAL de Exchange Server 2013 Standard y Enterprise CAL de Exchange Server 2013, </w:t>
            </w:r>
            <w:r w:rsidRPr="0089008B">
              <w:rPr>
                <w:b/>
                <w:lang w:val="es-ES"/>
              </w:rPr>
              <w:t>o</w:t>
            </w:r>
          </w:p>
          <w:p w14:paraId="2BDC8B1E" w14:textId="4DFD1644" w:rsidR="00E54106" w:rsidRPr="0089008B" w:rsidRDefault="00E54106" w:rsidP="00830DCA">
            <w:pPr>
              <w:pStyle w:val="PURBullet-Indented"/>
              <w:rPr>
                <w:lang w:val="es-ES"/>
              </w:rPr>
            </w:pPr>
            <w:r w:rsidRPr="0089008B">
              <w:rPr>
                <w:lang w:val="es-ES"/>
              </w:rPr>
              <w:t xml:space="preserve">Core CAL Suite y Enterprise CAL de </w:t>
            </w:r>
            <w:r w:rsidR="00436CA8">
              <w:rPr>
                <w:lang w:val="es-ES"/>
              </w:rPr>
              <w:br/>
            </w:r>
            <w:r w:rsidRPr="0089008B">
              <w:rPr>
                <w:lang w:val="es-ES"/>
              </w:rPr>
              <w:t xml:space="preserve">Exchange Server 2013, </w:t>
            </w:r>
            <w:r w:rsidRPr="0089008B">
              <w:rPr>
                <w:b/>
                <w:lang w:val="es-ES"/>
              </w:rPr>
              <w:t>o</w:t>
            </w:r>
          </w:p>
          <w:p w14:paraId="46D1DB2F" w14:textId="77777777" w:rsidR="00E54106" w:rsidRPr="0089008B" w:rsidRDefault="00E54106" w:rsidP="00830DCA">
            <w:pPr>
              <w:pStyle w:val="PURBullet-Indented"/>
              <w:rPr>
                <w:lang w:val="es-ES"/>
              </w:rPr>
            </w:pPr>
            <w:r w:rsidRPr="0089008B">
              <w:rPr>
                <w:lang w:val="es-ES"/>
              </w:rPr>
              <w:t>Enterprise CAL Suite</w:t>
            </w:r>
          </w:p>
        </w:tc>
      </w:tr>
    </w:tbl>
    <w:p w14:paraId="5640BC59" w14:textId="77777777" w:rsidR="009A4C7C" w:rsidRPr="0089008B" w:rsidRDefault="009A4C7C" w:rsidP="0085206E">
      <w:pPr>
        <w:pStyle w:val="PURADDITIONALTERMSHEADERMB"/>
        <w:rPr>
          <w:lang w:val="es-ES"/>
        </w:rPr>
      </w:pPr>
      <w:r w:rsidRPr="0089008B">
        <w:rPr>
          <w:lang w:val="es-ES"/>
        </w:rPr>
        <w:t>Términos Adicionales:</w:t>
      </w:r>
    </w:p>
    <w:p w14:paraId="0C86920E" w14:textId="77777777" w:rsidR="009A4C7C" w:rsidRPr="0089008B" w:rsidRDefault="009A4C7C" w:rsidP="00381D2E">
      <w:pPr>
        <w:pStyle w:val="PURBody-Indented"/>
        <w:rPr>
          <w:lang w:val="es-ES"/>
        </w:rPr>
      </w:pPr>
      <w:r w:rsidRPr="0089008B">
        <w:rPr>
          <w:lang w:val="es-ES"/>
        </w:rPr>
        <w:t>No necesita licencias SAL para ningún usuario o dispositivo que acceda a las instancias del software de servidor si ser autenticado de forma directa o indirecta por Active Directory.</w:t>
      </w:r>
    </w:p>
    <w:p w14:paraId="219DCFE5" w14:textId="77777777" w:rsidR="009A4C7C" w:rsidRPr="0089008B" w:rsidRDefault="009A4C7C" w:rsidP="00995A82">
      <w:pPr>
        <w:pStyle w:val="PURBlueStrong"/>
        <w:rPr>
          <w:lang w:val="es-ES"/>
        </w:rPr>
      </w:pPr>
      <w:r w:rsidRPr="0089008B">
        <w:rPr>
          <w:lang w:val="es-ES"/>
        </w:rPr>
        <w:lastRenderedPageBreak/>
        <w:t>Requisitos de licencias SAL para usuario</w:t>
      </w:r>
    </w:p>
    <w:p w14:paraId="3E3D4F7F" w14:textId="5DB4055F" w:rsidR="009A4C7C" w:rsidRPr="0089008B" w:rsidRDefault="009A4C7C" w:rsidP="006D6DA2">
      <w:pPr>
        <w:pStyle w:val="PURBody-Indented"/>
        <w:keepNext/>
        <w:keepLines/>
        <w:spacing w:line="233" w:lineRule="auto"/>
        <w:ind w:left="274"/>
        <w:rPr>
          <w:lang w:val="es-ES"/>
        </w:rPr>
      </w:pPr>
      <w:r w:rsidRPr="00352407">
        <w:rPr>
          <w:lang w:val="es-ES"/>
        </w:rPr>
        <w:t>Las licencias SAL de Exchange Server 2013 Hosted Exchange (edición Basic), Exchange Server 2013 Hosted Exchange (edición Standard), Exchange Server 2013 Hosted Exchange (edición Standard Plus), Exchange Server 2013 Hosted Exchange (edición Enterprise), Exchange Server 2013 Hosted Exchange (edición Enterprise Plus) y de Productivity Suite incluyen el uso de Outlook</w:t>
      </w:r>
      <w:r w:rsidR="00436CA8" w:rsidRPr="00352407">
        <w:rPr>
          <w:lang w:val="es-ES"/>
        </w:rPr>
        <w:t> </w:t>
      </w:r>
      <w:r w:rsidRPr="00352407">
        <w:rPr>
          <w:lang w:val="es-ES"/>
        </w:rPr>
        <w:t xml:space="preserve">Web Access. </w:t>
      </w:r>
      <w:r w:rsidRPr="0089008B">
        <w:rPr>
          <w:lang w:val="es-ES"/>
        </w:rPr>
        <w:t>Necesita una licencia SAL para cada usuario.</w:t>
      </w:r>
    </w:p>
    <w:p w14:paraId="511F83AB" w14:textId="7D9D9445" w:rsidR="009A4C7C" w:rsidRPr="0089008B" w:rsidRDefault="009A4C7C" w:rsidP="009A4C7C">
      <w:pPr>
        <w:pStyle w:val="PURBlueStrong"/>
        <w:rPr>
          <w:lang w:val="es-ES"/>
        </w:rPr>
      </w:pPr>
      <w:r w:rsidRPr="0089008B">
        <w:rPr>
          <w:lang w:val="es-ES"/>
        </w:rPr>
        <w:t>Limitaciones de uso de licencia SAL de Exchange Server 2013 Hosted Exchange, edición Basic</w:t>
      </w:r>
    </w:p>
    <w:p w14:paraId="410B0A5E" w14:textId="214E0AA3" w:rsidR="009A4C7C" w:rsidRPr="0089008B" w:rsidRDefault="009A4C7C" w:rsidP="006D6DA2">
      <w:pPr>
        <w:pStyle w:val="PURBody-Indented"/>
        <w:spacing w:line="233" w:lineRule="auto"/>
        <w:ind w:left="274"/>
        <w:rPr>
          <w:lang w:val="es-ES"/>
        </w:rPr>
      </w:pPr>
      <w:r w:rsidRPr="0089008B">
        <w:rPr>
          <w:lang w:val="es-ES"/>
        </w:rPr>
        <w:t>Cada usuario para el que obtenga una licencia SAL de Exchange Server 2013 Hosted Exchange, edición Basic podrá utilizar las siguientes características del software de servidor:</w:t>
      </w:r>
    </w:p>
    <w:p w14:paraId="5F998A6B" w14:textId="77777777" w:rsidR="009A4C7C" w:rsidRPr="0089008B" w:rsidRDefault="009A4C7C" w:rsidP="00995A82">
      <w:pPr>
        <w:pStyle w:val="PURBullet-Indented"/>
        <w:spacing w:line="234" w:lineRule="exact"/>
        <w:ind w:left="490"/>
        <w:rPr>
          <w:lang w:val="es-ES"/>
        </w:rPr>
      </w:pPr>
      <w:r w:rsidRPr="0089008B">
        <w:rPr>
          <w:lang w:val="es-ES"/>
        </w:rPr>
        <w:t>Características de Outlook Web Access que habiliten las características descritas en esta licencia SAL.</w:t>
      </w:r>
    </w:p>
    <w:p w14:paraId="5AAF199C" w14:textId="6463F8A2" w:rsidR="00F44E81" w:rsidRPr="0089008B" w:rsidRDefault="00F44E81" w:rsidP="00995A82">
      <w:pPr>
        <w:pStyle w:val="PURBullet-Indented"/>
        <w:spacing w:line="234" w:lineRule="exact"/>
        <w:ind w:left="490"/>
        <w:rPr>
          <w:lang w:val="es-ES"/>
        </w:rPr>
      </w:pPr>
      <w:r w:rsidRPr="0089008B">
        <w:rPr>
          <w:lang w:val="es-ES"/>
        </w:rPr>
        <w:t>E-Discovery;</w:t>
      </w:r>
    </w:p>
    <w:p w14:paraId="40061FF8" w14:textId="77777777" w:rsidR="00B45EFB" w:rsidRPr="0089008B" w:rsidRDefault="00B45EFB" w:rsidP="00995A82">
      <w:pPr>
        <w:pStyle w:val="PURBullet-Indented"/>
        <w:spacing w:line="234" w:lineRule="exact"/>
        <w:ind w:left="490"/>
        <w:rPr>
          <w:lang w:val="es-ES"/>
        </w:rPr>
      </w:pPr>
      <w:r w:rsidRPr="0089008B">
        <w:rPr>
          <w:lang w:val="es-ES"/>
        </w:rPr>
        <w:t>Software contra correo electrónico no deseado para Exchange 2013.</w:t>
      </w:r>
    </w:p>
    <w:p w14:paraId="1F99A537" w14:textId="460545A9" w:rsidR="00F44E81" w:rsidRPr="0089008B" w:rsidRDefault="00F44E81" w:rsidP="00995A82">
      <w:pPr>
        <w:pStyle w:val="PURBullet-Indented"/>
        <w:spacing w:line="234" w:lineRule="exact"/>
        <w:ind w:left="490"/>
        <w:rPr>
          <w:lang w:val="es-ES"/>
        </w:rPr>
      </w:pPr>
      <w:r w:rsidRPr="0089008B">
        <w:rPr>
          <w:lang w:val="es-ES"/>
        </w:rPr>
        <w:t>Búsqueda entre varios buzones;</w:t>
      </w:r>
    </w:p>
    <w:p w14:paraId="206015A5" w14:textId="358A8FA9" w:rsidR="009A4C7C" w:rsidRPr="0089008B" w:rsidRDefault="009A4C7C" w:rsidP="00995A82">
      <w:pPr>
        <w:pStyle w:val="PURBullet-Indented"/>
        <w:spacing w:line="234" w:lineRule="exact"/>
        <w:ind w:left="490"/>
        <w:rPr>
          <w:lang w:val="es-ES"/>
        </w:rPr>
      </w:pPr>
      <w:r w:rsidRPr="0089008B">
        <w:rPr>
          <w:lang w:val="es-ES"/>
        </w:rPr>
        <w:t xml:space="preserve">Acceso a carpetas personales y mensajería a través de los protocolos descritos en esta licencia SAL. </w:t>
      </w:r>
    </w:p>
    <w:p w14:paraId="212B2E90" w14:textId="311BB0EB" w:rsidR="009A4C7C" w:rsidRPr="0089008B" w:rsidRDefault="009A4C7C" w:rsidP="0069205C">
      <w:pPr>
        <w:pStyle w:val="PURBullet-Indented"/>
        <w:spacing w:line="234" w:lineRule="exact"/>
        <w:ind w:left="490"/>
        <w:rPr>
          <w:lang w:val="es-ES"/>
        </w:rPr>
      </w:pPr>
      <w:r w:rsidRPr="0089008B">
        <w:rPr>
          <w:lang w:val="es-ES"/>
        </w:rPr>
        <w:t>Protocolo de correo de Internet (Protocolo simple de transferencia de correo [SMTP]), Protocolo de oficina de correos [POP] Protocolo de acceso a mensajes de Internet [IMAP] y acceso a Explorador web a través de cualquier cliente.</w:t>
      </w:r>
    </w:p>
    <w:p w14:paraId="10A61911" w14:textId="77777777" w:rsidR="009A4C7C" w:rsidRPr="0089008B" w:rsidRDefault="009A4C7C" w:rsidP="00995A82">
      <w:pPr>
        <w:pStyle w:val="PURBullet-Indented"/>
        <w:spacing w:line="234" w:lineRule="exact"/>
        <w:ind w:left="490"/>
        <w:rPr>
          <w:lang w:val="es-ES"/>
        </w:rPr>
      </w:pPr>
      <w:r w:rsidRPr="0089008B">
        <w:rPr>
          <w:lang w:val="es-ES"/>
        </w:rPr>
        <w:t xml:space="preserve">Carpetas personales de correo (no compartidas con otros usuarios). </w:t>
      </w:r>
    </w:p>
    <w:p w14:paraId="4F1C50FB" w14:textId="77777777" w:rsidR="009A4C7C" w:rsidRPr="0089008B" w:rsidRDefault="009A4C7C" w:rsidP="00995A82">
      <w:pPr>
        <w:pStyle w:val="PURBullet-Indented"/>
        <w:spacing w:line="234" w:lineRule="exact"/>
        <w:ind w:left="490"/>
        <w:rPr>
          <w:lang w:val="es-ES"/>
        </w:rPr>
      </w:pPr>
      <w:r w:rsidRPr="0089008B">
        <w:rPr>
          <w:lang w:val="es-ES"/>
        </w:rPr>
        <w:t>Lista de direcciones personal (no compartida con otros usuarios).</w:t>
      </w:r>
    </w:p>
    <w:p w14:paraId="0C5B82AE" w14:textId="77777777" w:rsidR="009A4C7C" w:rsidRPr="0089008B" w:rsidRDefault="009A4C7C" w:rsidP="00995A82">
      <w:pPr>
        <w:pStyle w:val="PURBullet-Indented"/>
        <w:spacing w:line="234" w:lineRule="exact"/>
        <w:ind w:left="490"/>
        <w:rPr>
          <w:lang w:val="es-ES"/>
        </w:rPr>
      </w:pPr>
      <w:r w:rsidRPr="0089008B">
        <w:rPr>
          <w:lang w:val="es-ES"/>
        </w:rPr>
        <w:t>Calendario personal (no compartido con otros usuarios).</w:t>
      </w:r>
    </w:p>
    <w:p w14:paraId="2DB10A5B" w14:textId="77777777" w:rsidR="009A4C7C" w:rsidRPr="0089008B" w:rsidRDefault="009A4C7C" w:rsidP="00995A82">
      <w:pPr>
        <w:pStyle w:val="PURBullet-Indented"/>
        <w:spacing w:line="234" w:lineRule="exact"/>
        <w:ind w:left="490"/>
        <w:rPr>
          <w:lang w:val="es-ES"/>
        </w:rPr>
      </w:pPr>
      <w:r w:rsidRPr="0089008B">
        <w:rPr>
          <w:lang w:val="es-ES"/>
        </w:rPr>
        <w:t>Tareas personales (no compartidas con otros usuarios).</w:t>
      </w:r>
    </w:p>
    <w:p w14:paraId="7BE700EC" w14:textId="0A43208C" w:rsidR="009A4C7C" w:rsidRPr="0089008B" w:rsidRDefault="009A4C7C" w:rsidP="00995A82">
      <w:pPr>
        <w:pStyle w:val="PURBullet-Indented"/>
        <w:spacing w:line="234" w:lineRule="exact"/>
        <w:ind w:left="490"/>
        <w:rPr>
          <w:lang w:val="es-ES"/>
        </w:rPr>
      </w:pPr>
      <w:r w:rsidRPr="0089008B">
        <w:rPr>
          <w:lang w:val="es-ES"/>
        </w:rPr>
        <w:t>Admite un dominio de segundo nivel único para cada usuario u organización usuaria (el usuario obtiene el derecho a</w:t>
      </w:r>
      <w:r w:rsidR="00F35A29">
        <w:rPr>
          <w:lang w:val="es-ES"/>
        </w:rPr>
        <w:t> </w:t>
      </w:r>
      <w:r w:rsidRPr="0089008B">
        <w:rPr>
          <w:lang w:val="es-ES"/>
        </w:rPr>
        <w:t>utilizar</w:t>
      </w:r>
      <w:r w:rsidR="00F35A29">
        <w:rPr>
          <w:lang w:val="es-ES"/>
        </w:rPr>
        <w:t> </w:t>
      </w:r>
      <w:r w:rsidRPr="0089008B">
        <w:rPr>
          <w:lang w:val="es-ES"/>
        </w:rPr>
        <w:t>‘</w:t>
      </w:r>
      <w:hyperlink r:id="rId153" w:history="1">
        <w:r w:rsidRPr="0089008B">
          <w:rPr>
            <w:lang w:val="es-ES"/>
          </w:rPr>
          <w:t>joe@smith.com</w:t>
        </w:r>
      </w:hyperlink>
      <w:r w:rsidRPr="0089008B">
        <w:rPr>
          <w:lang w:val="es-ES"/>
        </w:rPr>
        <w:t>’ o ‘joesmith@company1.com’ en vez de ‘joe@servicesprovider.com’). Se admiten sufijos múltiples</w:t>
      </w:r>
      <w:r w:rsidR="00F35A29">
        <w:rPr>
          <w:lang w:val="es-ES"/>
        </w:rPr>
        <w:t> </w:t>
      </w:r>
      <w:r w:rsidRPr="0089008B">
        <w:rPr>
          <w:lang w:val="es-ES"/>
        </w:rPr>
        <w:t>(“.com”,</w:t>
      </w:r>
      <w:r w:rsidR="00F35A29">
        <w:rPr>
          <w:lang w:val="es-ES"/>
        </w:rPr>
        <w:t> </w:t>
      </w:r>
      <w:r w:rsidRPr="0089008B">
        <w:rPr>
          <w:lang w:val="es-ES"/>
        </w:rPr>
        <w:t>“.net”, “.org”, etc.) (por ejemplo, “jose@perez.com”, “jose@perez.net”, “jose@perez.de”, etc.).</w:t>
      </w:r>
    </w:p>
    <w:p w14:paraId="681B62F4" w14:textId="77777777" w:rsidR="009A4C7C" w:rsidRPr="0089008B" w:rsidRDefault="009A4C7C" w:rsidP="00995A82">
      <w:pPr>
        <w:pStyle w:val="PURBullet-Indented"/>
        <w:spacing w:line="234" w:lineRule="exact"/>
        <w:ind w:left="490"/>
        <w:rPr>
          <w:lang w:val="es-ES"/>
        </w:rPr>
      </w:pPr>
      <w:r w:rsidRPr="0089008B">
        <w:rPr>
          <w:lang w:val="es-ES"/>
        </w:rPr>
        <w:t>Lista global de direcciones: lista de direcciones de todos los usuarios incluidos en un dominio personalizado o incluidos en todo el dominio del proveedor de servicios.</w:t>
      </w:r>
    </w:p>
    <w:p w14:paraId="7DB02957" w14:textId="49F988D3" w:rsidR="009A4C7C" w:rsidRPr="0089008B" w:rsidRDefault="009A4C7C" w:rsidP="009A4C7C">
      <w:pPr>
        <w:pStyle w:val="PURBlueStrong"/>
        <w:rPr>
          <w:lang w:val="es-ES"/>
        </w:rPr>
      </w:pPr>
      <w:r w:rsidRPr="0089008B">
        <w:rPr>
          <w:lang w:val="es-ES"/>
        </w:rPr>
        <w:t>Limitaciones de uso para Licencia SAL de Exchange Server 2013 Hosted Exchange Standard, Licencia SAL de Exchange Server 2013 Hosted Exchange Standard Plus y Licencia SAL de Productivity Suite</w:t>
      </w:r>
    </w:p>
    <w:p w14:paraId="6A2EF4BA" w14:textId="4DEB31A0" w:rsidR="009A4C7C" w:rsidRPr="0089008B" w:rsidRDefault="009A4C7C" w:rsidP="006D6DA2">
      <w:pPr>
        <w:pStyle w:val="PURBody-Indented"/>
        <w:spacing w:line="233" w:lineRule="auto"/>
        <w:ind w:left="274"/>
        <w:rPr>
          <w:lang w:val="es-ES"/>
        </w:rPr>
      </w:pPr>
      <w:r w:rsidRPr="0089008B">
        <w:rPr>
          <w:lang w:val="es-ES"/>
        </w:rPr>
        <w:t>Cada usuario para el que obtenga una licencia SAL de Exchange Server 2013 Hosted Exchange Standard, de Exchange Server 2013 Hosted Exchange Standard Plus o de Productivity Suite podrá utilizar las siguientes características del software de servidor:</w:t>
      </w:r>
    </w:p>
    <w:p w14:paraId="266F62CE" w14:textId="4D1FE7E5" w:rsidR="009A4C7C" w:rsidRPr="0089008B" w:rsidRDefault="009A4C7C" w:rsidP="00995A82">
      <w:pPr>
        <w:pStyle w:val="PURBullet-Indented"/>
        <w:spacing w:line="234" w:lineRule="exact"/>
        <w:ind w:left="490"/>
        <w:rPr>
          <w:lang w:val="es-ES"/>
        </w:rPr>
      </w:pPr>
      <w:r w:rsidRPr="0089008B">
        <w:rPr>
          <w:lang w:val="es-ES"/>
        </w:rPr>
        <w:t>Características de la licencia SAL de Exchange Server 2013 Hosted Exchange Basic antes descritas.</w:t>
      </w:r>
    </w:p>
    <w:p w14:paraId="1A2E4D82" w14:textId="77777777" w:rsidR="00706057" w:rsidRPr="0089008B" w:rsidRDefault="00706057" w:rsidP="00995A82">
      <w:pPr>
        <w:pStyle w:val="PURBullet-Indented"/>
        <w:spacing w:line="234" w:lineRule="exact"/>
        <w:ind w:left="490"/>
        <w:rPr>
          <w:lang w:val="es-ES"/>
        </w:rPr>
      </w:pPr>
      <w:r w:rsidRPr="0089008B">
        <w:rPr>
          <w:lang w:val="es-ES"/>
        </w:rPr>
        <w:t>Admite dominios de segundo nivel múltiple para cada usuario u organización usuaria;</w:t>
      </w:r>
    </w:p>
    <w:p w14:paraId="7D603171" w14:textId="77777777" w:rsidR="009A4C7C" w:rsidRPr="0089008B" w:rsidRDefault="009A4C7C" w:rsidP="00995A82">
      <w:pPr>
        <w:pStyle w:val="PURBullet-Indented"/>
        <w:spacing w:line="234" w:lineRule="exact"/>
        <w:ind w:left="490"/>
        <w:rPr>
          <w:lang w:val="es-ES"/>
        </w:rPr>
      </w:pPr>
      <w:r w:rsidRPr="0089008B">
        <w:rPr>
          <w:lang w:val="es-ES"/>
        </w:rPr>
        <w:t>Características de Outlook Web Access que habiliten las características descritas en esta licencia SAL.</w:t>
      </w:r>
    </w:p>
    <w:p w14:paraId="6E55A53F" w14:textId="77777777" w:rsidR="009A4C7C" w:rsidRPr="0089008B" w:rsidRDefault="009A4C7C" w:rsidP="00995A82">
      <w:pPr>
        <w:pStyle w:val="PURBullet-Indented"/>
        <w:spacing w:line="234" w:lineRule="exact"/>
        <w:ind w:left="490"/>
        <w:rPr>
          <w:lang w:val="es-ES"/>
        </w:rPr>
      </w:pPr>
      <w:r w:rsidRPr="0089008B">
        <w:rPr>
          <w:lang w:val="es-ES"/>
        </w:rPr>
        <w:t>Protocolo de red de la Interfaz de programación de aplicaciones de mensajería (MAPI),</w:t>
      </w:r>
    </w:p>
    <w:p w14:paraId="66B162FC" w14:textId="77777777" w:rsidR="009A4C7C" w:rsidRPr="0089008B" w:rsidRDefault="009A4C7C" w:rsidP="00995A82">
      <w:pPr>
        <w:pStyle w:val="PURBullet-Indented"/>
        <w:spacing w:line="234" w:lineRule="exact"/>
        <w:ind w:left="490"/>
        <w:rPr>
          <w:lang w:val="es-ES"/>
        </w:rPr>
      </w:pPr>
      <w:r w:rsidRPr="0089008B">
        <w:rPr>
          <w:lang w:val="es-ES"/>
        </w:rPr>
        <w:t>Carpetas compartidas.</w:t>
      </w:r>
    </w:p>
    <w:p w14:paraId="3E2F5C8D" w14:textId="77777777" w:rsidR="009A4C7C" w:rsidRPr="0089008B" w:rsidRDefault="009A4C7C" w:rsidP="00995A82">
      <w:pPr>
        <w:pStyle w:val="PURBullet-Indented"/>
        <w:spacing w:line="234" w:lineRule="exact"/>
        <w:ind w:left="490"/>
        <w:rPr>
          <w:lang w:val="es-ES"/>
        </w:rPr>
      </w:pPr>
      <w:r w:rsidRPr="0089008B">
        <w:rPr>
          <w:lang w:val="es-ES"/>
        </w:rPr>
        <w:t>Carpetas públicas.</w:t>
      </w:r>
    </w:p>
    <w:p w14:paraId="39FE627E" w14:textId="77777777" w:rsidR="009A4C7C" w:rsidRPr="0089008B" w:rsidRDefault="009A4C7C" w:rsidP="00995A82">
      <w:pPr>
        <w:pStyle w:val="PURBullet-Indented"/>
        <w:spacing w:line="234" w:lineRule="exact"/>
        <w:ind w:left="490"/>
        <w:rPr>
          <w:lang w:val="es-ES"/>
        </w:rPr>
      </w:pPr>
      <w:r w:rsidRPr="0089008B">
        <w:rPr>
          <w:lang w:val="es-ES"/>
        </w:rPr>
        <w:t xml:space="preserve">Lista de direcciones compartida. </w:t>
      </w:r>
    </w:p>
    <w:p w14:paraId="6F154A5F" w14:textId="77777777" w:rsidR="009A4C7C" w:rsidRPr="0089008B" w:rsidRDefault="009A4C7C" w:rsidP="00995A82">
      <w:pPr>
        <w:pStyle w:val="PURBullet-Indented"/>
        <w:spacing w:line="234" w:lineRule="exact"/>
        <w:ind w:left="490"/>
        <w:rPr>
          <w:lang w:val="es-ES"/>
        </w:rPr>
      </w:pPr>
      <w:r w:rsidRPr="0089008B">
        <w:rPr>
          <w:lang w:val="es-ES"/>
        </w:rPr>
        <w:t>Contactos compartidos.</w:t>
      </w:r>
    </w:p>
    <w:p w14:paraId="1ED30D1C" w14:textId="77777777" w:rsidR="009A4C7C" w:rsidRPr="0089008B" w:rsidRDefault="009A4C7C" w:rsidP="00995A82">
      <w:pPr>
        <w:pStyle w:val="PURBullet-Indented"/>
        <w:spacing w:line="234" w:lineRule="exact"/>
        <w:ind w:left="490"/>
        <w:rPr>
          <w:lang w:val="es-ES"/>
        </w:rPr>
      </w:pPr>
      <w:r w:rsidRPr="0089008B">
        <w:rPr>
          <w:lang w:val="es-ES"/>
        </w:rPr>
        <w:t>Tareas compartidas.</w:t>
      </w:r>
    </w:p>
    <w:p w14:paraId="21AAA28C" w14:textId="77777777" w:rsidR="009A4C7C" w:rsidRPr="0089008B" w:rsidRDefault="009A4C7C" w:rsidP="00995A82">
      <w:pPr>
        <w:pStyle w:val="PURBullet-Indented"/>
        <w:spacing w:line="234" w:lineRule="exact"/>
        <w:ind w:left="490"/>
        <w:rPr>
          <w:lang w:val="es-ES"/>
        </w:rPr>
      </w:pPr>
      <w:r w:rsidRPr="0089008B">
        <w:rPr>
          <w:lang w:val="es-ES"/>
        </w:rPr>
        <w:t>Calendario compartido.</w:t>
      </w:r>
    </w:p>
    <w:p w14:paraId="2A2A9141" w14:textId="77777777" w:rsidR="009A4C7C" w:rsidRPr="0089008B" w:rsidRDefault="009A4C7C" w:rsidP="00995A82">
      <w:pPr>
        <w:pStyle w:val="PURBullet-Indented"/>
        <w:spacing w:line="234" w:lineRule="exact"/>
        <w:ind w:left="490"/>
        <w:rPr>
          <w:lang w:val="es-ES"/>
        </w:rPr>
      </w:pPr>
      <w:r w:rsidRPr="0089008B">
        <w:rPr>
          <w:lang w:val="es-ES"/>
        </w:rPr>
        <w:t>Agenda de grupo, que permite ver las horas libres y ocupadas de los demás.</w:t>
      </w:r>
    </w:p>
    <w:p w14:paraId="3E132D86" w14:textId="1436EED4" w:rsidR="009A4C7C" w:rsidRPr="0089008B" w:rsidRDefault="009A4C7C" w:rsidP="00995A82">
      <w:pPr>
        <w:pStyle w:val="PURBullet-Indented"/>
        <w:spacing w:line="234" w:lineRule="exact"/>
        <w:ind w:left="490"/>
        <w:rPr>
          <w:lang w:val="es-ES"/>
        </w:rPr>
      </w:pPr>
      <w:r w:rsidRPr="0089008B">
        <w:rPr>
          <w:lang w:val="es-ES"/>
        </w:rPr>
        <w:t>Notificación a móviles: Para recibir notificaciones de eventos del software de servidor a través de dispositivos móviles.</w:t>
      </w:r>
    </w:p>
    <w:p w14:paraId="00C64F64" w14:textId="655AEEB7" w:rsidR="009A4C7C" w:rsidRPr="0089008B" w:rsidRDefault="009A4C7C" w:rsidP="00995A82">
      <w:pPr>
        <w:pStyle w:val="PURBullet-Indented"/>
        <w:spacing w:line="234" w:lineRule="exact"/>
        <w:ind w:left="490"/>
        <w:rPr>
          <w:lang w:val="es-ES"/>
        </w:rPr>
      </w:pPr>
      <w:r w:rsidRPr="0089008B">
        <w:rPr>
          <w:lang w:val="es-ES"/>
        </w:rPr>
        <w:t>Exploración desde móviles: Para acceder a la bandeja de entrada, calendario, libreta de direcciones, lista global de direcciones y</w:t>
      </w:r>
      <w:r w:rsidR="004757DB">
        <w:rPr>
          <w:lang w:val="es-ES"/>
        </w:rPr>
        <w:t> </w:t>
      </w:r>
      <w:r w:rsidRPr="0089008B">
        <w:rPr>
          <w:lang w:val="es-ES"/>
        </w:rPr>
        <w:t>las tareas del software de servidor a través de dispositivos móviles.</w:t>
      </w:r>
    </w:p>
    <w:p w14:paraId="52E05D69" w14:textId="77777777" w:rsidR="009A4C7C" w:rsidRPr="0089008B" w:rsidRDefault="009A4C7C" w:rsidP="00995A82">
      <w:pPr>
        <w:pStyle w:val="PURBullet-Indented"/>
        <w:spacing w:line="234" w:lineRule="exact"/>
        <w:ind w:left="490"/>
        <w:rPr>
          <w:lang w:val="es-ES"/>
        </w:rPr>
      </w:pPr>
      <w:r w:rsidRPr="0089008B">
        <w:rPr>
          <w:lang w:val="es-ES"/>
        </w:rPr>
        <w:t>Sincronización con móviles: Para sincronizar dispositivos móviles en redes inalámbricas con la bandeja de entrada, calendario, libreta de direcciones y tareas del software de servidor.</w:t>
      </w:r>
    </w:p>
    <w:p w14:paraId="27AA9224" w14:textId="0F1ED794" w:rsidR="00DD75C4" w:rsidRPr="0089008B" w:rsidRDefault="00DD75C4" w:rsidP="00995A82">
      <w:pPr>
        <w:pStyle w:val="PURBullet-Indented"/>
        <w:spacing w:line="234" w:lineRule="exact"/>
        <w:ind w:left="490"/>
        <w:rPr>
          <w:lang w:val="es-ES"/>
        </w:rPr>
      </w:pPr>
      <w:r w:rsidRPr="0089008B">
        <w:rPr>
          <w:lang w:val="es-ES"/>
        </w:rPr>
        <w:t>Mensajería unificada</w:t>
      </w:r>
    </w:p>
    <w:p w14:paraId="046C53D3" w14:textId="760D6D6D" w:rsidR="009A4C7C" w:rsidRPr="0089008B" w:rsidRDefault="009A4C7C" w:rsidP="009A4C7C">
      <w:pPr>
        <w:pStyle w:val="PURBlueStrong"/>
        <w:rPr>
          <w:lang w:val="es-ES"/>
        </w:rPr>
      </w:pPr>
      <w:r w:rsidRPr="0089008B">
        <w:rPr>
          <w:lang w:val="es-ES"/>
        </w:rPr>
        <w:t xml:space="preserve">Limitaciones de uso para Licencia SAL de Exchange Server 2013 Hosted Exchange Enterprise y Licencia SAL de </w:t>
      </w:r>
      <w:r w:rsidR="00F35A29">
        <w:rPr>
          <w:lang w:val="es-ES"/>
        </w:rPr>
        <w:br/>
      </w:r>
      <w:r w:rsidRPr="0089008B">
        <w:rPr>
          <w:lang w:val="es-ES"/>
        </w:rPr>
        <w:t>Exchange Server 2013 Hosted Exchange Enterprise Plus</w:t>
      </w:r>
    </w:p>
    <w:p w14:paraId="4AD879F4" w14:textId="7C2BDB77" w:rsidR="009A4C7C" w:rsidRPr="0089008B" w:rsidRDefault="009A4C7C" w:rsidP="006D6DA2">
      <w:pPr>
        <w:pStyle w:val="PURBody-Indented"/>
        <w:spacing w:line="233" w:lineRule="auto"/>
        <w:ind w:left="274"/>
        <w:rPr>
          <w:lang w:val="es-ES"/>
        </w:rPr>
      </w:pPr>
      <w:r w:rsidRPr="0089008B">
        <w:rPr>
          <w:lang w:val="es-ES"/>
        </w:rPr>
        <w:t xml:space="preserve">Cada usuario para el que obtenga una licencia SAL de Exchange Server 2013 Hosted Exchange Enterprise y de </w:t>
      </w:r>
      <w:r w:rsidR="00F35A29">
        <w:rPr>
          <w:lang w:val="es-ES"/>
        </w:rPr>
        <w:br/>
      </w:r>
      <w:r w:rsidRPr="0089008B">
        <w:rPr>
          <w:lang w:val="es-ES"/>
        </w:rPr>
        <w:t>Exchange Server 2013 Hosted Exchange Enterprise Plus podrá utilizar las siguientes características del software de servidor:</w:t>
      </w:r>
    </w:p>
    <w:p w14:paraId="6DCB573C" w14:textId="1CF60AAD" w:rsidR="009A4C7C" w:rsidRPr="0089008B" w:rsidRDefault="009A4C7C" w:rsidP="00995A82">
      <w:pPr>
        <w:pStyle w:val="PURBullet-Indented"/>
        <w:spacing w:line="234" w:lineRule="exact"/>
        <w:ind w:left="490"/>
        <w:rPr>
          <w:lang w:val="es-ES"/>
        </w:rPr>
      </w:pPr>
      <w:r w:rsidRPr="0089008B">
        <w:rPr>
          <w:lang w:val="es-ES"/>
        </w:rPr>
        <w:t>Características de la licencia SAL de Exchange Server 2013 Hosted Exchange Standard, según lo descrito anteriormente.</w:t>
      </w:r>
    </w:p>
    <w:p w14:paraId="7183D379" w14:textId="77777777" w:rsidR="009A4C7C" w:rsidRPr="0089008B" w:rsidRDefault="009A4C7C" w:rsidP="00995A82">
      <w:pPr>
        <w:pStyle w:val="PURBullet-Indented"/>
        <w:spacing w:line="234" w:lineRule="exact"/>
        <w:ind w:left="490"/>
        <w:rPr>
          <w:lang w:val="es-ES"/>
        </w:rPr>
      </w:pPr>
      <w:r w:rsidRPr="0089008B">
        <w:rPr>
          <w:lang w:val="es-ES"/>
        </w:rPr>
        <w:t>Administración de cumplimiento.</w:t>
      </w:r>
    </w:p>
    <w:p w14:paraId="43A20653" w14:textId="2B33ECB7" w:rsidR="00F44E81" w:rsidRPr="0089008B" w:rsidRDefault="00F44E81" w:rsidP="00995A82">
      <w:pPr>
        <w:pStyle w:val="PURBullet-Indented"/>
        <w:spacing w:line="234" w:lineRule="exact"/>
        <w:ind w:left="490"/>
        <w:rPr>
          <w:lang w:val="es-ES"/>
        </w:rPr>
      </w:pPr>
      <w:r w:rsidRPr="0089008B">
        <w:rPr>
          <w:lang w:val="es-ES"/>
        </w:rPr>
        <w:t>Prevención de pérdida de datos; y</w:t>
      </w:r>
    </w:p>
    <w:p w14:paraId="751A7C4A" w14:textId="412C7E3C" w:rsidR="00F44E81" w:rsidRPr="0089008B" w:rsidRDefault="00F44E81" w:rsidP="00995A82">
      <w:pPr>
        <w:pStyle w:val="PURBullet-Indented"/>
        <w:spacing w:line="234" w:lineRule="exact"/>
        <w:ind w:left="490"/>
        <w:rPr>
          <w:lang w:val="es-ES"/>
        </w:rPr>
      </w:pPr>
      <w:r w:rsidRPr="0089008B">
        <w:rPr>
          <w:lang w:val="es-ES"/>
        </w:rPr>
        <w:t>In-Place Holds (indefinidos, basados en consultas y basados en el tiempo)</w:t>
      </w:r>
    </w:p>
    <w:p w14:paraId="5DCEC711" w14:textId="6378999A" w:rsidR="0028224D" w:rsidRPr="0089008B" w:rsidRDefault="0028224D" w:rsidP="00995A82">
      <w:pPr>
        <w:pStyle w:val="PURBullet-Indented"/>
        <w:spacing w:line="234" w:lineRule="exact"/>
        <w:ind w:left="490"/>
        <w:rPr>
          <w:lang w:val="es-ES"/>
        </w:rPr>
      </w:pPr>
      <w:r w:rsidRPr="0089008B">
        <w:rPr>
          <w:lang w:val="es-ES"/>
        </w:rPr>
        <w:t>In-Place Archive</w:t>
      </w:r>
    </w:p>
    <w:p w14:paraId="54780A1A" w14:textId="2F1785BD" w:rsidR="009A4C7C" w:rsidRPr="0089008B" w:rsidRDefault="009A4C7C" w:rsidP="009A4C7C">
      <w:pPr>
        <w:pStyle w:val="PURBlueStrong"/>
        <w:rPr>
          <w:lang w:val="es-ES"/>
        </w:rPr>
      </w:pPr>
      <w:r w:rsidRPr="0089008B">
        <w:rPr>
          <w:lang w:val="es-ES"/>
        </w:rPr>
        <w:lastRenderedPageBreak/>
        <w:t>Outlook Mac 2011 y Outlook 2013</w:t>
      </w:r>
    </w:p>
    <w:p w14:paraId="1C285D8A" w14:textId="3BD49790" w:rsidR="00C30E7B" w:rsidRPr="0089008B" w:rsidRDefault="00C30E7B" w:rsidP="003005FA">
      <w:pPr>
        <w:pStyle w:val="PURBody-Indented"/>
        <w:rPr>
          <w:lang w:val="es-ES"/>
        </w:rPr>
      </w:pPr>
      <w:r w:rsidRPr="0089008B">
        <w:rPr>
          <w:lang w:val="es-ES"/>
        </w:rPr>
        <w:t>Además de las limitaciones antes descritas, los siguientes términos adicionales se aplicarán a las licencias SAL de Exchange Server 2013 Hosted Exchange Enterprise Plus y Standard Plus: Puede crear y ejecutar una instancia del software de cliente Outlook Mac 2011 u Outlook 2013 en un entorno de sistema operativo (u OSE) virtual o físico en (a) cualquier dispositivo para el que adquiera una licencia SAL para dispositivo y (b) un dispositivo único utilizado por cualquier usuario para el que adquiera una licencia SAL para usuario.</w:t>
      </w:r>
    </w:p>
    <w:p w14:paraId="539945A8" w14:textId="253BFBB2" w:rsidR="009A4C7C" w:rsidRPr="0089008B" w:rsidRDefault="005461DC" w:rsidP="00995A82">
      <w:pPr>
        <w:pStyle w:val="PURBreadcrumb"/>
        <w:keepNext w:val="0"/>
        <w:spacing w:before="0" w:after="80" w:line="240" w:lineRule="exact"/>
        <w:ind w:left="547"/>
        <w:contextualSpacing/>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0EB2970A" w14:textId="6396B7FD" w:rsidR="009A4C7C" w:rsidRPr="0089008B" w:rsidRDefault="009A4C7C" w:rsidP="006D6DA2">
      <w:pPr>
        <w:pStyle w:val="PURProductName"/>
        <w:spacing w:before="180"/>
        <w:rPr>
          <w:lang w:val="es-ES"/>
        </w:rPr>
      </w:pPr>
      <w:bookmarkStart w:id="417" w:name="_Toc299519119"/>
      <w:bookmarkStart w:id="418" w:name="_Toc299531551"/>
      <w:bookmarkStart w:id="419" w:name="_Toc299531875"/>
      <w:bookmarkStart w:id="420" w:name="_Toc299957158"/>
      <w:bookmarkStart w:id="421" w:name="_Toc346536860"/>
      <w:bookmarkStart w:id="422" w:name="_Toc346895311"/>
      <w:bookmarkStart w:id="423" w:name="_Toc339280324"/>
      <w:bookmarkStart w:id="424" w:name="_Toc339280467"/>
      <w:bookmarkStart w:id="425" w:name="_Toc363552796"/>
      <w:bookmarkStart w:id="426" w:name="_Toc363552859"/>
      <w:bookmarkStart w:id="427" w:name="_Toc378682158"/>
      <w:bookmarkStart w:id="428" w:name="_Toc378682260"/>
      <w:bookmarkStart w:id="429" w:name="_Toc371268272"/>
      <w:bookmarkStart w:id="430" w:name="_Toc371268338"/>
      <w:bookmarkStart w:id="431" w:name="_Toc379278476"/>
      <w:bookmarkStart w:id="432" w:name="_Toc379278538"/>
      <w:bookmarkStart w:id="433" w:name="_Toc388447636"/>
      <w:bookmarkStart w:id="434" w:name="_Toc388997248"/>
      <w:r w:rsidRPr="0089008B">
        <w:rPr>
          <w:lang w:val="es-ES"/>
        </w:rPr>
        <w:t>Forefront Identity Manager 2010</w:t>
      </w:r>
      <w:bookmarkEnd w:id="417"/>
      <w:bookmarkEnd w:id="418"/>
      <w:bookmarkEnd w:id="419"/>
      <w:bookmarkEnd w:id="420"/>
      <w:r w:rsidRPr="0089008B">
        <w:rPr>
          <w:lang w:val="es-ES"/>
        </w:rPr>
        <w:t xml:space="preserve"> R2</w:t>
      </w:r>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rsidRPr="0089008B">
        <w:rPr>
          <w:lang w:val="es-ES"/>
        </w:rPr>
        <w:fldChar w:fldCharType="begin"/>
      </w:r>
      <w:r w:rsidRPr="0089008B">
        <w:rPr>
          <w:lang w:val="es-ES"/>
        </w:rPr>
        <w:instrText>XE "R2 de Forefront Identity Manager 2010"</w:instrText>
      </w:r>
      <w:r w:rsidRPr="0089008B">
        <w:rPr>
          <w:lang w:val="es-ES"/>
        </w:rPr>
        <w:fldChar w:fldCharType="end"/>
      </w:r>
    </w:p>
    <w:p w14:paraId="74590C9B"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58"/>
        <w:gridCol w:w="5871"/>
      </w:tblGrid>
      <w:tr w:rsidR="0043663F" w:rsidRPr="0089008B" w14:paraId="5E13DDD5" w14:textId="77777777" w:rsidTr="00995A82">
        <w:tc>
          <w:tcPr>
            <w:tcW w:w="2314" w:type="pct"/>
          </w:tcPr>
          <w:p w14:paraId="17459C6F" w14:textId="77777777" w:rsidR="0043663F" w:rsidRPr="0089008B" w:rsidRDefault="0043663F" w:rsidP="0043663F">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686" w:type="pct"/>
          </w:tcPr>
          <w:p w14:paraId="648F0731" w14:textId="77777777" w:rsidR="0043663F" w:rsidRPr="0089008B" w:rsidRDefault="0043663F" w:rsidP="0043663F">
            <w:pPr>
              <w:pStyle w:val="PURLMSH"/>
              <w:rPr>
                <w:lang w:val="es-ES"/>
              </w:rPr>
            </w:pPr>
            <w:r w:rsidRPr="0089008B">
              <w:rPr>
                <w:lang w:val="es-ES"/>
              </w:rPr>
              <w:t xml:space="preserve">Ver Notificación Aplicable: </w:t>
            </w:r>
            <w:r w:rsidRPr="0089008B">
              <w:rPr>
                <w:b/>
                <w:lang w:val="es-ES"/>
              </w:rPr>
              <w:t>No</w:t>
            </w:r>
          </w:p>
        </w:tc>
      </w:tr>
      <w:tr w:rsidR="0043663F" w:rsidRPr="0089008B" w14:paraId="782AD4A0" w14:textId="77777777" w:rsidTr="00995A82">
        <w:tc>
          <w:tcPr>
            <w:tcW w:w="2314" w:type="pct"/>
          </w:tcPr>
          <w:p w14:paraId="3B3217F6" w14:textId="7FFA478E" w:rsidR="0043663F" w:rsidRPr="0089008B" w:rsidRDefault="0043663F" w:rsidP="0043663F">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nexo1" w:history="1">
              <w:r w:rsidRPr="0089008B">
                <w:rPr>
                  <w:rStyle w:val="Hyperlink"/>
                  <w:i/>
                  <w:lang w:val="es-ES"/>
                </w:rPr>
                <w:t>Anexo 1</w:t>
              </w:r>
            </w:hyperlink>
            <w:r w:rsidRPr="0089008B">
              <w:rPr>
                <w:i/>
                <w:lang w:val="es-ES"/>
              </w:rPr>
              <w:t>)</w:t>
            </w:r>
          </w:p>
        </w:tc>
        <w:tc>
          <w:tcPr>
            <w:tcW w:w="2686" w:type="pct"/>
          </w:tcPr>
          <w:p w14:paraId="0BCDFB35" w14:textId="2EC25CB1" w:rsidR="0043663F" w:rsidRPr="0089008B" w:rsidRDefault="00D73DED" w:rsidP="00F35A29">
            <w:pPr>
              <w:pStyle w:val="PURLMSH"/>
              <w:rPr>
                <w:lang w:val="es-ES"/>
              </w:rPr>
            </w:pPr>
            <w:r w:rsidRPr="0089008B">
              <w:rPr>
                <w:lang w:val="es-ES"/>
              </w:rPr>
              <w:t>Elegible para Servicios de software en Servidores de Proveedores de Data</w:t>
            </w:r>
            <w:r w:rsidR="00F35A29">
              <w:rPr>
                <w:lang w:val="es-ES"/>
              </w:rPr>
              <w:t> </w:t>
            </w:r>
            <w:r w:rsidRPr="0089008B">
              <w:rPr>
                <w:lang w:val="es-ES"/>
              </w:rPr>
              <w:t xml:space="preserve">Center: </w:t>
            </w:r>
            <w:r w:rsidRPr="0089008B">
              <w:rPr>
                <w:b/>
                <w:lang w:val="es-ES"/>
              </w:rPr>
              <w:t>Sí</w:t>
            </w:r>
          </w:p>
        </w:tc>
      </w:tr>
      <w:tr w:rsidR="0043663F" w:rsidRPr="003448DF" w14:paraId="1897D08A" w14:textId="77777777" w:rsidTr="00E53A62">
        <w:tc>
          <w:tcPr>
            <w:tcW w:w="5000" w:type="pct"/>
            <w:gridSpan w:val="2"/>
            <w:shd w:val="clear" w:color="auto" w:fill="E5EEF7"/>
            <w:vAlign w:val="center"/>
          </w:tcPr>
          <w:p w14:paraId="1E2BFD0E" w14:textId="77777777" w:rsidR="0043663F" w:rsidRPr="0089008B" w:rsidRDefault="0043663F" w:rsidP="00F35A29">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43663F" w:rsidRPr="0089008B" w14:paraId="5FFD1068" w14:textId="77777777" w:rsidTr="00E53A62">
        <w:tc>
          <w:tcPr>
            <w:tcW w:w="5000" w:type="pct"/>
            <w:gridSpan w:val="2"/>
            <w:shd w:val="clear" w:color="auto" w:fill="auto"/>
          </w:tcPr>
          <w:p w14:paraId="1327F86E" w14:textId="77777777" w:rsidR="0043663F" w:rsidRPr="0089008B" w:rsidRDefault="0043663F" w:rsidP="00F35A29">
            <w:pPr>
              <w:pStyle w:val="PURBody"/>
              <w:keepNext/>
              <w:keepLines/>
              <w:rPr>
                <w:lang w:val="es-ES"/>
              </w:rPr>
            </w:pPr>
            <w:r w:rsidRPr="0089008B">
              <w:rPr>
                <w:b/>
                <w:lang w:val="es-ES"/>
              </w:rPr>
              <w:t>Usted necesita</w:t>
            </w:r>
          </w:p>
          <w:p w14:paraId="7F725392" w14:textId="361BE48D" w:rsidR="0043663F" w:rsidRPr="0089008B" w:rsidRDefault="0043663F" w:rsidP="00F35A29">
            <w:pPr>
              <w:pStyle w:val="PURBullet-Indented"/>
              <w:keepNext/>
              <w:keepLines/>
              <w:rPr>
                <w:lang w:val="es-ES"/>
              </w:rPr>
            </w:pPr>
            <w:r w:rsidRPr="0089008B">
              <w:rPr>
                <w:lang w:val="es-ES"/>
              </w:rPr>
              <w:t>SAL de Forefront Identity Manager 2010 R2</w:t>
            </w:r>
          </w:p>
        </w:tc>
      </w:tr>
    </w:tbl>
    <w:p w14:paraId="0E2EBA4B" w14:textId="77777777" w:rsidR="00652F97" w:rsidRPr="0089008B" w:rsidRDefault="00652F97" w:rsidP="00652F97">
      <w:pPr>
        <w:pStyle w:val="PURADDITIONALTERMSHEADERMB"/>
        <w:rPr>
          <w:lang w:val="es-ES"/>
        </w:rPr>
      </w:pPr>
      <w:r w:rsidRPr="0089008B">
        <w:rPr>
          <w:lang w:val="es-ES"/>
        </w:rPr>
        <w:t>Términos Adicionales:</w:t>
      </w:r>
    </w:p>
    <w:p w14:paraId="1C53FA85" w14:textId="77777777" w:rsidR="00652F97" w:rsidRPr="0089008B" w:rsidRDefault="00652F97" w:rsidP="00652F97">
      <w:pPr>
        <w:pStyle w:val="PURBlueStrong-Indented"/>
        <w:rPr>
          <w:lang w:val="es-ES"/>
        </w:rPr>
      </w:pPr>
      <w:r w:rsidRPr="0089008B">
        <w:rPr>
          <w:lang w:val="es-ES"/>
        </w:rPr>
        <w:t>Administración de Certificados e Identidades</w:t>
      </w:r>
    </w:p>
    <w:p w14:paraId="5CBE77D6" w14:textId="77777777" w:rsidR="00652F97" w:rsidRPr="0089008B" w:rsidRDefault="00652F97" w:rsidP="00652F97">
      <w:pPr>
        <w:pStyle w:val="PURBody-Indented"/>
        <w:rPr>
          <w:lang w:val="es-ES"/>
        </w:rPr>
      </w:pPr>
      <w:r w:rsidRPr="0089008B">
        <w:rPr>
          <w:lang w:val="es-ES"/>
        </w:rPr>
        <w:t>También se requiere una SAL para cualquier persona para la que el software emite o administra información sobre identidades.</w:t>
      </w:r>
    </w:p>
    <w:p w14:paraId="52D2E1A3" w14:textId="1E3FF920" w:rsidR="006746CA" w:rsidRPr="0089008B" w:rsidRDefault="005461DC" w:rsidP="006D6DA2">
      <w:pPr>
        <w:pStyle w:val="PURBreadcrumb"/>
        <w:keepNext w:val="0"/>
        <w:spacing w:before="180" w:after="18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3AB7ED51" w14:textId="0BF8FF6E" w:rsidR="009A4C7C" w:rsidRPr="0089008B" w:rsidRDefault="009A4C7C" w:rsidP="006D6DA2">
      <w:pPr>
        <w:pStyle w:val="PURProductName"/>
        <w:spacing w:before="180"/>
        <w:rPr>
          <w:lang w:val="es-ES"/>
        </w:rPr>
      </w:pPr>
      <w:bookmarkStart w:id="435" w:name="_Toc346895313"/>
      <w:bookmarkStart w:id="436" w:name="_Toc363552798"/>
      <w:bookmarkStart w:id="437" w:name="_Toc363552861"/>
      <w:bookmarkStart w:id="438" w:name="_Toc378682160"/>
      <w:bookmarkStart w:id="439" w:name="_Toc378682262"/>
      <w:bookmarkStart w:id="440" w:name="_Toc371268274"/>
      <w:bookmarkStart w:id="441" w:name="_Toc371268340"/>
      <w:bookmarkStart w:id="442" w:name="_Toc379278477"/>
      <w:bookmarkStart w:id="443" w:name="_Toc379278539"/>
      <w:bookmarkStart w:id="444" w:name="_Toc388447637"/>
      <w:bookmarkStart w:id="445" w:name="_Toc388997249"/>
      <w:bookmarkStart w:id="446" w:name="_Toc299519122"/>
      <w:bookmarkStart w:id="447" w:name="_Toc299531554"/>
      <w:bookmarkStart w:id="448" w:name="_Toc299531878"/>
      <w:bookmarkStart w:id="449" w:name="_Toc299957161"/>
      <w:bookmarkStart w:id="450" w:name="_Toc346536862"/>
      <w:bookmarkStart w:id="451" w:name="_Toc339280326"/>
      <w:bookmarkStart w:id="452" w:name="_Toc339280469"/>
      <w:r w:rsidRPr="0089008B">
        <w:rPr>
          <w:lang w:val="es-ES"/>
        </w:rPr>
        <w:t>Lync Server 2013</w:t>
      </w:r>
      <w:bookmarkEnd w:id="435"/>
      <w:bookmarkEnd w:id="436"/>
      <w:bookmarkEnd w:id="437"/>
      <w:bookmarkEnd w:id="438"/>
      <w:bookmarkEnd w:id="439"/>
      <w:bookmarkEnd w:id="440"/>
      <w:bookmarkEnd w:id="441"/>
      <w:bookmarkEnd w:id="442"/>
      <w:bookmarkEnd w:id="443"/>
      <w:bookmarkEnd w:id="444"/>
      <w:bookmarkEnd w:id="445"/>
      <w:r w:rsidRPr="0089008B">
        <w:rPr>
          <w:lang w:val="es-ES"/>
        </w:rPr>
        <w:t xml:space="preserve"> </w:t>
      </w:r>
      <w:bookmarkEnd w:id="446"/>
      <w:bookmarkEnd w:id="447"/>
      <w:bookmarkEnd w:id="448"/>
      <w:bookmarkEnd w:id="449"/>
      <w:bookmarkEnd w:id="450"/>
      <w:bookmarkEnd w:id="451"/>
      <w:bookmarkEnd w:id="452"/>
      <w:r w:rsidRPr="0089008B">
        <w:rPr>
          <w:lang w:val="es-ES"/>
        </w:rPr>
        <w:fldChar w:fldCharType="begin"/>
      </w:r>
      <w:r w:rsidRPr="0089008B">
        <w:rPr>
          <w:lang w:val="es-ES"/>
        </w:rPr>
        <w:instrText>XE "Lync Server 2013"</w:instrText>
      </w:r>
      <w:r w:rsidRPr="0089008B">
        <w:rPr>
          <w:lang w:val="es-ES"/>
        </w:rPr>
        <w:fldChar w:fldCharType="end"/>
      </w:r>
    </w:p>
    <w:p w14:paraId="3D181A9C"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4681"/>
        <w:gridCol w:w="269"/>
        <w:gridCol w:w="289"/>
        <w:gridCol w:w="5418"/>
        <w:gridCol w:w="258"/>
      </w:tblGrid>
      <w:tr w:rsidR="00B90B55" w:rsidRPr="003448DF" w14:paraId="2260F6B1" w14:textId="77777777" w:rsidTr="00830DCA">
        <w:tc>
          <w:tcPr>
            <w:tcW w:w="2427" w:type="pct"/>
            <w:gridSpan w:val="4"/>
            <w:tcBorders>
              <w:top w:val="nil"/>
            </w:tcBorders>
          </w:tcPr>
          <w:p w14:paraId="60C1B8DF" w14:textId="77777777" w:rsidR="00B90B55" w:rsidRPr="0089008B" w:rsidRDefault="00B90B55" w:rsidP="00E53A62">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573" w:type="pct"/>
            <w:gridSpan w:val="2"/>
            <w:tcBorders>
              <w:top w:val="nil"/>
            </w:tcBorders>
          </w:tcPr>
          <w:p w14:paraId="02DE39ED" w14:textId="628A50B2" w:rsidR="00B90B55" w:rsidRPr="0089008B" w:rsidRDefault="00B90B55" w:rsidP="001A228C">
            <w:pPr>
              <w:pStyle w:val="PURLMSH"/>
              <w:rPr>
                <w:lang w:val="es-ES"/>
              </w:rPr>
            </w:pPr>
            <w:r w:rsidRPr="0089008B">
              <w:rPr>
                <w:lang w:val="es-ES"/>
              </w:rPr>
              <w:t xml:space="preserve">Ver Notificación Aplicable: </w:t>
            </w:r>
            <w:r w:rsidRPr="0089008B">
              <w:rPr>
                <w:b/>
                <w:lang w:val="es-ES"/>
              </w:rPr>
              <w:t xml:space="preserve">Grabación, VC-1 </w:t>
            </w:r>
            <w:r w:rsidRPr="0089008B">
              <w:rPr>
                <w:i/>
                <w:lang w:val="es-ES"/>
              </w:rPr>
              <w:t xml:space="preserve">(consulte el </w:t>
            </w:r>
            <w:hyperlink w:anchor="Appendix2" w:history="1">
              <w:r w:rsidRPr="0089008B">
                <w:rPr>
                  <w:rStyle w:val="Hyperlink"/>
                  <w:i/>
                  <w:lang w:val="es-ES"/>
                </w:rPr>
                <w:t>Anexo 2</w:t>
              </w:r>
            </w:hyperlink>
            <w:r w:rsidRPr="0089008B">
              <w:rPr>
                <w:i/>
                <w:lang w:val="es-ES"/>
              </w:rPr>
              <w:t>)</w:t>
            </w:r>
          </w:p>
        </w:tc>
      </w:tr>
      <w:tr w:rsidR="00B90B55" w:rsidRPr="003448DF" w14:paraId="6A65C188" w14:textId="77777777" w:rsidTr="00830DCA">
        <w:tc>
          <w:tcPr>
            <w:tcW w:w="5000" w:type="pct"/>
            <w:gridSpan w:val="6"/>
          </w:tcPr>
          <w:p w14:paraId="7CE4A39D" w14:textId="09AEE769" w:rsidR="00B90B55" w:rsidRPr="0089008B" w:rsidRDefault="00B90B55" w:rsidP="00F35A29">
            <w:pPr>
              <w:pStyle w:val="PURLMSH"/>
              <w:tabs>
                <w:tab w:val="left" w:pos="5130"/>
              </w:tabs>
              <w:rPr>
                <w:lang w:val="es-ES"/>
              </w:rPr>
            </w:pPr>
            <w:r w:rsidRPr="0089008B">
              <w:rPr>
                <w:lang w:val="es-ES"/>
              </w:rPr>
              <w:t xml:space="preserve">Software Adicional/Cliente: </w:t>
            </w:r>
            <w:r w:rsidRPr="0089008B">
              <w:rPr>
                <w:b/>
                <w:lang w:val="es-ES"/>
              </w:rPr>
              <w:t>Sí</w:t>
            </w:r>
            <w:r w:rsidRPr="0089008B">
              <w:rPr>
                <w:lang w:val="es-ES"/>
              </w:rPr>
              <w:t xml:space="preserve"> </w:t>
            </w:r>
            <w:r w:rsidRPr="0089008B">
              <w:rPr>
                <w:i/>
                <w:lang w:val="es-ES"/>
              </w:rPr>
              <w:t xml:space="preserve">(consulte el </w:t>
            </w:r>
            <w:hyperlink w:anchor="Anexo1" w:history="1">
              <w:r w:rsidRPr="0089008B">
                <w:rPr>
                  <w:rStyle w:val="Hyperlink"/>
                  <w:i/>
                  <w:lang w:val="es-ES"/>
                </w:rPr>
                <w:t>Anexo 1</w:t>
              </w:r>
            </w:hyperlink>
            <w:r w:rsidRPr="0089008B">
              <w:rPr>
                <w:i/>
                <w:lang w:val="es-ES"/>
              </w:rPr>
              <w:t>)</w:t>
            </w:r>
            <w:r w:rsidRPr="0089008B">
              <w:rPr>
                <w:i/>
                <w:lang w:val="es-ES"/>
              </w:rPr>
              <w:tab/>
              <w:t xml:space="preserve"> </w:t>
            </w:r>
            <w:r w:rsidRPr="0089008B">
              <w:rPr>
                <w:lang w:val="es-ES"/>
              </w:rPr>
              <w:t xml:space="preserve">Elegible para Servicios de software en Servidores de Proveedores de Data Center: </w:t>
            </w:r>
            <w:r w:rsidRPr="0089008B">
              <w:rPr>
                <w:b/>
                <w:lang w:val="es-ES"/>
              </w:rPr>
              <w:t>Sí</w:t>
            </w:r>
          </w:p>
        </w:tc>
      </w:tr>
      <w:tr w:rsidR="009A4C7C" w:rsidRPr="003448DF" w14:paraId="11CA06D5" w14:textId="77777777" w:rsidTr="00830DCA">
        <w:tc>
          <w:tcPr>
            <w:tcW w:w="5000" w:type="pct"/>
            <w:gridSpan w:val="6"/>
            <w:shd w:val="clear" w:color="auto" w:fill="E5EEF7"/>
          </w:tcPr>
          <w:p w14:paraId="5CBE7637" w14:textId="77777777" w:rsidR="009A4C7C" w:rsidRPr="0089008B" w:rsidRDefault="009A4C7C"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9A4C7C" w:rsidRPr="0089008B" w14:paraId="3C437B2D" w14:textId="77777777" w:rsidTr="00830DCA">
        <w:tc>
          <w:tcPr>
            <w:tcW w:w="5000" w:type="pct"/>
            <w:gridSpan w:val="6"/>
          </w:tcPr>
          <w:p w14:paraId="0E74CD9B" w14:textId="77777777" w:rsidR="009A4C7C" w:rsidRPr="0089008B" w:rsidRDefault="00BB41EF" w:rsidP="009A4C7C">
            <w:pPr>
              <w:pStyle w:val="PURBody"/>
              <w:rPr>
                <w:lang w:val="es-ES"/>
              </w:rPr>
            </w:pPr>
            <w:r w:rsidRPr="0089008B">
              <w:rPr>
                <w:b/>
                <w:lang w:val="es-ES"/>
              </w:rPr>
              <w:t>Usted necesita</w:t>
            </w:r>
          </w:p>
          <w:p w14:paraId="32007DF0" w14:textId="0D41697A" w:rsidR="009A4C7C" w:rsidRPr="00751C55" w:rsidRDefault="009A4C7C" w:rsidP="00100CA4">
            <w:pPr>
              <w:pStyle w:val="PURBullet-Indented"/>
              <w:rPr>
                <w:lang w:val="pt-BR"/>
              </w:rPr>
            </w:pPr>
            <w:r w:rsidRPr="00751C55">
              <w:rPr>
                <w:lang w:val="pt-BR"/>
              </w:rPr>
              <w:t>Licencia SAL de Lync Server 2013 Standard</w:t>
            </w:r>
            <w:r w:rsidR="00751C55" w:rsidRPr="00751C55">
              <w:rPr>
                <w:lang w:val="pt-BR"/>
              </w:rPr>
              <w:t xml:space="preserve"> </w:t>
            </w:r>
            <w:r w:rsidRPr="00751C55">
              <w:rPr>
                <w:b/>
                <w:szCs w:val="18"/>
                <w:lang w:val="pt-BR"/>
              </w:rPr>
              <w:t>o</w:t>
            </w:r>
          </w:p>
          <w:p w14:paraId="57EC36BB" w14:textId="0F1E40E7" w:rsidR="009A4C7C" w:rsidRPr="0089008B" w:rsidRDefault="009A4C7C" w:rsidP="00100CA4">
            <w:pPr>
              <w:pStyle w:val="PURBullet-Indented"/>
              <w:rPr>
                <w:lang w:val="es-ES"/>
              </w:rPr>
            </w:pPr>
            <w:r w:rsidRPr="0089008B">
              <w:rPr>
                <w:lang w:val="es-ES"/>
              </w:rPr>
              <w:t xml:space="preserve">Licencia SAL de Lync Server 2013, edición Enterprise, </w:t>
            </w:r>
            <w:r w:rsidRPr="0089008B">
              <w:rPr>
                <w:b/>
                <w:lang w:val="es-ES"/>
              </w:rPr>
              <w:t>o</w:t>
            </w:r>
          </w:p>
          <w:p w14:paraId="1BFC75E8" w14:textId="16ACA75A" w:rsidR="009A4C7C" w:rsidRPr="004307BD" w:rsidRDefault="009A4C7C" w:rsidP="00100CA4">
            <w:pPr>
              <w:pStyle w:val="PURBullet-Indented"/>
              <w:rPr>
                <w:lang w:val="fr-FR"/>
              </w:rPr>
            </w:pPr>
            <w:r w:rsidRPr="004307BD">
              <w:rPr>
                <w:lang w:val="fr-FR"/>
              </w:rPr>
              <w:t xml:space="preserve">SAL de Lync Server 2013 Plus, </w:t>
            </w:r>
            <w:r w:rsidRPr="004307BD">
              <w:rPr>
                <w:b/>
                <w:lang w:val="fr-FR"/>
              </w:rPr>
              <w:t>o bien</w:t>
            </w:r>
          </w:p>
          <w:p w14:paraId="3F44142E" w14:textId="789CDB78" w:rsidR="009A4C7C" w:rsidRPr="0089008B" w:rsidRDefault="009A4C7C" w:rsidP="00100CA4">
            <w:pPr>
              <w:pStyle w:val="PURBullet-Indented"/>
              <w:rPr>
                <w:lang w:val="es-ES"/>
              </w:rPr>
            </w:pPr>
            <w:r w:rsidRPr="0089008B">
              <w:rPr>
                <w:lang w:val="es-ES"/>
              </w:rPr>
              <w:t xml:space="preserve">Licencia SAL de Lync Server 2013 Enterprise Plus, </w:t>
            </w:r>
            <w:r w:rsidRPr="0089008B">
              <w:rPr>
                <w:b/>
                <w:lang w:val="es-ES"/>
              </w:rPr>
              <w:t>o</w:t>
            </w:r>
          </w:p>
          <w:p w14:paraId="31C70CD1" w14:textId="77777777" w:rsidR="009A4C7C" w:rsidRPr="0089008B" w:rsidRDefault="009A4C7C" w:rsidP="00995A82">
            <w:pPr>
              <w:pStyle w:val="PURBullet-Indented"/>
              <w:spacing w:after="100"/>
              <w:ind w:left="490"/>
              <w:rPr>
                <w:lang w:val="es-ES"/>
              </w:rPr>
            </w:pPr>
            <w:r w:rsidRPr="0089008B">
              <w:rPr>
                <w:lang w:val="es-ES"/>
              </w:rPr>
              <w:t>Licencia SAL de Productivity Suite</w:t>
            </w:r>
          </w:p>
        </w:tc>
      </w:tr>
      <w:tr w:rsidR="00830DCA" w:rsidRPr="0089008B" w14:paraId="22C73A75" w14:textId="77777777" w:rsidTr="00995A82">
        <w:tblPrEx>
          <w:tblBorders>
            <w:top w:val="none" w:sz="0" w:space="0" w:color="auto"/>
          </w:tblBorders>
        </w:tblPrEx>
        <w:trPr>
          <w:gridBefore w:val="1"/>
          <w:gridAfter w:val="1"/>
          <w:wBefore w:w="52" w:type="pct"/>
          <w:wAfter w:w="117" w:type="pct"/>
        </w:trPr>
        <w:tc>
          <w:tcPr>
            <w:tcW w:w="2244" w:type="pct"/>
            <w:gridSpan w:val="2"/>
            <w:tcBorders>
              <w:top w:val="nil"/>
              <w:bottom w:val="nil"/>
            </w:tcBorders>
            <w:shd w:val="clear" w:color="auto" w:fill="E5EEF7"/>
          </w:tcPr>
          <w:p w14:paraId="39F8775C" w14:textId="77777777" w:rsidR="00830DCA" w:rsidRPr="0089008B" w:rsidRDefault="00830DCA" w:rsidP="000D5951">
            <w:pPr>
              <w:pStyle w:val="PURBody"/>
              <w:spacing w:after="0"/>
              <w:rPr>
                <w:lang w:val="es-ES"/>
              </w:rPr>
            </w:pPr>
            <w:r w:rsidRPr="0089008B">
              <w:rPr>
                <w:b/>
                <w:i/>
                <w:lang w:val="es-ES"/>
              </w:rPr>
              <w:t>Licencias SAL para SA</w:t>
            </w:r>
          </w:p>
        </w:tc>
        <w:tc>
          <w:tcPr>
            <w:tcW w:w="2587" w:type="pct"/>
            <w:gridSpan w:val="2"/>
            <w:tcBorders>
              <w:top w:val="nil"/>
              <w:bottom w:val="nil"/>
            </w:tcBorders>
            <w:shd w:val="clear" w:color="auto" w:fill="E5EEF7"/>
          </w:tcPr>
          <w:p w14:paraId="0C07D01A" w14:textId="77777777" w:rsidR="00830DCA" w:rsidRPr="0089008B" w:rsidRDefault="00830DCA" w:rsidP="000D5951">
            <w:pPr>
              <w:pStyle w:val="PURBody"/>
              <w:spacing w:after="0"/>
              <w:rPr>
                <w:lang w:val="es-ES"/>
              </w:rPr>
            </w:pPr>
            <w:r w:rsidRPr="0089008B">
              <w:rPr>
                <w:b/>
                <w:i/>
                <w:lang w:val="es-ES"/>
              </w:rPr>
              <w:t>CALs cualificadas</w:t>
            </w:r>
          </w:p>
        </w:tc>
      </w:tr>
      <w:tr w:rsidR="009A4C7C" w:rsidRPr="0089008B" w14:paraId="413DB8A8" w14:textId="77777777" w:rsidTr="00995A82">
        <w:tc>
          <w:tcPr>
            <w:tcW w:w="2174" w:type="pct"/>
            <w:gridSpan w:val="2"/>
            <w:tcBorders>
              <w:top w:val="nil"/>
              <w:bottom w:val="single" w:sz="4" w:space="0" w:color="auto"/>
            </w:tcBorders>
          </w:tcPr>
          <w:p w14:paraId="6008ABB8" w14:textId="77777777" w:rsidR="009A4C7C" w:rsidRPr="0089008B" w:rsidRDefault="009A4C7C" w:rsidP="009E3081">
            <w:pPr>
              <w:pStyle w:val="PURBullet-Indented"/>
              <w:rPr>
                <w:lang w:val="es-ES"/>
              </w:rPr>
            </w:pPr>
            <w:r w:rsidRPr="0089008B">
              <w:rPr>
                <w:lang w:val="es-ES"/>
              </w:rPr>
              <w:t>Licencia SAL de Lync Server Standard</w:t>
            </w:r>
          </w:p>
        </w:tc>
        <w:tc>
          <w:tcPr>
            <w:tcW w:w="2826" w:type="pct"/>
            <w:gridSpan w:val="4"/>
            <w:tcBorders>
              <w:top w:val="nil"/>
              <w:bottom w:val="single" w:sz="4" w:space="0" w:color="auto"/>
            </w:tcBorders>
          </w:tcPr>
          <w:p w14:paraId="5FF07070" w14:textId="349C7824" w:rsidR="009A4C7C" w:rsidRPr="004307BD" w:rsidRDefault="009A4C7C" w:rsidP="009E3081">
            <w:pPr>
              <w:pStyle w:val="PURBullet-Indented"/>
              <w:rPr>
                <w:lang w:val="pt-BR"/>
              </w:rPr>
            </w:pPr>
            <w:r w:rsidRPr="004307BD">
              <w:rPr>
                <w:lang w:val="pt-BR"/>
              </w:rPr>
              <w:t xml:space="preserve">Licencia CAL de Lync Server 2013 Standard, </w:t>
            </w:r>
            <w:r w:rsidRPr="004307BD">
              <w:rPr>
                <w:b/>
                <w:lang w:val="pt-BR"/>
              </w:rPr>
              <w:t>o</w:t>
            </w:r>
          </w:p>
          <w:p w14:paraId="26165168" w14:textId="77777777" w:rsidR="009A4C7C" w:rsidRPr="0089008B" w:rsidRDefault="009A4C7C" w:rsidP="009E3081">
            <w:pPr>
              <w:pStyle w:val="PURBullet-Indented"/>
              <w:rPr>
                <w:lang w:val="es-ES"/>
              </w:rPr>
            </w:pPr>
            <w:r w:rsidRPr="0089008B">
              <w:rPr>
                <w:lang w:val="es-ES"/>
              </w:rPr>
              <w:t>Enterprise CAL Suite</w:t>
            </w:r>
          </w:p>
        </w:tc>
      </w:tr>
      <w:tr w:rsidR="007A662B" w:rsidRPr="003448DF" w14:paraId="5AD4F3BA" w14:textId="77777777" w:rsidTr="00995A82">
        <w:tc>
          <w:tcPr>
            <w:tcW w:w="2174" w:type="pct"/>
            <w:gridSpan w:val="2"/>
            <w:tcBorders>
              <w:top w:val="single" w:sz="4" w:space="0" w:color="auto"/>
              <w:bottom w:val="single" w:sz="4" w:space="0" w:color="auto"/>
            </w:tcBorders>
          </w:tcPr>
          <w:p w14:paraId="2CE29D32" w14:textId="77777777" w:rsidR="007A662B" w:rsidRPr="0089008B" w:rsidRDefault="007A662B" w:rsidP="00100CA4">
            <w:pPr>
              <w:pStyle w:val="PURBullet-Indented"/>
              <w:rPr>
                <w:i/>
                <w:lang w:val="es-ES"/>
              </w:rPr>
            </w:pPr>
            <w:r w:rsidRPr="0089008B">
              <w:rPr>
                <w:lang w:val="es-ES"/>
              </w:rPr>
              <w:t>Lync Server 2010 Enterprise SAL</w:t>
            </w:r>
          </w:p>
        </w:tc>
        <w:tc>
          <w:tcPr>
            <w:tcW w:w="2826" w:type="pct"/>
            <w:gridSpan w:val="4"/>
            <w:tcBorders>
              <w:top w:val="single" w:sz="4" w:space="0" w:color="auto"/>
              <w:bottom w:val="single" w:sz="4" w:space="0" w:color="auto"/>
            </w:tcBorders>
          </w:tcPr>
          <w:p w14:paraId="25687443" w14:textId="7EED2444" w:rsidR="007A662B" w:rsidRPr="0089008B" w:rsidRDefault="007A662B" w:rsidP="009E3081">
            <w:pPr>
              <w:pStyle w:val="PURBullet-Indented"/>
              <w:rPr>
                <w:lang w:val="es-ES"/>
              </w:rPr>
            </w:pPr>
            <w:r w:rsidRPr="0089008B">
              <w:rPr>
                <w:lang w:val="es-ES"/>
              </w:rPr>
              <w:t xml:space="preserve">Licencia CAL de Lync Server 2013 Standard y Enterprise CAL de Lync Server 2013, </w:t>
            </w:r>
            <w:r w:rsidRPr="0089008B">
              <w:rPr>
                <w:b/>
                <w:lang w:val="es-ES"/>
              </w:rPr>
              <w:t>o</w:t>
            </w:r>
          </w:p>
          <w:p w14:paraId="3340EF01" w14:textId="77777777" w:rsidR="007A662B" w:rsidRPr="0089008B" w:rsidRDefault="007A662B" w:rsidP="009E3081">
            <w:pPr>
              <w:pStyle w:val="PURBullet-Indented"/>
              <w:rPr>
                <w:lang w:val="es-ES"/>
              </w:rPr>
            </w:pPr>
            <w:r w:rsidRPr="0089008B">
              <w:rPr>
                <w:lang w:val="es-ES"/>
              </w:rPr>
              <w:t xml:space="preserve">Core CAL Suite y Enterprise CAL de Lync Server, </w:t>
            </w:r>
            <w:r w:rsidRPr="0089008B">
              <w:rPr>
                <w:b/>
                <w:lang w:val="es-ES"/>
              </w:rPr>
              <w:t>o</w:t>
            </w:r>
          </w:p>
          <w:p w14:paraId="1A40230C" w14:textId="7E278706" w:rsidR="00BB2971" w:rsidRPr="0089008B" w:rsidRDefault="007A662B" w:rsidP="00DA66C0">
            <w:pPr>
              <w:pStyle w:val="PURBullet-Indented"/>
              <w:rPr>
                <w:lang w:val="es-ES"/>
              </w:rPr>
            </w:pPr>
            <w:r w:rsidRPr="0089008B">
              <w:rPr>
                <w:lang w:val="es-ES"/>
              </w:rPr>
              <w:t xml:space="preserve">Enterprise CAL Suite, </w:t>
            </w:r>
            <w:r w:rsidRPr="0089008B">
              <w:rPr>
                <w:b/>
                <w:lang w:val="es-ES"/>
              </w:rPr>
              <w:t>o bien</w:t>
            </w:r>
          </w:p>
          <w:p w14:paraId="298D3C88" w14:textId="77777777" w:rsidR="00BB2971" w:rsidRPr="0089008B" w:rsidRDefault="00BB2971" w:rsidP="00BB2971">
            <w:pPr>
              <w:pStyle w:val="PURBullet-Indented"/>
              <w:rPr>
                <w:lang w:val="es-ES"/>
              </w:rPr>
            </w:pPr>
            <w:r w:rsidRPr="0089008B">
              <w:rPr>
                <w:lang w:val="es-ES"/>
              </w:rPr>
              <w:t xml:space="preserve">SL de Usuario de Lync Online Plan 3, </w:t>
            </w:r>
            <w:r w:rsidRPr="0089008B">
              <w:rPr>
                <w:b/>
                <w:lang w:val="es-ES"/>
              </w:rPr>
              <w:t>o bien</w:t>
            </w:r>
          </w:p>
          <w:p w14:paraId="2A57F796" w14:textId="27F2C097" w:rsidR="00BB2971" w:rsidRPr="004307BD" w:rsidRDefault="00BB2971" w:rsidP="00F35A29">
            <w:pPr>
              <w:pStyle w:val="PURBullet-Indented"/>
              <w:rPr>
                <w:lang w:val="pt-BR"/>
              </w:rPr>
            </w:pPr>
            <w:r w:rsidRPr="004307BD">
              <w:rPr>
                <w:lang w:val="pt-BR"/>
              </w:rPr>
              <w:t>SL de Usuario de Office 365 Enterprise E3 o E4, Academic</w:t>
            </w:r>
            <w:r w:rsidR="00F35A29">
              <w:rPr>
                <w:lang w:val="pt-BR"/>
              </w:rPr>
              <w:t> </w:t>
            </w:r>
            <w:r w:rsidRPr="004307BD">
              <w:rPr>
                <w:lang w:val="pt-BR"/>
              </w:rPr>
              <w:t xml:space="preserve">A3 o A4, </w:t>
            </w:r>
            <w:r w:rsidRPr="004307BD">
              <w:rPr>
                <w:b/>
                <w:lang w:val="pt-BR"/>
              </w:rPr>
              <w:t>o</w:t>
            </w:r>
            <w:r w:rsidRPr="004307BD">
              <w:rPr>
                <w:lang w:val="pt-BR"/>
              </w:rPr>
              <w:t xml:space="preserve"> Government G3 o G4*</w:t>
            </w:r>
          </w:p>
          <w:p w14:paraId="5D1DC9D6" w14:textId="70C012DF" w:rsidR="007A662B" w:rsidRPr="0089008B" w:rsidRDefault="00BB2971" w:rsidP="008E3708">
            <w:pPr>
              <w:pStyle w:val="PURBullet-Indented"/>
              <w:numPr>
                <w:ilvl w:val="0"/>
                <w:numId w:val="0"/>
              </w:numPr>
              <w:ind w:left="270"/>
              <w:rPr>
                <w:lang w:val="es-ES"/>
              </w:rPr>
            </w:pPr>
            <w:r w:rsidRPr="0089008B">
              <w:rPr>
                <w:lang w:val="es-ES"/>
              </w:rPr>
              <w:t>*</w:t>
            </w:r>
            <w:r w:rsidRPr="0089008B">
              <w:rPr>
                <w:i/>
                <w:iCs/>
                <w:lang w:val="es-ES"/>
              </w:rPr>
              <w:t>El uso de SL de Usuario de Office 365 Government G3 o G4 como CAL cualificada puede implicar el deseo de su cliente de</w:t>
            </w:r>
            <w:r w:rsidR="00F35A29">
              <w:rPr>
                <w:i/>
                <w:iCs/>
                <w:lang w:val="es-ES"/>
              </w:rPr>
              <w:t> </w:t>
            </w:r>
            <w:r w:rsidRPr="0089008B">
              <w:rPr>
                <w:i/>
                <w:iCs/>
                <w:lang w:val="es-ES"/>
              </w:rPr>
              <w:t xml:space="preserve">que solo los </w:t>
            </w:r>
            <w:r w:rsidRPr="0089008B">
              <w:rPr>
                <w:i/>
                <w:iCs/>
                <w:lang w:val="es-ES"/>
              </w:rPr>
              <w:lastRenderedPageBreak/>
              <w:t>clientes gubernamentales tengan acceso a los datos procesados y almacenados en servidores. Si se debe cumplir ese requisito y la forma</w:t>
            </w:r>
            <w:r w:rsidR="008E3708">
              <w:rPr>
                <w:i/>
                <w:iCs/>
                <w:lang w:val="es-ES"/>
              </w:rPr>
              <w:t> </w:t>
            </w:r>
            <w:r w:rsidRPr="0089008B">
              <w:rPr>
                <w:i/>
                <w:iCs/>
                <w:lang w:val="es-ES"/>
              </w:rPr>
              <w:t>en que debe cumplirse es algo exclusivo entre usted y su cliente.</w:t>
            </w:r>
          </w:p>
        </w:tc>
      </w:tr>
      <w:tr w:rsidR="007A662B" w:rsidRPr="003448DF" w14:paraId="7BB84365" w14:textId="77777777" w:rsidTr="00995A82">
        <w:tc>
          <w:tcPr>
            <w:tcW w:w="2174" w:type="pct"/>
            <w:gridSpan w:val="2"/>
            <w:tcBorders>
              <w:top w:val="single" w:sz="4" w:space="0" w:color="auto"/>
            </w:tcBorders>
          </w:tcPr>
          <w:p w14:paraId="5C5BD245" w14:textId="77777777" w:rsidR="007A662B" w:rsidRPr="0089008B" w:rsidRDefault="007A662B" w:rsidP="00F35A29">
            <w:pPr>
              <w:pStyle w:val="PURBullet-Indented"/>
              <w:keepNext/>
              <w:keepLines/>
              <w:rPr>
                <w:i/>
                <w:lang w:val="es-ES"/>
              </w:rPr>
            </w:pPr>
            <w:r w:rsidRPr="0089008B">
              <w:rPr>
                <w:lang w:val="es-ES"/>
              </w:rPr>
              <w:lastRenderedPageBreak/>
              <w:t>Lync Server Plus SAL</w:t>
            </w:r>
          </w:p>
        </w:tc>
        <w:tc>
          <w:tcPr>
            <w:tcW w:w="2826" w:type="pct"/>
            <w:gridSpan w:val="4"/>
            <w:tcBorders>
              <w:top w:val="single" w:sz="4" w:space="0" w:color="auto"/>
            </w:tcBorders>
          </w:tcPr>
          <w:p w14:paraId="607C00D7" w14:textId="3C1A56D2" w:rsidR="003A7958" w:rsidRPr="004C23FD" w:rsidRDefault="007A662B" w:rsidP="00F35A29">
            <w:pPr>
              <w:pStyle w:val="PURBullet-Indented"/>
              <w:keepNext/>
              <w:keepLines/>
              <w:rPr>
                <w:lang w:val="fr-FR"/>
              </w:rPr>
            </w:pPr>
            <w:r w:rsidRPr="004C23FD">
              <w:rPr>
                <w:lang w:val="fr-FR"/>
              </w:rPr>
              <w:t xml:space="preserve">CAL de Lync Server 2013 Standard y CAL </w:t>
            </w:r>
            <w:r w:rsidR="00995A82" w:rsidRPr="004C23FD">
              <w:rPr>
                <w:lang w:val="fr-FR"/>
              </w:rPr>
              <w:br/>
            </w:r>
            <w:r w:rsidRPr="004C23FD">
              <w:rPr>
                <w:lang w:val="fr-FR"/>
              </w:rPr>
              <w:t xml:space="preserve">de Lync Server 2013 Plus, </w:t>
            </w:r>
            <w:r w:rsidRPr="004C23FD">
              <w:rPr>
                <w:b/>
                <w:lang w:val="fr-FR"/>
              </w:rPr>
              <w:t>o</w:t>
            </w:r>
          </w:p>
          <w:p w14:paraId="10391505" w14:textId="77777777" w:rsidR="003A7958" w:rsidRPr="004C23FD" w:rsidRDefault="007A662B" w:rsidP="00F35A29">
            <w:pPr>
              <w:pStyle w:val="PURBullet-Indented"/>
              <w:keepNext/>
              <w:keepLines/>
              <w:rPr>
                <w:lang w:val="fr-FR"/>
              </w:rPr>
            </w:pPr>
            <w:r w:rsidRPr="004C23FD">
              <w:rPr>
                <w:lang w:val="fr-FR"/>
              </w:rPr>
              <w:t xml:space="preserve">Core CAL Suite y CAL de Lync Server Plus, </w:t>
            </w:r>
            <w:r w:rsidRPr="004C23FD">
              <w:rPr>
                <w:b/>
                <w:lang w:val="fr-FR"/>
              </w:rPr>
              <w:t>o</w:t>
            </w:r>
          </w:p>
          <w:p w14:paraId="2371C643" w14:textId="77777777" w:rsidR="00BB2971" w:rsidRPr="004C23FD" w:rsidRDefault="003A7958" w:rsidP="00F35A29">
            <w:pPr>
              <w:pStyle w:val="PURBullet-Indented"/>
              <w:keepNext/>
              <w:keepLines/>
              <w:rPr>
                <w:lang w:val="fr-FR"/>
              </w:rPr>
            </w:pPr>
            <w:r w:rsidRPr="004C23FD">
              <w:rPr>
                <w:lang w:val="fr-FR"/>
              </w:rPr>
              <w:t xml:space="preserve">Enterprise CAL Suite y Lync Server Plus CAL, </w:t>
            </w:r>
            <w:r w:rsidRPr="004C23FD">
              <w:rPr>
                <w:b/>
                <w:lang w:val="fr-FR"/>
              </w:rPr>
              <w:t>o</w:t>
            </w:r>
          </w:p>
          <w:p w14:paraId="5ECFB3D5" w14:textId="77777777" w:rsidR="00BB2971" w:rsidRPr="0089008B" w:rsidRDefault="00BB2971" w:rsidP="00F35A29">
            <w:pPr>
              <w:pStyle w:val="PURBullet-Indented"/>
              <w:keepNext/>
              <w:keepLines/>
              <w:rPr>
                <w:lang w:val="es-ES"/>
              </w:rPr>
            </w:pPr>
            <w:r w:rsidRPr="0089008B">
              <w:rPr>
                <w:lang w:val="es-ES"/>
              </w:rPr>
              <w:t xml:space="preserve">SL de Usuario de Lync Online Plan 3, </w:t>
            </w:r>
            <w:r w:rsidRPr="0089008B">
              <w:rPr>
                <w:b/>
                <w:lang w:val="es-ES"/>
              </w:rPr>
              <w:t>o bien</w:t>
            </w:r>
          </w:p>
          <w:p w14:paraId="6132D4C2" w14:textId="0B8B8F25" w:rsidR="00BB2971" w:rsidRPr="0089008B" w:rsidRDefault="00BB2971" w:rsidP="00F35A29">
            <w:pPr>
              <w:pStyle w:val="PURBullet-Indented"/>
              <w:keepNext/>
              <w:keepLines/>
              <w:rPr>
                <w:lang w:val="es-ES"/>
              </w:rPr>
            </w:pPr>
            <w:r w:rsidRPr="0089008B">
              <w:rPr>
                <w:lang w:val="es-ES"/>
              </w:rPr>
              <w:t xml:space="preserve">Office 365 Enterprise E4, Academic A4, </w:t>
            </w:r>
            <w:r w:rsidRPr="0089008B">
              <w:rPr>
                <w:b/>
                <w:lang w:val="es-ES"/>
              </w:rPr>
              <w:t>o</w:t>
            </w:r>
            <w:r w:rsidRPr="0089008B">
              <w:rPr>
                <w:lang w:val="es-ES"/>
              </w:rPr>
              <w:t xml:space="preserve"> SL de usuario Government G4*</w:t>
            </w:r>
          </w:p>
          <w:p w14:paraId="76190345" w14:textId="77777777" w:rsidR="00BB2971" w:rsidRPr="006D6DA2" w:rsidRDefault="00BB2971" w:rsidP="006D6DA2">
            <w:pPr>
              <w:pStyle w:val="PURBullet-Indented"/>
              <w:keepNext/>
              <w:keepLines/>
              <w:numPr>
                <w:ilvl w:val="0"/>
                <w:numId w:val="0"/>
              </w:numPr>
              <w:spacing w:after="0" w:line="180" w:lineRule="exact"/>
              <w:ind w:left="490" w:hanging="216"/>
              <w:rPr>
                <w:sz w:val="12"/>
                <w:szCs w:val="12"/>
                <w:lang w:val="es-ES"/>
              </w:rPr>
            </w:pPr>
          </w:p>
          <w:p w14:paraId="78E81D48" w14:textId="6DDFC1CA" w:rsidR="003A7958" w:rsidRPr="0089008B" w:rsidRDefault="00BB2971" w:rsidP="00995A82">
            <w:pPr>
              <w:pStyle w:val="PURBullet-Indented"/>
              <w:keepNext/>
              <w:keepLines/>
              <w:numPr>
                <w:ilvl w:val="0"/>
                <w:numId w:val="0"/>
              </w:numPr>
              <w:ind w:left="270"/>
              <w:rPr>
                <w:lang w:val="es-ES"/>
              </w:rPr>
            </w:pPr>
            <w:r w:rsidRPr="0089008B">
              <w:rPr>
                <w:lang w:val="es-ES"/>
              </w:rPr>
              <w:t>*</w:t>
            </w:r>
            <w:r w:rsidRPr="0089008B">
              <w:rPr>
                <w:i/>
                <w:iCs/>
                <w:lang w:val="es-ES"/>
              </w:rPr>
              <w:t>El uso de SL de Usuario de Office 365 Government G3 o G4 como CAL cualificada puede implicar el deseo de su cliente de que solo los clientes gubernamentales tengan acceso a los datos procesados y</w:t>
            </w:r>
            <w:r w:rsidR="00995A82">
              <w:rPr>
                <w:i/>
                <w:iCs/>
                <w:lang w:val="es-ES"/>
              </w:rPr>
              <w:t> </w:t>
            </w:r>
            <w:r w:rsidRPr="0089008B">
              <w:rPr>
                <w:i/>
                <w:iCs/>
                <w:lang w:val="es-ES"/>
              </w:rPr>
              <w:t>almacenados en servidores. Si se debe cumplir ese requisito y la forma en que debe cumplirse es algo exclusivo entre usted y su cliente.</w:t>
            </w:r>
          </w:p>
        </w:tc>
      </w:tr>
    </w:tbl>
    <w:p w14:paraId="66FE7DCA" w14:textId="77777777" w:rsidR="009A4C7C" w:rsidRPr="0089008B" w:rsidRDefault="009A4C7C" w:rsidP="00A11A7A">
      <w:pPr>
        <w:pStyle w:val="PURADDITIONALTERMSHEADERMB"/>
        <w:rPr>
          <w:lang w:val="es-ES"/>
        </w:rPr>
      </w:pPr>
      <w:r w:rsidRPr="0089008B">
        <w:rPr>
          <w:lang w:val="es-ES"/>
        </w:rPr>
        <w:t>Términos Adicionales:</w:t>
      </w:r>
    </w:p>
    <w:p w14:paraId="4C2C9136" w14:textId="77777777" w:rsidR="003D2E2C" w:rsidRPr="0089008B" w:rsidRDefault="003D2E2C" w:rsidP="003D2E2C">
      <w:pPr>
        <w:pStyle w:val="PURBlueStrong"/>
        <w:rPr>
          <w:lang w:val="es-ES"/>
        </w:rPr>
      </w:pPr>
      <w:r w:rsidRPr="0089008B">
        <w:rPr>
          <w:lang w:val="es-ES"/>
        </w:rPr>
        <w:t>Tipos de licencias SAL</w:t>
      </w:r>
    </w:p>
    <w:p w14:paraId="64CBB4DC" w14:textId="77777777" w:rsidR="003D2E2C" w:rsidRPr="0089008B" w:rsidRDefault="00615D50" w:rsidP="00BB41EF">
      <w:pPr>
        <w:pStyle w:val="PURBody-Indented"/>
        <w:rPr>
          <w:lang w:val="es-ES"/>
        </w:rPr>
      </w:pPr>
      <w:r w:rsidRPr="0089008B">
        <w:rPr>
          <w:b/>
          <w:lang w:val="es-ES"/>
        </w:rPr>
        <w:t>Los tipos de licencias SAL disponibles son:</w:t>
      </w:r>
    </w:p>
    <w:p w14:paraId="75E63981" w14:textId="3F6A1008" w:rsidR="00CC7455" w:rsidRPr="0089008B" w:rsidRDefault="00CC7455" w:rsidP="00100CA4">
      <w:pPr>
        <w:pStyle w:val="PURBullet-Indented"/>
        <w:rPr>
          <w:lang w:val="es-ES"/>
        </w:rPr>
      </w:pPr>
      <w:r w:rsidRPr="0089008B">
        <w:rPr>
          <w:lang w:val="es-ES"/>
        </w:rPr>
        <w:t>Licencia SAL de Lync Server 2013 Standard</w:t>
      </w:r>
      <w:r w:rsidRPr="0089008B">
        <w:rPr>
          <w:szCs w:val="18"/>
          <w:lang w:val="es-ES"/>
        </w:rPr>
        <w:t xml:space="preserve"> SAL (Usuario/Dispositivo)</w:t>
      </w:r>
    </w:p>
    <w:p w14:paraId="1C39050C" w14:textId="7973CA46" w:rsidR="00CC7455" w:rsidRPr="0089008B" w:rsidRDefault="00CC7455" w:rsidP="00100CA4">
      <w:pPr>
        <w:pStyle w:val="PURBullet-Indented"/>
        <w:rPr>
          <w:lang w:val="es-ES"/>
        </w:rPr>
      </w:pPr>
      <w:r w:rsidRPr="0089008B">
        <w:rPr>
          <w:lang w:val="es-ES"/>
        </w:rPr>
        <w:t>Licencia SAL de Lync Server 2013 Enterprise (Usuario</w:t>
      </w:r>
      <w:r w:rsidR="00E96BA5">
        <w:rPr>
          <w:lang w:val="es-ES"/>
        </w:rPr>
        <w:t>/</w:t>
      </w:r>
      <w:r w:rsidRPr="0089008B">
        <w:rPr>
          <w:lang w:val="es-ES"/>
        </w:rPr>
        <w:t>Dispositivo)</w:t>
      </w:r>
    </w:p>
    <w:p w14:paraId="52836883" w14:textId="79D1DA5B" w:rsidR="00CC7455" w:rsidRPr="0089008B" w:rsidRDefault="00CC7455" w:rsidP="00100CA4">
      <w:pPr>
        <w:pStyle w:val="PURBullet-Indented"/>
        <w:rPr>
          <w:lang w:val="es-ES"/>
        </w:rPr>
      </w:pPr>
      <w:r w:rsidRPr="0089008B">
        <w:rPr>
          <w:lang w:val="es-ES"/>
        </w:rPr>
        <w:t>Licencia SAL de Lync Server 2013 Plus (Usuario</w:t>
      </w:r>
      <w:r w:rsidR="00E96BA5">
        <w:rPr>
          <w:lang w:val="es-ES"/>
        </w:rPr>
        <w:t>/</w:t>
      </w:r>
      <w:r w:rsidRPr="0089008B">
        <w:rPr>
          <w:lang w:val="es-ES"/>
        </w:rPr>
        <w:t>Dispositivo)</w:t>
      </w:r>
    </w:p>
    <w:p w14:paraId="164D4A8D" w14:textId="20BDA7BF" w:rsidR="003D2E2C" w:rsidRPr="0089008B" w:rsidRDefault="00CC7455" w:rsidP="00100CA4">
      <w:pPr>
        <w:pStyle w:val="PURBullet-Indented"/>
        <w:rPr>
          <w:lang w:val="es-ES"/>
        </w:rPr>
      </w:pPr>
      <w:r w:rsidRPr="0089008B">
        <w:rPr>
          <w:lang w:val="es-ES"/>
        </w:rPr>
        <w:t>Licencia SAL de Lync Server 2013 Enterprise Plus (Usuario</w:t>
      </w:r>
      <w:r w:rsidR="00E96BA5">
        <w:rPr>
          <w:lang w:val="es-ES"/>
        </w:rPr>
        <w:t>/</w:t>
      </w:r>
      <w:r w:rsidRPr="0089008B">
        <w:rPr>
          <w:lang w:val="es-ES"/>
        </w:rPr>
        <w:t>Dispositivo)</w:t>
      </w:r>
    </w:p>
    <w:p w14:paraId="2E31B859" w14:textId="77777777" w:rsidR="00CC7455" w:rsidRPr="0089008B" w:rsidRDefault="00CC7455" w:rsidP="00100CA4">
      <w:pPr>
        <w:pStyle w:val="PURBullet-Indented"/>
        <w:rPr>
          <w:lang w:val="es-ES"/>
        </w:rPr>
      </w:pPr>
      <w:r w:rsidRPr="0089008B">
        <w:rPr>
          <w:lang w:val="es-ES"/>
        </w:rPr>
        <w:t>Licencia SAL de Productivity Suite (sólo usuario)</w:t>
      </w:r>
    </w:p>
    <w:p w14:paraId="4479FFDB" w14:textId="77777777" w:rsidR="009A4C7C" w:rsidRPr="0089008B" w:rsidRDefault="009A4C7C" w:rsidP="009A4C7C">
      <w:pPr>
        <w:pStyle w:val="PURBody-Indented"/>
        <w:rPr>
          <w:lang w:val="es-ES"/>
        </w:rPr>
      </w:pPr>
      <w:r w:rsidRPr="0089008B">
        <w:rPr>
          <w:lang w:val="es-ES"/>
        </w:rPr>
        <w:t>No es necesario disponer de licencias SAL para los usuarios o dispositivos que accedan a las instancias del software de servidor sin ser autenticados directa o indirectamente por Active Directory o Lync Server.</w:t>
      </w:r>
    </w:p>
    <w:p w14:paraId="17594004" w14:textId="77777777" w:rsidR="009A4C7C" w:rsidRPr="0089008B" w:rsidRDefault="009A4C7C" w:rsidP="009A4C7C">
      <w:pPr>
        <w:pStyle w:val="PURBlueStrong"/>
        <w:rPr>
          <w:lang w:val="es-ES"/>
        </w:rPr>
      </w:pPr>
      <w:r w:rsidRPr="0089008B">
        <w:rPr>
          <w:lang w:val="es-ES"/>
        </w:rPr>
        <w:t>Licencia SAL de edición Standard</w:t>
      </w:r>
    </w:p>
    <w:p w14:paraId="55F9898E" w14:textId="2B663706" w:rsidR="009A4C7C" w:rsidRPr="0089008B" w:rsidRDefault="009A4C7C" w:rsidP="00F35A29">
      <w:pPr>
        <w:pStyle w:val="PURBody-Indented"/>
        <w:rPr>
          <w:lang w:val="es-ES"/>
        </w:rPr>
      </w:pPr>
      <w:r w:rsidRPr="0089008B">
        <w:rPr>
          <w:lang w:val="es-ES"/>
        </w:rPr>
        <w:t>Cada usuario o dispositivo para el que obtenga una licencia SAL de edición Standard o de Productivity Suite (solo para usuario) y</w:t>
      </w:r>
      <w:r w:rsidR="00F35A29">
        <w:rPr>
          <w:lang w:val="es-ES"/>
        </w:rPr>
        <w:t> </w:t>
      </w:r>
      <w:r w:rsidRPr="0089008B">
        <w:rPr>
          <w:lang w:val="es-ES"/>
        </w:rPr>
        <w:t>podrá utilizar las siguientes características del software de servidor.</w:t>
      </w:r>
    </w:p>
    <w:p w14:paraId="611EFDF3" w14:textId="77777777" w:rsidR="009A4C7C" w:rsidRPr="0089008B" w:rsidRDefault="009A4C7C" w:rsidP="00D97775">
      <w:pPr>
        <w:pStyle w:val="PURBullet-Indented"/>
        <w:rPr>
          <w:lang w:val="es-ES"/>
        </w:rPr>
      </w:pPr>
      <w:r w:rsidRPr="0089008B">
        <w:rPr>
          <w:lang w:val="es-ES"/>
        </w:rPr>
        <w:t>Funcionalidad completa de mensajería instantánea</w:t>
      </w:r>
    </w:p>
    <w:p w14:paraId="7D014CA8" w14:textId="77777777" w:rsidR="009A4C7C" w:rsidRPr="0089008B" w:rsidRDefault="009A4C7C" w:rsidP="00D97775">
      <w:pPr>
        <w:pStyle w:val="PURBullet-Indented"/>
        <w:rPr>
          <w:lang w:val="es-ES"/>
        </w:rPr>
      </w:pPr>
      <w:r w:rsidRPr="0089008B">
        <w:rPr>
          <w:lang w:val="es-ES"/>
        </w:rPr>
        <w:t>Funcionalidad completa de presencia</w:t>
      </w:r>
    </w:p>
    <w:p w14:paraId="35E6D320" w14:textId="77777777" w:rsidR="009A4C7C" w:rsidRPr="0089008B" w:rsidRDefault="009A4C7C" w:rsidP="00D97775">
      <w:pPr>
        <w:pStyle w:val="PURBullet-Indented"/>
        <w:rPr>
          <w:lang w:val="es-ES"/>
        </w:rPr>
      </w:pPr>
      <w:r w:rsidRPr="0089008B">
        <w:rPr>
          <w:lang w:val="es-ES"/>
        </w:rPr>
        <w:t>Funcionalidad completa de Group Chat</w:t>
      </w:r>
    </w:p>
    <w:p w14:paraId="417AED2D" w14:textId="3473B7B9" w:rsidR="00087B3F" w:rsidRPr="0089008B" w:rsidRDefault="00087B3F" w:rsidP="00D97775">
      <w:pPr>
        <w:pStyle w:val="PURBullet-Indented"/>
        <w:rPr>
          <w:lang w:val="es-ES"/>
        </w:rPr>
      </w:pPr>
      <w:r w:rsidRPr="0089008B">
        <w:rPr>
          <w:lang w:val="es-ES"/>
        </w:rPr>
        <w:t>Funcionalidad completa de audio y vídeo entre equipos</w:t>
      </w:r>
    </w:p>
    <w:p w14:paraId="733E4378" w14:textId="77777777" w:rsidR="009A4C7C" w:rsidRPr="0089008B" w:rsidRDefault="009A4C7C" w:rsidP="009A4C7C">
      <w:pPr>
        <w:pStyle w:val="PURBlueStrong"/>
        <w:rPr>
          <w:lang w:val="es-ES"/>
        </w:rPr>
      </w:pPr>
      <w:r w:rsidRPr="0089008B">
        <w:rPr>
          <w:lang w:val="es-ES"/>
        </w:rPr>
        <w:t>Licencia SAL de edición Enterprise</w:t>
      </w:r>
    </w:p>
    <w:p w14:paraId="36AF526C" w14:textId="07695A0B" w:rsidR="009A4C7C" w:rsidRPr="0089008B" w:rsidRDefault="009A4C7C" w:rsidP="00F35A29">
      <w:pPr>
        <w:pStyle w:val="PURBody-Indented"/>
        <w:rPr>
          <w:lang w:val="es-ES"/>
        </w:rPr>
      </w:pPr>
      <w:r w:rsidRPr="0089008B">
        <w:rPr>
          <w:lang w:val="es-ES"/>
        </w:rPr>
        <w:t>Cada usuario o dispositivo para el que obtenga una licencia SAL de edición Enterprise o de Productivity Suite (solo para usuario) y</w:t>
      </w:r>
      <w:r w:rsidR="00F35A29">
        <w:rPr>
          <w:lang w:val="es-ES"/>
        </w:rPr>
        <w:t> </w:t>
      </w:r>
      <w:r w:rsidRPr="0089008B">
        <w:rPr>
          <w:lang w:val="es-ES"/>
        </w:rPr>
        <w:t>podrá utilizar las siguientes características del software de servidor.</w:t>
      </w:r>
    </w:p>
    <w:p w14:paraId="7EF9CE93" w14:textId="77777777" w:rsidR="009A4C7C" w:rsidRPr="0089008B" w:rsidRDefault="009A4C7C" w:rsidP="00D97775">
      <w:pPr>
        <w:pStyle w:val="PURBullet-Indented"/>
        <w:rPr>
          <w:lang w:val="es-ES"/>
        </w:rPr>
      </w:pPr>
      <w:r w:rsidRPr="0089008B">
        <w:rPr>
          <w:lang w:val="es-ES"/>
        </w:rPr>
        <w:t>Las características de la licencia SAL de edición Standard antes descritas</w:t>
      </w:r>
    </w:p>
    <w:p w14:paraId="5076D955" w14:textId="4EAC856C" w:rsidR="009A4C7C" w:rsidRPr="0089008B" w:rsidRDefault="009A4C7C" w:rsidP="00D97775">
      <w:pPr>
        <w:pStyle w:val="PURBullet-Indented"/>
        <w:rPr>
          <w:lang w:val="es-ES"/>
        </w:rPr>
      </w:pPr>
      <w:r w:rsidRPr="0089008B">
        <w:rPr>
          <w:lang w:val="es-ES"/>
        </w:rPr>
        <w:t>Funcionalidad completa de audioconferencia, vídeoconferencia y conferencia web</w:t>
      </w:r>
    </w:p>
    <w:p w14:paraId="7A7C7C80" w14:textId="77777777" w:rsidR="009A4C7C" w:rsidRPr="0089008B" w:rsidRDefault="009A4C7C" w:rsidP="00D97775">
      <w:pPr>
        <w:pStyle w:val="PURBullet-Indented"/>
        <w:rPr>
          <w:lang w:val="es-ES"/>
        </w:rPr>
      </w:pPr>
      <w:r w:rsidRPr="0089008B">
        <w:rPr>
          <w:lang w:val="es-ES"/>
        </w:rPr>
        <w:t>Funcionalidad completa de uso compartido de desktop</w:t>
      </w:r>
    </w:p>
    <w:p w14:paraId="1032DFBA" w14:textId="16FC5E30" w:rsidR="00D6363C" w:rsidRPr="0089008B" w:rsidRDefault="00D6363C" w:rsidP="00D97775">
      <w:pPr>
        <w:pStyle w:val="PURBullet-Indented"/>
        <w:rPr>
          <w:lang w:val="es-ES"/>
        </w:rPr>
      </w:pPr>
      <w:r w:rsidRPr="0089008B">
        <w:rPr>
          <w:lang w:val="es-ES"/>
        </w:rPr>
        <w:t>Funcionalidad de los sistemas Room</w:t>
      </w:r>
    </w:p>
    <w:p w14:paraId="572E2C96" w14:textId="7A76EE43" w:rsidR="00D6363C" w:rsidRPr="0089008B" w:rsidRDefault="00D6363C" w:rsidP="00D97775">
      <w:pPr>
        <w:pStyle w:val="PURBullet-Indented"/>
        <w:rPr>
          <w:lang w:val="es-ES"/>
        </w:rPr>
      </w:pPr>
      <w:r w:rsidRPr="0089008B">
        <w:rPr>
          <w:lang w:val="es-ES"/>
        </w:rPr>
        <w:t>Funcionalidad de varias secuencias de vídeo de alta definición</w:t>
      </w:r>
    </w:p>
    <w:p w14:paraId="14C1268D" w14:textId="77777777" w:rsidR="009A4C7C" w:rsidRPr="0089008B" w:rsidRDefault="009A4C7C" w:rsidP="009A4C7C">
      <w:pPr>
        <w:pStyle w:val="PURBlueStrong"/>
        <w:rPr>
          <w:lang w:val="es-ES"/>
        </w:rPr>
      </w:pPr>
      <w:r w:rsidRPr="0089008B">
        <w:rPr>
          <w:lang w:val="es-ES"/>
        </w:rPr>
        <w:t>SAL Plus</w:t>
      </w:r>
    </w:p>
    <w:p w14:paraId="50F0A000" w14:textId="77777777" w:rsidR="009A4C7C" w:rsidRPr="0089008B" w:rsidRDefault="009A4C7C" w:rsidP="009A4C7C">
      <w:pPr>
        <w:pStyle w:val="PURBody-Indented"/>
        <w:rPr>
          <w:lang w:val="es-ES"/>
        </w:rPr>
      </w:pPr>
      <w:r w:rsidRPr="0089008B">
        <w:rPr>
          <w:lang w:val="es-ES"/>
        </w:rPr>
        <w:t>Cada usuario o dispositivo para el que obtenga una licencia SAL Plus podrá utilizar las siguientes características del software de servidor.</w:t>
      </w:r>
    </w:p>
    <w:p w14:paraId="3A37035B" w14:textId="77777777" w:rsidR="009A4C7C" w:rsidRPr="0089008B" w:rsidRDefault="009A4C7C" w:rsidP="00D97775">
      <w:pPr>
        <w:pStyle w:val="PURBullet-Indented"/>
        <w:rPr>
          <w:lang w:val="es-ES"/>
        </w:rPr>
      </w:pPr>
      <w:r w:rsidRPr="0089008B">
        <w:rPr>
          <w:lang w:val="es-ES"/>
        </w:rPr>
        <w:t>Las características de la licencia SAL de edición Standard antes descritas</w:t>
      </w:r>
    </w:p>
    <w:p w14:paraId="6B888E5A" w14:textId="77777777" w:rsidR="009A4C7C" w:rsidRPr="0089008B" w:rsidRDefault="009A4C7C" w:rsidP="00D97775">
      <w:pPr>
        <w:pStyle w:val="PURBullet-Indented"/>
        <w:rPr>
          <w:lang w:val="es-ES"/>
        </w:rPr>
      </w:pPr>
      <w:r w:rsidRPr="0089008B">
        <w:rPr>
          <w:lang w:val="es-ES"/>
        </w:rPr>
        <w:t>Funcionalidad completa de telefonía de voz</w:t>
      </w:r>
    </w:p>
    <w:p w14:paraId="70C9F9CB" w14:textId="77777777" w:rsidR="009A4C7C" w:rsidRPr="0089008B" w:rsidRDefault="009A4C7C" w:rsidP="00D97775">
      <w:pPr>
        <w:pStyle w:val="PURBullet-Indented"/>
        <w:rPr>
          <w:lang w:val="es-ES"/>
        </w:rPr>
      </w:pPr>
      <w:r w:rsidRPr="0089008B">
        <w:rPr>
          <w:lang w:val="es-ES"/>
        </w:rPr>
        <w:t>Funcionalidad completa de administración de llamadas</w:t>
      </w:r>
    </w:p>
    <w:p w14:paraId="0F80DE8E" w14:textId="77777777" w:rsidR="009A4C7C" w:rsidRPr="0089008B" w:rsidRDefault="009A4C7C" w:rsidP="009A4C7C">
      <w:pPr>
        <w:pStyle w:val="PURBlueStrong"/>
        <w:rPr>
          <w:lang w:val="es-ES"/>
        </w:rPr>
      </w:pPr>
      <w:r w:rsidRPr="0089008B">
        <w:rPr>
          <w:lang w:val="es-ES"/>
        </w:rPr>
        <w:lastRenderedPageBreak/>
        <w:t>Licencia SAL Plus de edición Enterprise</w:t>
      </w:r>
    </w:p>
    <w:p w14:paraId="5DE6A029" w14:textId="668A0C58" w:rsidR="009A4C7C" w:rsidRPr="0089008B" w:rsidRDefault="009A4C7C" w:rsidP="009A4C7C">
      <w:pPr>
        <w:pStyle w:val="PURBody-Indented"/>
        <w:rPr>
          <w:lang w:val="es-ES"/>
        </w:rPr>
      </w:pPr>
      <w:r w:rsidRPr="0089008B">
        <w:rPr>
          <w:lang w:val="es-ES"/>
        </w:rPr>
        <w:t>Cada usuario o dispositivo para el que obtenga una licencia SAL de edición Enterprise Plus podrá utilizar las siguientes características del software de servidor.</w:t>
      </w:r>
    </w:p>
    <w:p w14:paraId="739B3609" w14:textId="77777777" w:rsidR="009A4C7C" w:rsidRPr="0089008B" w:rsidRDefault="009A4C7C" w:rsidP="00D97775">
      <w:pPr>
        <w:pStyle w:val="PURBullet-Indented"/>
        <w:rPr>
          <w:lang w:val="es-ES"/>
        </w:rPr>
      </w:pPr>
      <w:r w:rsidRPr="0089008B">
        <w:rPr>
          <w:lang w:val="es-ES"/>
        </w:rPr>
        <w:t>Las características de la licencia SAL de edición Standard antes descritas</w:t>
      </w:r>
    </w:p>
    <w:p w14:paraId="2474DBC0" w14:textId="77777777" w:rsidR="009A4C7C" w:rsidRPr="0089008B" w:rsidRDefault="009A4C7C" w:rsidP="00D97775">
      <w:pPr>
        <w:pStyle w:val="PURBullet-Indented"/>
        <w:rPr>
          <w:lang w:val="es-ES"/>
        </w:rPr>
      </w:pPr>
      <w:r w:rsidRPr="0089008B">
        <w:rPr>
          <w:lang w:val="es-ES"/>
        </w:rPr>
        <w:t>Funcionalidad completa de audioconferencia, vídeoconferencia y conferencia web</w:t>
      </w:r>
    </w:p>
    <w:p w14:paraId="321F1E8E" w14:textId="77777777" w:rsidR="009A4C7C" w:rsidRPr="0089008B" w:rsidRDefault="009A4C7C" w:rsidP="00D97775">
      <w:pPr>
        <w:pStyle w:val="PURBullet-Indented"/>
        <w:rPr>
          <w:lang w:val="es-ES"/>
        </w:rPr>
      </w:pPr>
      <w:r w:rsidRPr="0089008B">
        <w:rPr>
          <w:lang w:val="es-ES"/>
        </w:rPr>
        <w:t>Funcionalidad completa de uso compartido de desktop</w:t>
      </w:r>
    </w:p>
    <w:p w14:paraId="6EE40433" w14:textId="77777777" w:rsidR="009A4C7C" w:rsidRPr="0089008B" w:rsidRDefault="009A4C7C" w:rsidP="00D97775">
      <w:pPr>
        <w:pStyle w:val="PURBullet-Indented"/>
        <w:rPr>
          <w:lang w:val="es-ES"/>
        </w:rPr>
      </w:pPr>
      <w:r w:rsidRPr="0089008B">
        <w:rPr>
          <w:lang w:val="es-ES"/>
        </w:rPr>
        <w:t>Funcionalidad completa de telefonía de voz</w:t>
      </w:r>
    </w:p>
    <w:p w14:paraId="3C8217D5" w14:textId="77777777" w:rsidR="00091B14" w:rsidRPr="0089008B" w:rsidRDefault="009A4C7C" w:rsidP="00D97775">
      <w:pPr>
        <w:pStyle w:val="PURBullet-Indented"/>
        <w:rPr>
          <w:lang w:val="es-ES"/>
        </w:rPr>
      </w:pPr>
      <w:r w:rsidRPr="0089008B">
        <w:rPr>
          <w:lang w:val="es-ES"/>
        </w:rPr>
        <w:t>Funcionalidad completa de administración de llamadas</w:t>
      </w:r>
    </w:p>
    <w:p w14:paraId="65D9113B" w14:textId="77777777" w:rsidR="00091B14" w:rsidRPr="0089008B" w:rsidRDefault="00091B14" w:rsidP="00091B14">
      <w:pPr>
        <w:pStyle w:val="PURBlueStrong-Indented"/>
        <w:rPr>
          <w:lang w:val="es-ES"/>
        </w:rPr>
      </w:pPr>
      <w:r w:rsidRPr="0089008B">
        <w:rPr>
          <w:lang w:val="es-ES"/>
        </w:rPr>
        <w:t>.NET Framework Software</w:t>
      </w:r>
    </w:p>
    <w:p w14:paraId="5376EFE1" w14:textId="1607FCD1" w:rsidR="00091B14" w:rsidRPr="0089008B" w:rsidRDefault="00091B14" w:rsidP="00F35A29">
      <w:pPr>
        <w:pStyle w:val="PURBody-Indented"/>
        <w:rPr>
          <w:lang w:val="es-ES"/>
        </w:rPr>
      </w:pPr>
      <w:r w:rsidRPr="0089008B">
        <w:rPr>
          <w:lang w:val="es-ES"/>
        </w:rPr>
        <w:t>El software del producto contiene el software Microsoft .NET Framework y puede contener el software PowerShell. Consulte</w:t>
      </w:r>
      <w:r w:rsidR="00F35A29">
        <w:rPr>
          <w:lang w:val="es-ES"/>
        </w:rPr>
        <w:t> </w:t>
      </w:r>
      <w:r w:rsidRPr="0089008B">
        <w:rPr>
          <w:lang w:val="es-ES"/>
        </w:rPr>
        <w:t>los</w:t>
      </w:r>
      <w:r w:rsidR="00F35A29">
        <w:rPr>
          <w:lang w:val="es-ES"/>
        </w:rPr>
        <w:t> </w:t>
      </w:r>
      <w:r w:rsidRPr="0089008B">
        <w:rPr>
          <w:lang w:val="es-ES"/>
        </w:rPr>
        <w:t>términos de licencia para .NET Framework, software PowerShell y la revisión de Windows KB975759 en</w:t>
      </w:r>
      <w:r w:rsidR="00F35A29">
        <w:rPr>
          <w:lang w:val="es-ES"/>
        </w:rPr>
        <w:t> </w:t>
      </w:r>
      <w:r w:rsidRPr="0089008B">
        <w:rPr>
          <w:lang w:val="es-ES"/>
        </w:rPr>
        <w:t>los</w:t>
      </w:r>
      <w:r w:rsidR="00F35A29">
        <w:rPr>
          <w:lang w:val="es-ES"/>
        </w:rPr>
        <w:t> </w:t>
      </w:r>
      <w:r w:rsidRPr="0089008B">
        <w:rPr>
          <w:lang w:val="es-ES"/>
        </w:rPr>
        <w:t>Términos</w:t>
      </w:r>
      <w:r w:rsidR="00F35A29">
        <w:rPr>
          <w:lang w:val="es-ES"/>
        </w:rPr>
        <w:t> </w:t>
      </w:r>
      <w:r w:rsidRPr="0089008B">
        <w:rPr>
          <w:lang w:val="es-ES"/>
        </w:rPr>
        <w:t>de Licencia Universales.</w:t>
      </w:r>
    </w:p>
    <w:p w14:paraId="14DD76B7" w14:textId="77777777" w:rsidR="009A4C7C" w:rsidRPr="0089008B" w:rsidRDefault="009A4C7C" w:rsidP="009A4C7C">
      <w:pPr>
        <w:pStyle w:val="PURBody"/>
        <w:rPr>
          <w:lang w:val="es-ES"/>
        </w:rPr>
      </w:pPr>
      <w:r w:rsidRPr="0089008B">
        <w:rPr>
          <w:lang w:val="es-ES"/>
        </w:rPr>
        <w:t>Además de los derechos descritos arriba, los siguientes términos adicionales se aplican licencias SAL de Lync Standard, Enterprise, Plus, Enterprise Plus y Productivity Suite:</w:t>
      </w:r>
    </w:p>
    <w:p w14:paraId="0F1FF425" w14:textId="1FDB0A23" w:rsidR="009A4C7C" w:rsidRPr="0089008B" w:rsidRDefault="009A4C7C" w:rsidP="009A4C7C">
      <w:pPr>
        <w:pStyle w:val="PURBlueStrong"/>
        <w:rPr>
          <w:lang w:val="es-ES"/>
        </w:rPr>
      </w:pPr>
      <w:r w:rsidRPr="0089008B">
        <w:rPr>
          <w:lang w:val="es-ES"/>
        </w:rPr>
        <w:t>Lync 2013 y Lync para Mac 2011</w:t>
      </w:r>
    </w:p>
    <w:p w14:paraId="622D9F67" w14:textId="76FBF247" w:rsidR="002D1613" w:rsidRPr="0089008B" w:rsidRDefault="009A4C7C" w:rsidP="008920FD">
      <w:pPr>
        <w:pStyle w:val="PURBody-Indented"/>
        <w:rPr>
          <w:lang w:val="es-ES"/>
        </w:rPr>
      </w:pPr>
      <w:r w:rsidRPr="0089008B">
        <w:rPr>
          <w:lang w:val="es-ES"/>
        </w:rPr>
        <w:t>Puede crear y ejecutar una instancia del software de cliente Lync 2013 o Lync para Mac 2011 en un entorno de sistema operativo (u OSE) virtual o físico en (a) cualquier dispositivo para el que adquiera una licencia SAL para dispositivo y (b) un dispositivo único utilizado por cualquier usuario para el que adquiera una licencia SAL para usuario.</w:t>
      </w:r>
    </w:p>
    <w:p w14:paraId="2933A390" w14:textId="4EC4F38B" w:rsidR="009A4C7C" w:rsidRPr="0089008B" w:rsidRDefault="005461DC" w:rsidP="006D6DA2">
      <w:pPr>
        <w:pStyle w:val="PURBreadcrumb"/>
        <w:keepNext w:val="0"/>
        <w:spacing w:before="200" w:after="20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3D168ED3" w14:textId="77777777" w:rsidR="009A4C7C" w:rsidRPr="004C23FD" w:rsidRDefault="009A4C7C" w:rsidP="009A4C7C">
      <w:pPr>
        <w:pStyle w:val="PURProductName"/>
      </w:pPr>
      <w:bookmarkStart w:id="453" w:name="_Toc299519123"/>
      <w:bookmarkStart w:id="454" w:name="_Toc299531555"/>
      <w:bookmarkStart w:id="455" w:name="_Toc299531879"/>
      <w:bookmarkStart w:id="456" w:name="_Toc299957162"/>
      <w:bookmarkStart w:id="457" w:name="_Toc346536863"/>
      <w:bookmarkStart w:id="458" w:name="_Toc346895314"/>
      <w:bookmarkStart w:id="459" w:name="_Toc339280327"/>
      <w:bookmarkStart w:id="460" w:name="_Toc339280470"/>
      <w:bookmarkStart w:id="461" w:name="_Toc363552799"/>
      <w:bookmarkStart w:id="462" w:name="_Toc363552862"/>
      <w:bookmarkStart w:id="463" w:name="_Toc378682161"/>
      <w:bookmarkStart w:id="464" w:name="_Toc378682263"/>
      <w:bookmarkStart w:id="465" w:name="_Toc371268275"/>
      <w:bookmarkStart w:id="466" w:name="_Toc371268341"/>
      <w:bookmarkStart w:id="467" w:name="_Toc379278478"/>
      <w:bookmarkStart w:id="468" w:name="_Toc379278540"/>
      <w:bookmarkStart w:id="469" w:name="_Toc388447638"/>
      <w:bookmarkStart w:id="470" w:name="_Toc388997250"/>
      <w:r w:rsidRPr="004C23FD">
        <w:t>Microsoft Application Virtualization Hosting para Desktops</w:t>
      </w:r>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r w:rsidRPr="0089008B">
        <w:rPr>
          <w:lang w:val="es-ES"/>
        </w:rPr>
        <w:fldChar w:fldCharType="begin"/>
      </w:r>
      <w:r w:rsidRPr="004C23FD">
        <w:instrText>XE "Microsoft Application Virtualization Hosting para Desktops"</w:instrText>
      </w:r>
      <w:r w:rsidRPr="0089008B">
        <w:rPr>
          <w:lang w:val="es-ES"/>
        </w:rPr>
        <w:fldChar w:fldCharType="end"/>
      </w:r>
    </w:p>
    <w:p w14:paraId="25720162"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89008B" w14:paraId="45692094" w14:textId="77777777" w:rsidTr="0015145F">
        <w:tc>
          <w:tcPr>
            <w:tcW w:w="2571" w:type="pct"/>
            <w:tcBorders>
              <w:top w:val="single" w:sz="4" w:space="0" w:color="auto"/>
              <w:bottom w:val="nil"/>
            </w:tcBorders>
          </w:tcPr>
          <w:p w14:paraId="21ABC014" w14:textId="77777777" w:rsidR="00831C1F" w:rsidRPr="0089008B" w:rsidRDefault="00831C1F" w:rsidP="00831C1F">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429" w:type="pct"/>
            <w:tcBorders>
              <w:top w:val="single" w:sz="4" w:space="0" w:color="auto"/>
              <w:bottom w:val="nil"/>
            </w:tcBorders>
          </w:tcPr>
          <w:p w14:paraId="54F490F0" w14:textId="77777777" w:rsidR="00831C1F" w:rsidRPr="0089008B" w:rsidRDefault="004F154D" w:rsidP="00831C1F">
            <w:pPr>
              <w:pStyle w:val="PURLMSH"/>
              <w:rPr>
                <w:lang w:val="es-ES"/>
              </w:rPr>
            </w:pPr>
            <w:r w:rsidRPr="0089008B">
              <w:rPr>
                <w:lang w:val="es-ES"/>
              </w:rPr>
              <w:t xml:space="preserve">Ver Notificación Aplicable: </w:t>
            </w:r>
            <w:r w:rsidRPr="0089008B">
              <w:rPr>
                <w:b/>
                <w:lang w:val="es-ES"/>
              </w:rPr>
              <w:t>No</w:t>
            </w:r>
          </w:p>
        </w:tc>
      </w:tr>
      <w:tr w:rsidR="009A4C7C" w:rsidRPr="0089008B" w14:paraId="4C037798" w14:textId="77777777" w:rsidTr="0015145F">
        <w:tc>
          <w:tcPr>
            <w:tcW w:w="2571" w:type="pct"/>
            <w:tcBorders>
              <w:top w:val="nil"/>
            </w:tcBorders>
          </w:tcPr>
          <w:p w14:paraId="6D139BFD" w14:textId="77777777" w:rsidR="009A4C7C" w:rsidRPr="0089008B" w:rsidRDefault="009A4C7C" w:rsidP="009A4C7C">
            <w:pPr>
              <w:pStyle w:val="PURLMSH"/>
              <w:rPr>
                <w:lang w:val="es-ES"/>
              </w:rPr>
            </w:pPr>
            <w:r w:rsidRPr="0089008B">
              <w:rPr>
                <w:lang w:val="es-ES"/>
              </w:rPr>
              <w:t xml:space="preserve">Software Adicional/Cliente: </w:t>
            </w:r>
            <w:r w:rsidRPr="0089008B">
              <w:rPr>
                <w:b/>
                <w:lang w:val="es-ES"/>
              </w:rPr>
              <w:t>No</w:t>
            </w:r>
            <w:r w:rsidRPr="0089008B">
              <w:rPr>
                <w:lang w:val="es-ES"/>
              </w:rPr>
              <w:t xml:space="preserve"> </w:t>
            </w:r>
          </w:p>
        </w:tc>
        <w:tc>
          <w:tcPr>
            <w:tcW w:w="2429" w:type="pct"/>
            <w:tcBorders>
              <w:top w:val="nil"/>
            </w:tcBorders>
          </w:tcPr>
          <w:p w14:paraId="24542B07" w14:textId="3709BD7B" w:rsidR="009A4C7C" w:rsidRPr="0089008B" w:rsidRDefault="003B0799" w:rsidP="009A4C7C">
            <w:pPr>
              <w:pStyle w:val="PURLMSH"/>
              <w:rPr>
                <w:lang w:val="es-ES"/>
              </w:rPr>
            </w:pPr>
            <w:r w:rsidRPr="0089008B">
              <w:rPr>
                <w:lang w:val="es-ES"/>
              </w:rPr>
              <w:t xml:space="preserve">Elegible para Servicios de software en Servidores de Proveedores de Data Center: </w:t>
            </w:r>
            <w:r w:rsidRPr="0089008B">
              <w:rPr>
                <w:b/>
                <w:lang w:val="es-ES"/>
              </w:rPr>
              <w:t>Sí</w:t>
            </w:r>
          </w:p>
        </w:tc>
      </w:tr>
      <w:tr w:rsidR="00AD5AED" w:rsidRPr="003448D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89008B" w:rsidRDefault="00AD5AED" w:rsidP="00CF11D8">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AD5AED" w:rsidRPr="0089008B"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89008B" w:rsidRDefault="00BB41EF" w:rsidP="00CF11D8">
            <w:pPr>
              <w:pStyle w:val="PURBody"/>
              <w:rPr>
                <w:lang w:val="es-ES"/>
              </w:rPr>
            </w:pPr>
            <w:r w:rsidRPr="0089008B">
              <w:rPr>
                <w:b/>
                <w:lang w:val="es-ES"/>
              </w:rPr>
              <w:t>Usted necesita</w:t>
            </w:r>
          </w:p>
          <w:p w14:paraId="6383D5CF" w14:textId="77777777" w:rsidR="00AD5AED" w:rsidRPr="0089008B" w:rsidRDefault="00AD5AED" w:rsidP="009E3081">
            <w:pPr>
              <w:pStyle w:val="PURBullet-Indented"/>
              <w:rPr>
                <w:lang w:val="es-ES"/>
              </w:rPr>
            </w:pPr>
            <w:r w:rsidRPr="0089008B">
              <w:rPr>
                <w:lang w:val="es-ES"/>
              </w:rPr>
              <w:t>Licencia SAL para Microsoft Application Virtualization Hosting para Desktops</w:t>
            </w:r>
          </w:p>
        </w:tc>
      </w:tr>
    </w:tbl>
    <w:p w14:paraId="618A9265" w14:textId="77777777" w:rsidR="009A4C7C" w:rsidRPr="0089008B" w:rsidRDefault="009A4C7C" w:rsidP="0085206E">
      <w:pPr>
        <w:pStyle w:val="PURADDITIONALTERMSHEADERMB"/>
        <w:rPr>
          <w:lang w:val="es-ES"/>
        </w:rPr>
      </w:pPr>
      <w:r w:rsidRPr="0089008B">
        <w:rPr>
          <w:lang w:val="es-ES"/>
        </w:rPr>
        <w:t>Términos Adicionales:</w:t>
      </w:r>
    </w:p>
    <w:p w14:paraId="1C1F1299" w14:textId="77777777" w:rsidR="009A4C7C" w:rsidRPr="0089008B" w:rsidRDefault="009A4C7C" w:rsidP="009A4C7C">
      <w:pPr>
        <w:pStyle w:val="PURBlueStrong"/>
        <w:rPr>
          <w:lang w:val="es-ES"/>
        </w:rPr>
      </w:pPr>
      <w:r w:rsidRPr="0089008B">
        <w:rPr>
          <w:lang w:val="es-ES"/>
        </w:rPr>
        <w:t>Application Virtualization con Productos de Microsoft y Componentes de Productos de Microsoft</w:t>
      </w:r>
    </w:p>
    <w:p w14:paraId="6F192C41" w14:textId="709B9FA0" w:rsidR="009A4C7C" w:rsidRPr="0089008B" w:rsidRDefault="00FE3B33" w:rsidP="009A4C7C">
      <w:pPr>
        <w:pStyle w:val="PURBody-Indented"/>
        <w:rPr>
          <w:lang w:val="es-ES"/>
        </w:rPr>
      </w:pPr>
      <w:r w:rsidRPr="0089008B">
        <w:rPr>
          <w:lang w:val="es-ES"/>
        </w:rPr>
        <w:t>Los siguientes productos de Microsoft pueden utilizarse con Microsoft Application Virtualization Hosting para Desktops u otras tecnologías de virtualización de aplicaciones de terceros:</w:t>
      </w:r>
    </w:p>
    <w:p w14:paraId="33C3AE0E" w14:textId="11212173" w:rsidR="009A4C7C" w:rsidRPr="0089008B" w:rsidRDefault="009A4C7C" w:rsidP="009E3081">
      <w:pPr>
        <w:pStyle w:val="PURBullet-Indented"/>
        <w:rPr>
          <w:lang w:val="es-ES"/>
        </w:rPr>
      </w:pPr>
      <w:r w:rsidRPr="0089008B">
        <w:rPr>
          <w:lang w:val="es-ES"/>
        </w:rPr>
        <w:t>Microsoft Dynamics NAV 2013 R2</w:t>
      </w:r>
    </w:p>
    <w:p w14:paraId="74F90D0C" w14:textId="77777777" w:rsidR="00A11A7A" w:rsidRPr="0089008B" w:rsidRDefault="009A4C7C" w:rsidP="00446366">
      <w:pPr>
        <w:pStyle w:val="PURBody-Indented"/>
        <w:rPr>
          <w:lang w:val="es-ES"/>
        </w:rPr>
      </w:pPr>
      <w:r w:rsidRPr="0089008B">
        <w:rPr>
          <w:lang w:val="es-ES"/>
        </w:rPr>
        <w:t>No se permiten otros productos de Microsoft o componentes de productos de Microsoft.</w:t>
      </w:r>
    </w:p>
    <w:p w14:paraId="11768DE2" w14:textId="03E02E29" w:rsidR="00893CE7" w:rsidRPr="0089008B" w:rsidRDefault="005461DC" w:rsidP="00D673CC">
      <w:pPr>
        <w:pStyle w:val="PURBody-Indented"/>
        <w:keepLines/>
        <w:ind w:left="274"/>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487E4A50" w14:textId="37A2A000" w:rsidR="00C079D4" w:rsidRPr="0089008B" w:rsidRDefault="00C079D4" w:rsidP="00F35A29">
      <w:pPr>
        <w:pStyle w:val="PURProductName"/>
        <w:rPr>
          <w:lang w:val="es-ES"/>
        </w:rPr>
      </w:pPr>
      <w:bookmarkStart w:id="471" w:name="_Toc363552800"/>
      <w:bookmarkStart w:id="472" w:name="_Toc363552863"/>
      <w:bookmarkStart w:id="473" w:name="_Toc378682162"/>
      <w:bookmarkStart w:id="474" w:name="_Toc378682264"/>
      <w:bookmarkStart w:id="475" w:name="_Toc371268276"/>
      <w:bookmarkStart w:id="476" w:name="_Toc371268342"/>
      <w:bookmarkStart w:id="477" w:name="_Toc379278479"/>
      <w:bookmarkStart w:id="478" w:name="_Toc379278541"/>
      <w:bookmarkStart w:id="479" w:name="_Toc388447639"/>
      <w:bookmarkStart w:id="480" w:name="_Toc388997251"/>
      <w:bookmarkStart w:id="481" w:name="_Toc299519124"/>
      <w:bookmarkStart w:id="482" w:name="_Toc299531556"/>
      <w:bookmarkStart w:id="483" w:name="_Toc299531880"/>
      <w:bookmarkStart w:id="484" w:name="_Toc299957163"/>
      <w:bookmarkStart w:id="485" w:name="_Toc346536864"/>
      <w:bookmarkStart w:id="486" w:name="_Toc346895315"/>
      <w:bookmarkStart w:id="487" w:name="_Toc339280328"/>
      <w:bookmarkStart w:id="488" w:name="_Toc339280471"/>
      <w:r w:rsidRPr="0089008B">
        <w:rPr>
          <w:lang w:val="es-ES"/>
        </w:rPr>
        <w:t>Microsoft Application Virtualization para Servicios de Escritorio remoto.</w:t>
      </w:r>
      <w:bookmarkEnd w:id="471"/>
      <w:bookmarkEnd w:id="472"/>
      <w:bookmarkEnd w:id="473"/>
      <w:bookmarkEnd w:id="474"/>
      <w:bookmarkEnd w:id="475"/>
      <w:bookmarkEnd w:id="476"/>
      <w:bookmarkEnd w:id="477"/>
      <w:bookmarkEnd w:id="478"/>
      <w:bookmarkEnd w:id="479"/>
      <w:bookmarkEnd w:id="480"/>
      <w:r w:rsidRPr="0089008B">
        <w:rPr>
          <w:lang w:val="es-ES"/>
        </w:rPr>
        <w:fldChar w:fldCharType="begin"/>
      </w:r>
      <w:r w:rsidRPr="0089008B">
        <w:rPr>
          <w:lang w:val="es-ES"/>
        </w:rPr>
        <w:instrText>XE "Microsoft Application Virtualization para Servicios de Escritorio remoto."</w:instrText>
      </w:r>
      <w:r w:rsidRPr="0089008B">
        <w:rPr>
          <w:lang w:val="es-ES"/>
        </w:rPr>
        <w:fldChar w:fldCharType="end"/>
      </w:r>
    </w:p>
    <w:p w14:paraId="2FF5B4EE" w14:textId="77777777" w:rsidR="00C079D4" w:rsidRPr="0089008B" w:rsidRDefault="00C079D4" w:rsidP="00F35A29">
      <w:pPr>
        <w:pStyle w:val="PURLicenseTerm"/>
        <w:keepNext/>
        <w:keepLines/>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89008B" w14:paraId="4A06B55E" w14:textId="77777777" w:rsidTr="00E964A3">
        <w:tc>
          <w:tcPr>
            <w:tcW w:w="2477" w:type="pct"/>
            <w:gridSpan w:val="2"/>
            <w:tcBorders>
              <w:top w:val="single" w:sz="4" w:space="0" w:color="auto"/>
              <w:bottom w:val="nil"/>
            </w:tcBorders>
          </w:tcPr>
          <w:p w14:paraId="002AEE73" w14:textId="3E4347CD" w:rsidR="007331A1" w:rsidRPr="0089008B" w:rsidRDefault="007331A1" w:rsidP="00F35A29">
            <w:pPr>
              <w:pStyle w:val="PURLMSH"/>
              <w:keepNext/>
              <w:keepLines/>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523" w:type="pct"/>
            <w:gridSpan w:val="2"/>
            <w:tcBorders>
              <w:top w:val="single" w:sz="4" w:space="0" w:color="auto"/>
              <w:bottom w:val="nil"/>
            </w:tcBorders>
          </w:tcPr>
          <w:p w14:paraId="0A0A590B" w14:textId="69FB7DA2" w:rsidR="007331A1" w:rsidRPr="0089008B" w:rsidRDefault="007331A1" w:rsidP="00F35A29">
            <w:pPr>
              <w:pStyle w:val="PURLMSH"/>
              <w:keepNext/>
              <w:keepLines/>
              <w:rPr>
                <w:i/>
                <w:lang w:val="es-ES"/>
              </w:rPr>
            </w:pPr>
            <w:r w:rsidRPr="0089008B">
              <w:rPr>
                <w:lang w:val="es-ES"/>
              </w:rPr>
              <w:t>Elegible para Servicios de software en Servidores de Proveedores de</w:t>
            </w:r>
            <w:r w:rsidR="00F35A29">
              <w:rPr>
                <w:lang w:val="es-ES"/>
              </w:rPr>
              <w:t> </w:t>
            </w:r>
            <w:r w:rsidRPr="0089008B">
              <w:rPr>
                <w:lang w:val="es-ES"/>
              </w:rPr>
              <w:t>Data</w:t>
            </w:r>
            <w:r w:rsidR="00F35A29">
              <w:rPr>
                <w:lang w:val="es-ES"/>
              </w:rPr>
              <w:t> </w:t>
            </w:r>
            <w:r w:rsidRPr="0089008B">
              <w:rPr>
                <w:lang w:val="es-ES"/>
              </w:rPr>
              <w:t xml:space="preserve">Center: </w:t>
            </w:r>
            <w:r w:rsidRPr="0089008B">
              <w:rPr>
                <w:b/>
                <w:lang w:val="es-ES"/>
              </w:rPr>
              <w:t>Sí</w:t>
            </w:r>
          </w:p>
        </w:tc>
      </w:tr>
      <w:tr w:rsidR="007331A1" w:rsidRPr="003448D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89008B" w:rsidRDefault="007331A1" w:rsidP="007331A1">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7331A1" w:rsidRPr="0089008B"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89008B" w:rsidRDefault="007331A1" w:rsidP="007331A1">
            <w:pPr>
              <w:pStyle w:val="PURBody"/>
              <w:rPr>
                <w:lang w:val="es-ES"/>
              </w:rPr>
            </w:pPr>
            <w:r w:rsidRPr="0089008B">
              <w:rPr>
                <w:b/>
                <w:lang w:val="es-ES"/>
              </w:rPr>
              <w:t>Usted necesita</w:t>
            </w:r>
          </w:p>
          <w:p w14:paraId="1F1DFD2D" w14:textId="008B6C27" w:rsidR="007331A1" w:rsidRPr="0089008B" w:rsidRDefault="007331A1" w:rsidP="007331A1">
            <w:pPr>
              <w:pStyle w:val="PURBullet-Indented"/>
              <w:rPr>
                <w:b/>
                <w:bCs/>
                <w:lang w:val="es-ES"/>
              </w:rPr>
            </w:pPr>
            <w:r w:rsidRPr="0089008B">
              <w:rPr>
                <w:lang w:val="es-ES"/>
              </w:rPr>
              <w:t>SAL de Servicios de Escritorio Remoto de Windows Server 2012</w:t>
            </w:r>
          </w:p>
        </w:tc>
      </w:tr>
    </w:tbl>
    <w:p w14:paraId="2A797544" w14:textId="77777777" w:rsidR="00C079D4" w:rsidRPr="0089008B" w:rsidRDefault="00C079D4" w:rsidP="00C079D4">
      <w:pPr>
        <w:pStyle w:val="PURADDITIONALTERMSHEADERMB"/>
        <w:rPr>
          <w:lang w:val="es-ES"/>
        </w:rPr>
      </w:pPr>
      <w:r w:rsidRPr="0089008B">
        <w:rPr>
          <w:lang w:val="es-ES"/>
        </w:rPr>
        <w:lastRenderedPageBreak/>
        <w:t>Términos Adicionales:</w:t>
      </w:r>
    </w:p>
    <w:p w14:paraId="10946A81" w14:textId="77777777" w:rsidR="00C079D4" w:rsidRPr="0089008B" w:rsidRDefault="00C079D4" w:rsidP="00C079D4">
      <w:pPr>
        <w:pStyle w:val="PURBlueStrong-Indented"/>
        <w:rPr>
          <w:lang w:val="es-ES"/>
        </w:rPr>
      </w:pPr>
      <w:r w:rsidRPr="0089008B">
        <w:rPr>
          <w:lang w:val="es-ES"/>
        </w:rPr>
        <w:t>Solo derechos de acceso</w:t>
      </w:r>
    </w:p>
    <w:p w14:paraId="28C67E34" w14:textId="72CA13FF" w:rsidR="00C079D4" w:rsidRPr="0089008B" w:rsidRDefault="00C079D4" w:rsidP="00C079D4">
      <w:pPr>
        <w:pStyle w:val="PURBody-Indented"/>
        <w:rPr>
          <w:lang w:val="es-ES"/>
        </w:rPr>
      </w:pPr>
      <w:r w:rsidRPr="0089008B">
        <w:rPr>
          <w:lang w:val="es-ES"/>
        </w:rPr>
        <w:t>Se requieren SAL, como se describe posteriormente en los términos de licencia de Windows Server establecidos en la sección de modelo de licencias por procesador y en los términos de licencia de Cloud Platform Guest descritos en la sección de modelo de licencias Host/Invitado, por cada usuario que se autoriza para tener acceso directa o indirectamente a Microsoft Application Virtualization para Servicios de Escritorio Remoto.</w:t>
      </w:r>
    </w:p>
    <w:p w14:paraId="61E4523A" w14:textId="77777777" w:rsidR="00C079D4" w:rsidRPr="0089008B" w:rsidRDefault="00C079D4" w:rsidP="00C079D4">
      <w:pPr>
        <w:pStyle w:val="PURBlueStrong-Indented"/>
        <w:rPr>
          <w:lang w:val="es-ES"/>
        </w:rPr>
      </w:pPr>
      <w:r w:rsidRPr="0089008B">
        <w:rPr>
          <w:lang w:val="es-ES"/>
        </w:rPr>
        <w:t>Software de Servidor</w:t>
      </w:r>
    </w:p>
    <w:p w14:paraId="26F57722" w14:textId="3B403FE6" w:rsidR="00C079D4" w:rsidRPr="0089008B" w:rsidRDefault="00C079D4" w:rsidP="00C079D4">
      <w:pPr>
        <w:pStyle w:val="PURBody-Indented"/>
        <w:rPr>
          <w:lang w:val="es-ES"/>
        </w:rPr>
      </w:pPr>
      <w:r w:rsidRPr="0089008B">
        <w:rPr>
          <w:lang w:val="es-ES"/>
        </w:rPr>
        <w:t>No obstante, los Términos Generales para Software de Servidor, el software de servidor se debe licenciar de forma separada según las licencias por procesador de Windows Server 2012, como se dispone en los términos de licencia para Windows Server en</w:t>
      </w:r>
      <w:r w:rsidR="00981953">
        <w:rPr>
          <w:lang w:val="es-ES"/>
        </w:rPr>
        <w:t> </w:t>
      </w:r>
      <w:r w:rsidRPr="0089008B">
        <w:rPr>
          <w:lang w:val="es-ES"/>
        </w:rPr>
        <w:t>la sección de modelo de licencias por procesador o las licencias de Cloud Platform Guest, como se establece en los términos de</w:t>
      </w:r>
      <w:r w:rsidR="00981953">
        <w:rPr>
          <w:lang w:val="es-ES"/>
        </w:rPr>
        <w:t> </w:t>
      </w:r>
      <w:r w:rsidRPr="0089008B">
        <w:rPr>
          <w:lang w:val="es-ES"/>
        </w:rPr>
        <w:t>licencia para Cloud Platform Guest en el modelo de licencias por Host/Invitado. Usted no tiene derecho a ejecutar instancias del Software de Servidor en virtud de las licencias SAL de Servicios de Escritorio Remoto de Windows Server.</w:t>
      </w:r>
    </w:p>
    <w:p w14:paraId="4E8B3441" w14:textId="195D0273" w:rsidR="00C079D4" w:rsidRPr="0089008B" w:rsidRDefault="005461DC" w:rsidP="00D673CC">
      <w:pPr>
        <w:pStyle w:val="PURBody-Indented"/>
        <w:keepLines/>
        <w:ind w:left="274"/>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0C2DC8C8" w14:textId="3A5AB9B7" w:rsidR="009A4C7C" w:rsidRPr="0089008B" w:rsidRDefault="009A4C7C" w:rsidP="009A4C7C">
      <w:pPr>
        <w:pStyle w:val="PURProductName"/>
        <w:rPr>
          <w:lang w:val="es-ES"/>
        </w:rPr>
      </w:pPr>
      <w:bookmarkStart w:id="489" w:name="_Toc363552801"/>
      <w:bookmarkStart w:id="490" w:name="_Toc363552864"/>
      <w:bookmarkStart w:id="491" w:name="_Toc378682163"/>
      <w:bookmarkStart w:id="492" w:name="_Toc378682265"/>
      <w:bookmarkStart w:id="493" w:name="_Toc371268277"/>
      <w:bookmarkStart w:id="494" w:name="_Toc371268343"/>
      <w:bookmarkStart w:id="495" w:name="_Toc379278480"/>
      <w:bookmarkStart w:id="496" w:name="_Toc379278542"/>
      <w:bookmarkStart w:id="497" w:name="_Toc388447640"/>
      <w:bookmarkStart w:id="498" w:name="_Toc388997252"/>
      <w:r w:rsidRPr="0089008B">
        <w:rPr>
          <w:lang w:val="es-ES"/>
        </w:rPr>
        <w:t>Microsoft Dynamics AX 2012</w:t>
      </w:r>
      <w:bookmarkEnd w:id="481"/>
      <w:bookmarkEnd w:id="482"/>
      <w:bookmarkEnd w:id="483"/>
      <w:bookmarkEnd w:id="484"/>
      <w:r w:rsidRPr="0089008B">
        <w:rPr>
          <w:lang w:val="es-ES"/>
        </w:rPr>
        <w:t xml:space="preserve"> </w:t>
      </w:r>
      <w:bookmarkEnd w:id="485"/>
      <w:bookmarkEnd w:id="486"/>
      <w:bookmarkEnd w:id="487"/>
      <w:bookmarkEnd w:id="488"/>
      <w:bookmarkEnd w:id="489"/>
      <w:bookmarkEnd w:id="490"/>
      <w:bookmarkEnd w:id="491"/>
      <w:bookmarkEnd w:id="492"/>
      <w:bookmarkEnd w:id="493"/>
      <w:bookmarkEnd w:id="494"/>
      <w:r w:rsidRPr="0089008B">
        <w:rPr>
          <w:lang w:val="es-ES"/>
        </w:rPr>
        <w:t>R3</w:t>
      </w:r>
      <w:bookmarkEnd w:id="495"/>
      <w:bookmarkEnd w:id="496"/>
      <w:bookmarkEnd w:id="497"/>
      <w:bookmarkEnd w:id="498"/>
      <w:r w:rsidRPr="0089008B">
        <w:rPr>
          <w:lang w:val="es-ES"/>
        </w:rPr>
        <w:fldChar w:fldCharType="begin"/>
      </w:r>
      <w:r w:rsidRPr="0089008B">
        <w:rPr>
          <w:lang w:val="es-ES"/>
        </w:rPr>
        <w:instrText>XE "Microsoft Dynamics AX 2012 R3"</w:instrText>
      </w:r>
      <w:r w:rsidRPr="0089008B">
        <w:rPr>
          <w:lang w:val="es-ES"/>
        </w:rPr>
        <w:fldChar w:fldCharType="end"/>
      </w:r>
    </w:p>
    <w:p w14:paraId="537C648A"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rsidRPr="0089008B" w14:paraId="5BA40CAB" w14:textId="77777777" w:rsidTr="0015145F">
        <w:tc>
          <w:tcPr>
            <w:tcW w:w="2547" w:type="pct"/>
          </w:tcPr>
          <w:p w14:paraId="6629F1B3" w14:textId="77777777" w:rsidR="00831C1F" w:rsidRPr="0089008B" w:rsidRDefault="00831C1F" w:rsidP="00831C1F">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453" w:type="pct"/>
            <w:gridSpan w:val="2"/>
          </w:tcPr>
          <w:p w14:paraId="722A4B9F" w14:textId="77777777" w:rsidR="00831C1F" w:rsidRPr="0089008B" w:rsidRDefault="004F154D" w:rsidP="00831C1F">
            <w:pPr>
              <w:pStyle w:val="PURLMSH"/>
              <w:rPr>
                <w:lang w:val="es-ES"/>
              </w:rPr>
            </w:pPr>
            <w:r w:rsidRPr="0089008B">
              <w:rPr>
                <w:lang w:val="es-ES"/>
              </w:rPr>
              <w:t xml:space="preserve">Ver Notificación Aplicable: </w:t>
            </w:r>
            <w:r w:rsidRPr="0089008B">
              <w:rPr>
                <w:b/>
                <w:lang w:val="es-ES"/>
              </w:rPr>
              <w:t>No</w:t>
            </w:r>
          </w:p>
        </w:tc>
      </w:tr>
      <w:tr w:rsidR="009A4C7C" w:rsidRPr="0089008B" w14:paraId="5E03AB48" w14:textId="77777777" w:rsidTr="0015145F">
        <w:tc>
          <w:tcPr>
            <w:tcW w:w="2547" w:type="pct"/>
          </w:tcPr>
          <w:p w14:paraId="3F86EA57" w14:textId="705A2069" w:rsidR="009A4C7C" w:rsidRPr="0089008B" w:rsidRDefault="006B55FB" w:rsidP="00803002">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453" w:type="pct"/>
            <w:gridSpan w:val="2"/>
          </w:tcPr>
          <w:p w14:paraId="35D8ECDD" w14:textId="441FB7EF" w:rsidR="009A4C7C" w:rsidRPr="0089008B" w:rsidRDefault="003B0799" w:rsidP="00F35A29">
            <w:pPr>
              <w:pStyle w:val="PURLMSH"/>
              <w:rPr>
                <w:lang w:val="es-ES"/>
              </w:rPr>
            </w:pPr>
            <w:r w:rsidRPr="0089008B">
              <w:rPr>
                <w:lang w:val="es-ES"/>
              </w:rPr>
              <w:t>Elegible para Servicios de software en Servidores de Proveedores de</w:t>
            </w:r>
            <w:r w:rsidR="00F35A29">
              <w:rPr>
                <w:lang w:val="es-ES"/>
              </w:rPr>
              <w:t> </w:t>
            </w:r>
            <w:r w:rsidRPr="0089008B">
              <w:rPr>
                <w:lang w:val="es-ES"/>
              </w:rPr>
              <w:t>Data</w:t>
            </w:r>
            <w:r w:rsidR="00F35A29">
              <w:rPr>
                <w:lang w:val="es-ES"/>
              </w:rPr>
              <w:t> </w:t>
            </w:r>
            <w:r w:rsidRPr="0089008B">
              <w:rPr>
                <w:lang w:val="es-ES"/>
              </w:rPr>
              <w:t xml:space="preserve">Center: </w:t>
            </w:r>
            <w:r w:rsidRPr="0089008B">
              <w:rPr>
                <w:b/>
                <w:lang w:val="es-ES"/>
              </w:rPr>
              <w:t>Sí</w:t>
            </w:r>
          </w:p>
        </w:tc>
      </w:tr>
      <w:tr w:rsidR="00B90B55" w:rsidRPr="003448DF" w14:paraId="1223CAE7" w14:textId="77777777" w:rsidTr="0015145F">
        <w:trPr>
          <w:trHeight w:val="20"/>
        </w:trPr>
        <w:tc>
          <w:tcPr>
            <w:tcW w:w="5000" w:type="pct"/>
            <w:gridSpan w:val="3"/>
            <w:shd w:val="clear" w:color="auto" w:fill="E5EEF7"/>
          </w:tcPr>
          <w:p w14:paraId="4DCED08F" w14:textId="77777777" w:rsidR="00B90B55" w:rsidRPr="0089008B" w:rsidRDefault="00B90B55" w:rsidP="002351F3">
            <w:pPr>
              <w:pStyle w:val="PURTableHeaderBlue"/>
              <w:rPr>
                <w:lang w:val="es-ES"/>
              </w:rPr>
            </w:pPr>
            <w:r w:rsidRPr="0089008B">
              <w:rPr>
                <w:lang w:val="es-ES"/>
              </w:rPr>
              <w:t>LICENCIAS DE ACCESO DE SUSCRIPTOR (SAL)</w:t>
            </w:r>
          </w:p>
        </w:tc>
      </w:tr>
      <w:tr w:rsidR="00411C10" w:rsidRPr="0089008B" w14:paraId="1C7E2D0D" w14:textId="77777777" w:rsidTr="0015145F">
        <w:tblPrEx>
          <w:tblBorders>
            <w:top w:val="none" w:sz="0" w:space="0" w:color="auto"/>
            <w:bottom w:val="none" w:sz="0" w:space="0" w:color="auto"/>
          </w:tblBorders>
        </w:tblPrEx>
        <w:tc>
          <w:tcPr>
            <w:tcW w:w="2571" w:type="pct"/>
            <w:gridSpan w:val="2"/>
          </w:tcPr>
          <w:p w14:paraId="3B7183B8" w14:textId="77777777" w:rsidR="00411C10" w:rsidRPr="0089008B" w:rsidRDefault="00411C10" w:rsidP="00411C10">
            <w:pPr>
              <w:pStyle w:val="PURBody-Indented"/>
              <w:rPr>
                <w:lang w:val="es-ES"/>
              </w:rPr>
            </w:pPr>
            <w:r w:rsidRPr="0089008B">
              <w:rPr>
                <w:b/>
                <w:lang w:val="es-ES"/>
              </w:rPr>
              <w:t>Usted necesita</w:t>
            </w:r>
          </w:p>
          <w:p w14:paraId="0CD70902" w14:textId="459367C3" w:rsidR="00411C10" w:rsidRPr="004307BD" w:rsidRDefault="00411C10" w:rsidP="00411C10">
            <w:pPr>
              <w:pStyle w:val="PURBullet-Indented"/>
              <w:rPr>
                <w:lang w:val="pt-BR"/>
              </w:rPr>
            </w:pPr>
            <w:r w:rsidRPr="004307BD">
              <w:rPr>
                <w:lang w:val="pt-BR"/>
              </w:rPr>
              <w:t>SAL de Autoservicio de Microsoft Dynamics AX 2012 R3 o</w:t>
            </w:r>
          </w:p>
          <w:p w14:paraId="30813911" w14:textId="43008C37" w:rsidR="00411C10" w:rsidRPr="004307BD" w:rsidRDefault="00411C10" w:rsidP="00411C10">
            <w:pPr>
              <w:pStyle w:val="PURBullet-Indented"/>
              <w:rPr>
                <w:lang w:val="pt-BR"/>
              </w:rPr>
            </w:pPr>
            <w:r w:rsidRPr="004307BD">
              <w:rPr>
                <w:lang w:val="pt-BR"/>
              </w:rPr>
              <w:t>SAL de tareas de Microsoft Dynamics AX 2012 R3, o</w:t>
            </w:r>
          </w:p>
          <w:p w14:paraId="68770283" w14:textId="070FF4CC" w:rsidR="00411C10" w:rsidRPr="004307BD" w:rsidRDefault="00411C10" w:rsidP="00411C10">
            <w:pPr>
              <w:pStyle w:val="PURBullet-Indented"/>
              <w:rPr>
                <w:lang w:val="pt-BR"/>
              </w:rPr>
            </w:pPr>
            <w:r w:rsidRPr="004307BD">
              <w:rPr>
                <w:lang w:val="pt-BR"/>
              </w:rPr>
              <w:t>SAL funcional de Microsoft Dynamics AX 2012 R3, o</w:t>
            </w:r>
          </w:p>
          <w:p w14:paraId="35992426" w14:textId="0A2EEF49" w:rsidR="00411C10" w:rsidRPr="0089008B" w:rsidRDefault="00411C10" w:rsidP="00204150">
            <w:pPr>
              <w:pStyle w:val="PURBullet-Indented"/>
              <w:rPr>
                <w:rFonts w:ascii="Tahoma" w:eastAsia="Calibri" w:hAnsi="Tahoma" w:cs="Tahoma"/>
                <w:b/>
                <w:szCs w:val="19"/>
                <w:lang w:val="es-ES"/>
              </w:rPr>
            </w:pPr>
            <w:r w:rsidRPr="0089008B">
              <w:rPr>
                <w:lang w:val="es-ES"/>
              </w:rPr>
              <w:t>Microsoft Dynamics AX 2012 R3 Enterprise SAL</w:t>
            </w:r>
          </w:p>
        </w:tc>
        <w:tc>
          <w:tcPr>
            <w:tcW w:w="2429" w:type="pct"/>
          </w:tcPr>
          <w:p w14:paraId="15870B3C" w14:textId="77777777" w:rsidR="00411C10" w:rsidRPr="0089008B" w:rsidRDefault="00411C10" w:rsidP="00411C10">
            <w:pPr>
              <w:pStyle w:val="PURBody-Indented"/>
              <w:rPr>
                <w:lang w:val="es-ES"/>
              </w:rPr>
            </w:pPr>
          </w:p>
          <w:p w14:paraId="23E17CD1" w14:textId="2748208E" w:rsidR="00411C10" w:rsidRPr="0089008B" w:rsidRDefault="00411C10" w:rsidP="00830DCA">
            <w:pPr>
              <w:pStyle w:val="PURBullet-Indented"/>
              <w:numPr>
                <w:ilvl w:val="0"/>
                <w:numId w:val="0"/>
              </w:numPr>
              <w:ind w:left="810"/>
              <w:rPr>
                <w:lang w:val="es-ES"/>
              </w:rPr>
            </w:pPr>
          </w:p>
        </w:tc>
      </w:tr>
    </w:tbl>
    <w:p w14:paraId="2F931E5F" w14:textId="77777777" w:rsidR="009A4C7C" w:rsidRPr="0089008B" w:rsidRDefault="009A4C7C" w:rsidP="00F35A29">
      <w:pPr>
        <w:pStyle w:val="PURADDITIONALTERMSHEADERMB"/>
        <w:keepNext/>
        <w:keepLines/>
        <w:rPr>
          <w:lang w:val="es-ES"/>
        </w:rPr>
      </w:pPr>
      <w:r w:rsidRPr="0089008B">
        <w:rPr>
          <w:lang w:val="es-ES"/>
        </w:rPr>
        <w:t>Términos Adicionales:</w:t>
      </w:r>
    </w:p>
    <w:p w14:paraId="1E463546" w14:textId="4D81F5EF" w:rsidR="002A34F3" w:rsidRPr="0089008B" w:rsidRDefault="002A34F3" w:rsidP="00411C10">
      <w:pPr>
        <w:pStyle w:val="PURBlueStrong"/>
        <w:rPr>
          <w:lang w:val="es-ES"/>
        </w:rPr>
      </w:pPr>
      <w:r w:rsidRPr="0089008B">
        <w:rPr>
          <w:rStyle w:val="PURBlueStrongChar"/>
          <w:smallCaps/>
          <w:lang w:val="es-ES"/>
        </w:rPr>
        <w:t>Derechos de cambio a una versión anterior</w:t>
      </w:r>
    </w:p>
    <w:p w14:paraId="0DC4B927" w14:textId="09338E16" w:rsidR="002A34F3" w:rsidRPr="0089008B" w:rsidRDefault="002A34F3" w:rsidP="00F35A29">
      <w:pPr>
        <w:pStyle w:val="PURBlueStrong"/>
        <w:rPr>
          <w:lang w:val="es-ES"/>
        </w:rPr>
      </w:pPr>
      <w:r w:rsidRPr="0089008B">
        <w:rPr>
          <w:smallCaps w:val="0"/>
          <w:color w:val="404040" w:themeColor="text1" w:themeTint="BF"/>
          <w:lang w:val="es-ES"/>
        </w:rPr>
        <w:t xml:space="preserve">Solo puede usar la versión de software inmediatamente anterior a la versión actual, de acuerdo con lo que se permite en los </w:t>
      </w:r>
      <w:r w:rsidR="00F35A29">
        <w:rPr>
          <w:smallCaps w:val="0"/>
          <w:color w:val="404040" w:themeColor="text1" w:themeTint="BF"/>
          <w:lang w:val="es-ES"/>
        </w:rPr>
        <w:t>“</w:t>
      </w:r>
      <w:r w:rsidRPr="0089008B">
        <w:rPr>
          <w:smallCaps w:val="0"/>
          <w:color w:val="404040" w:themeColor="text1" w:themeTint="BF"/>
          <w:lang w:val="es-ES"/>
        </w:rPr>
        <w:t>Derechos de uso de otras versiones</w:t>
      </w:r>
      <w:r w:rsidR="00F35A29">
        <w:rPr>
          <w:smallCaps w:val="0"/>
          <w:color w:val="404040" w:themeColor="text1" w:themeTint="BF"/>
          <w:lang w:val="es-ES"/>
        </w:rPr>
        <w:t>”</w:t>
      </w:r>
      <w:r w:rsidRPr="0089008B">
        <w:rPr>
          <w:smallCaps w:val="0"/>
          <w:color w:val="404040" w:themeColor="text1" w:themeTint="BF"/>
          <w:lang w:val="es-ES"/>
        </w:rPr>
        <w:t xml:space="preserve"> en los Términos de licencia universales de este documento.</w:t>
      </w:r>
    </w:p>
    <w:p w14:paraId="339D76F0" w14:textId="77777777" w:rsidR="00411C10" w:rsidRPr="0089008B" w:rsidRDefault="00411C10" w:rsidP="00411C10">
      <w:pPr>
        <w:pStyle w:val="PURBlueStrong"/>
        <w:rPr>
          <w:lang w:val="es-ES"/>
        </w:rPr>
      </w:pPr>
      <w:r w:rsidRPr="0089008B">
        <w:rPr>
          <w:rStyle w:val="PURBlueStrongChar"/>
          <w:smallCaps/>
          <w:lang w:val="es-ES"/>
        </w:rPr>
        <w:t>Tipos de licencias SAL</w:t>
      </w:r>
    </w:p>
    <w:p w14:paraId="1359B314" w14:textId="4B1F4E87" w:rsidR="00B10A08" w:rsidRPr="0089008B" w:rsidRDefault="00411C10" w:rsidP="00411C10">
      <w:pPr>
        <w:pStyle w:val="PURBlueStrong"/>
        <w:rPr>
          <w:lang w:val="es-ES"/>
        </w:rPr>
      </w:pPr>
      <w:r w:rsidRPr="0089008B">
        <w:rPr>
          <w:smallCaps w:val="0"/>
          <w:color w:val="404040" w:themeColor="text1" w:themeTint="BF"/>
          <w:lang w:val="es-ES"/>
        </w:rPr>
        <w:t>Todas las licencias SAL antes mencionadas se ofrecen en tipos Usuario y Dispositivo.</w:t>
      </w:r>
    </w:p>
    <w:p w14:paraId="6CC671C3" w14:textId="77777777" w:rsidR="00411C10" w:rsidRPr="0089008B" w:rsidRDefault="00411C10" w:rsidP="00411C10">
      <w:pPr>
        <w:pStyle w:val="PURBlueStrong"/>
        <w:rPr>
          <w:lang w:val="es-ES"/>
        </w:rPr>
      </w:pPr>
      <w:r w:rsidRPr="0089008B">
        <w:rPr>
          <w:rStyle w:val="PURBlueStrongChar"/>
          <w:smallCaps/>
          <w:lang w:val="es-ES"/>
        </w:rPr>
        <w:t>No se Requiere SAL</w:t>
      </w:r>
    </w:p>
    <w:p w14:paraId="54A71F37" w14:textId="06CFD5F9" w:rsidR="009A4C7C" w:rsidRPr="0089008B" w:rsidRDefault="00411C10" w:rsidP="00F35A29">
      <w:pPr>
        <w:pStyle w:val="PURBody-Indented"/>
        <w:rPr>
          <w:lang w:val="es-ES"/>
        </w:rPr>
      </w:pPr>
      <w:r w:rsidRPr="0089008B">
        <w:rPr>
          <w:lang w:val="es-ES"/>
        </w:rPr>
        <w:t>No necesita adquirir ni asignar una licencia SAL a usuarios empleados por terceros que obtienen acceso a Microsoft Dynamics AX</w:t>
      </w:r>
      <w:r w:rsidR="00F35A29">
        <w:rPr>
          <w:lang w:val="es-ES"/>
        </w:rPr>
        <w:t> </w:t>
      </w:r>
      <w:r w:rsidRPr="0089008B">
        <w:rPr>
          <w:lang w:val="es-ES"/>
        </w:rPr>
        <w:t>2012 R3 únicamente con el propósito de proveer servicios de contabilidad o cuenta profesional adicionales relacionados con el</w:t>
      </w:r>
      <w:r w:rsidR="00F35A29">
        <w:rPr>
          <w:lang w:val="es-ES"/>
        </w:rPr>
        <w:t> </w:t>
      </w:r>
      <w:r w:rsidRPr="0089008B">
        <w:rPr>
          <w:lang w:val="es-ES"/>
        </w:rPr>
        <w:t>proceso de auditoría.</w:t>
      </w:r>
    </w:p>
    <w:p w14:paraId="0251FB43" w14:textId="77777777" w:rsidR="009A4C7C" w:rsidRPr="0089008B" w:rsidRDefault="009A4C7C" w:rsidP="009A4C7C">
      <w:pPr>
        <w:pStyle w:val="PURBlueStrong"/>
        <w:rPr>
          <w:lang w:val="es-ES"/>
        </w:rPr>
      </w:pPr>
      <w:r w:rsidRPr="0089008B">
        <w:rPr>
          <w:rStyle w:val="PURBlueStrongChar"/>
          <w:smallCaps/>
          <w:lang w:val="es-ES"/>
        </w:rPr>
        <w:t>Localizaciones y traducciones</w:t>
      </w:r>
    </w:p>
    <w:p w14:paraId="1E20EF24" w14:textId="79B3B15A" w:rsidR="009A4C7C" w:rsidRPr="0089008B" w:rsidRDefault="007B0B99" w:rsidP="00F35A29">
      <w:pPr>
        <w:pStyle w:val="PURBody-Indented"/>
        <w:rPr>
          <w:lang w:val="es-ES"/>
        </w:rPr>
      </w:pPr>
      <w:r w:rsidRPr="0089008B">
        <w:rPr>
          <w:rFonts w:cs="Tahoma"/>
          <w:lang w:val="es-ES"/>
        </w:rPr>
        <w:t>Microsoft Dynamics AX es localizado, traducido y recibe soporte de Microsoft y se pone a disposición del público en países e</w:t>
      </w:r>
      <w:r w:rsidR="00F35A29">
        <w:rPr>
          <w:rFonts w:cs="Tahoma"/>
          <w:lang w:val="es-ES"/>
        </w:rPr>
        <w:t> </w:t>
      </w:r>
      <w:r w:rsidRPr="0089008B">
        <w:rPr>
          <w:rFonts w:cs="Tahoma"/>
          <w:lang w:val="es-ES"/>
        </w:rPr>
        <w:t xml:space="preserve">idiomas seleccionados. Consulte </w:t>
      </w:r>
      <w:hyperlink r:id="rId154" w:history="1">
        <w:r w:rsidRPr="0089008B">
          <w:rPr>
            <w:rStyle w:val="Hyperlink"/>
            <w:rFonts w:cs="Tahoma"/>
            <w:lang w:val="es-ES"/>
          </w:rPr>
          <w:t>http://www.microsoft.com/en-us/dynamics/erp-explore-ax-capabilities.aspx</w:t>
        </w:r>
      </w:hyperlink>
      <w:r w:rsidRPr="0089008B">
        <w:rPr>
          <w:rFonts w:cs="Tahoma"/>
          <w:lang w:val="es-ES"/>
        </w:rPr>
        <w:t xml:space="preserve"> para obtener más</w:t>
      </w:r>
      <w:r w:rsidR="00F35A29">
        <w:rPr>
          <w:rFonts w:cs="Tahoma"/>
          <w:lang w:val="es-ES"/>
        </w:rPr>
        <w:t> </w:t>
      </w:r>
      <w:r w:rsidRPr="0089008B">
        <w:rPr>
          <w:rFonts w:cs="Tahoma"/>
          <w:lang w:val="es-ES"/>
        </w:rPr>
        <w:t>información sobre la disponibilidad de traducciones y localizaciones de Microsoft.</w:t>
      </w:r>
    </w:p>
    <w:p w14:paraId="6BFAB395" w14:textId="5BFCD4A2" w:rsidR="009A4C7C" w:rsidRPr="0089008B" w:rsidRDefault="009A4C7C" w:rsidP="009A4C7C">
      <w:pPr>
        <w:pStyle w:val="PURBody-Indented"/>
        <w:rPr>
          <w:lang w:val="es-ES"/>
        </w:rPr>
      </w:pPr>
      <w:r w:rsidRPr="0089008B">
        <w:rPr>
          <w:rFonts w:cs="Tahoma"/>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0BC85258" w14:textId="085C0C9F" w:rsidR="009A4C7C" w:rsidRPr="0089008B" w:rsidRDefault="009A4C7C" w:rsidP="00A4661D">
      <w:pPr>
        <w:pStyle w:val="PURBody-Indented"/>
        <w:spacing w:line="235" w:lineRule="auto"/>
        <w:rPr>
          <w:lang w:val="es-ES"/>
        </w:rPr>
      </w:pPr>
      <w:r w:rsidRPr="0089008B">
        <w:rPr>
          <w:rFonts w:cs="Tahoma"/>
          <w:lang w:val="es-ES"/>
        </w:rPr>
        <w:lastRenderedPageBreak/>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55" w:history="1">
        <w:r w:rsidRPr="0089008B">
          <w:rPr>
            <w:rStyle w:val="Hyperlink"/>
            <w:rFonts w:cs="Tahoma"/>
            <w:lang w:val="es-ES"/>
          </w:rPr>
          <w:t>https://mbs.microsoft.com/partnersource/partneressentials/pllp</w:t>
        </w:r>
      </w:hyperlink>
      <w:r w:rsidRPr="0089008B">
        <w:rPr>
          <w:rFonts w:cs="Tahoma"/>
          <w:lang w:val="es-ES"/>
        </w:rPr>
        <w:t xml:space="preserve"> o póngase en contacto con su Gestor de cuentas de partner.</w:t>
      </w:r>
    </w:p>
    <w:p w14:paraId="286DCB9B" w14:textId="77777777" w:rsidR="007B0B99" w:rsidRPr="0089008B" w:rsidRDefault="007B0B99" w:rsidP="007B0B99">
      <w:pPr>
        <w:pStyle w:val="PURBlueStrong"/>
        <w:rPr>
          <w:lang w:val="es-ES"/>
        </w:rPr>
      </w:pPr>
      <w:r w:rsidRPr="0089008B">
        <w:rPr>
          <w:rStyle w:val="PURBlueStrongChar"/>
          <w:smallCaps/>
          <w:lang w:val="es-ES"/>
        </w:rPr>
        <w:t>Derechos de uso de SAL:</w:t>
      </w:r>
    </w:p>
    <w:p w14:paraId="1728C956" w14:textId="68EF2156" w:rsidR="007B0B99" w:rsidRPr="0089008B" w:rsidRDefault="007B0B99" w:rsidP="00A4661D">
      <w:pPr>
        <w:spacing w:line="235" w:lineRule="auto"/>
        <w:ind w:firstLine="274"/>
        <w:contextualSpacing/>
        <w:rPr>
          <w:lang w:val="es-ES"/>
        </w:rPr>
      </w:pPr>
      <w:r w:rsidRPr="0089008B">
        <w:rPr>
          <w:color w:val="404040" w:themeColor="text1" w:themeTint="BF"/>
          <w:sz w:val="18"/>
          <w:lang w:val="es-ES"/>
        </w:rPr>
        <w:t>A continuación se indican los usos permitidos de las diferentes Licencias SAL de Microsoft Dynamics AX 2012 R3:</w:t>
      </w:r>
    </w:p>
    <w:p w14:paraId="294A7A16" w14:textId="285E1549" w:rsidR="0028224D" w:rsidRPr="0089008B" w:rsidRDefault="0028224D" w:rsidP="00A4661D">
      <w:pPr>
        <w:pStyle w:val="ProductList-Body"/>
        <w:tabs>
          <w:tab w:val="clear" w:pos="158"/>
          <w:tab w:val="left" w:pos="270"/>
        </w:tabs>
        <w:spacing w:after="120" w:line="235" w:lineRule="auto"/>
        <w:ind w:left="270"/>
        <w:rPr>
          <w:lang w:val="es-ES"/>
        </w:rPr>
      </w:pPr>
      <w:r w:rsidRPr="0089008B">
        <w:rPr>
          <w:rFonts w:ascii="Arial" w:hAnsi="Arial" w:cs="Arial"/>
          <w:b/>
          <w:color w:val="404040" w:themeColor="text1" w:themeTint="BF"/>
          <w:lang w:val="es-ES"/>
        </w:rPr>
        <w:t>SAL de autoservicio (licencia SAL básica)</w:t>
      </w:r>
      <w:r w:rsidRPr="0089008B">
        <w:rPr>
          <w:rFonts w:ascii="Arial" w:hAnsi="Arial" w:cs="Arial"/>
          <w:color w:val="404040" w:themeColor="text1" w:themeTint="BF"/>
          <w:lang w:val="es-ES"/>
        </w:rPr>
        <w:t xml:space="preserve"> Concede derechos a un usuario para su propio uso y no para o de parte de otros usuarios para (i) registrar únicamente el tiempo resultante del procesamiento de nóminas, (ii) registrar únicamente los gastos de</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reembolso, (iii) administrar información personal, (iv) crear pedidos y (v) administrar presupuestos relacionados con estas actividades</w:t>
      </w:r>
    </w:p>
    <w:p w14:paraId="41B267F5" w14:textId="6C84D651" w:rsidR="0028224D" w:rsidRPr="0089008B" w:rsidRDefault="0028224D" w:rsidP="00A4661D">
      <w:pPr>
        <w:pStyle w:val="ProductList-Body"/>
        <w:tabs>
          <w:tab w:val="clear" w:pos="158"/>
          <w:tab w:val="left" w:pos="270"/>
        </w:tabs>
        <w:spacing w:after="120" w:line="235" w:lineRule="auto"/>
        <w:ind w:left="270"/>
        <w:rPr>
          <w:lang w:val="es-ES"/>
        </w:rPr>
      </w:pPr>
      <w:r w:rsidRPr="0089008B">
        <w:rPr>
          <w:rFonts w:ascii="Arial" w:hAnsi="Arial" w:cs="Arial"/>
          <w:b/>
          <w:color w:val="404040" w:themeColor="text1" w:themeTint="BF"/>
          <w:lang w:val="es-ES"/>
        </w:rPr>
        <w:t xml:space="preserve">SAL de tareas (licencia SAL de autoservicio + licencia SAL tareas adicional): </w:t>
      </w:r>
      <w:r w:rsidRPr="0089008B">
        <w:rPr>
          <w:rFonts w:ascii="Arial" w:hAnsi="Arial" w:cs="Arial"/>
          <w:color w:val="404040" w:themeColor="text1" w:themeTint="BF"/>
          <w:lang w:val="es-ES"/>
        </w:rPr>
        <w:t>Concede derechos a un usuario para (i)</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registrar</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y aprobar cualquier tipo de tiempo y gasto, (ii) aprobar facturas, (iii) aprobar todas las transacciones relacionadas con</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el</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 xml:space="preserve">autoservicio y (iv) operar un dispositivo de Punto de Venta o de Almacén. </w:t>
      </w:r>
    </w:p>
    <w:p w14:paraId="6166AF35" w14:textId="40C5156E" w:rsidR="00F958B2" w:rsidRPr="0089008B" w:rsidRDefault="00F958B2" w:rsidP="00A4661D">
      <w:pPr>
        <w:pStyle w:val="ProductList-Body"/>
        <w:numPr>
          <w:ilvl w:val="0"/>
          <w:numId w:val="47"/>
        </w:numPr>
        <w:tabs>
          <w:tab w:val="clear" w:pos="158"/>
          <w:tab w:val="left" w:pos="270"/>
        </w:tabs>
        <w:spacing w:after="120" w:line="235" w:lineRule="auto"/>
        <w:rPr>
          <w:lang w:val="es-ES"/>
        </w:rPr>
      </w:pPr>
      <w:r w:rsidRPr="0089008B">
        <w:rPr>
          <w:rFonts w:ascii="Arial" w:hAnsi="Arial" w:cs="Arial"/>
          <w:color w:val="404040" w:themeColor="text1" w:themeTint="BF"/>
          <w:lang w:val="es-ES"/>
        </w:rPr>
        <w:t xml:space="preserve">Una </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Ubicación comercial</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 xml:space="preserve"> o </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Tienda</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 xml:space="preserve"> es una ubicación física (estática o itinerante) operada por usted cuando cierra las transacciones de servicios y productos con clientes.</w:t>
      </w:r>
    </w:p>
    <w:p w14:paraId="121B7EE4" w14:textId="5EFE33B0" w:rsidR="00F958B2" w:rsidRPr="0089008B" w:rsidRDefault="00F958B2" w:rsidP="00A4661D">
      <w:pPr>
        <w:pStyle w:val="ProductList-Body"/>
        <w:numPr>
          <w:ilvl w:val="0"/>
          <w:numId w:val="47"/>
        </w:numPr>
        <w:tabs>
          <w:tab w:val="clear" w:pos="158"/>
          <w:tab w:val="left" w:pos="270"/>
        </w:tabs>
        <w:spacing w:after="120" w:line="235" w:lineRule="auto"/>
        <w:rPr>
          <w:lang w:val="es-ES"/>
        </w:rPr>
      </w:pPr>
      <w:r w:rsidRPr="0089008B">
        <w:rPr>
          <w:rFonts w:ascii="Arial" w:hAnsi="Arial" w:cs="Arial"/>
          <w:color w:val="404040" w:themeColor="text1" w:themeTint="BF"/>
          <w:lang w:val="es-ES"/>
        </w:rPr>
        <w:t xml:space="preserve">La </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Realización de funciones de almacenaje</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 xml:space="preserve"> significa recibir, ubicar, realizar transferencias de existencias internas, recoger, embalar y enviar productos, además de realizar comprobaciones de recuento de inventario en el contexto de un sistema de</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administración de almacenaje y publicar resultados, así como el consumo de materiales, en relación a los pedidos de producción cuando se capturan como transferencias de materias primas o productos finales entre un almacén y una línea de</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producción (se excluyen los otros tipos de transacciones).</w:t>
      </w:r>
    </w:p>
    <w:p w14:paraId="7CD471D1" w14:textId="7B9989AF" w:rsidR="0028224D" w:rsidRPr="0089008B" w:rsidRDefault="0028224D" w:rsidP="00A4661D">
      <w:pPr>
        <w:pStyle w:val="ProductList-Body"/>
        <w:numPr>
          <w:ilvl w:val="0"/>
          <w:numId w:val="47"/>
        </w:numPr>
        <w:tabs>
          <w:tab w:val="clear" w:pos="158"/>
          <w:tab w:val="left" w:pos="270"/>
        </w:tabs>
        <w:spacing w:after="120" w:line="235" w:lineRule="auto"/>
        <w:rPr>
          <w:lang w:val="es-ES"/>
        </w:rPr>
      </w:pPr>
      <w:r w:rsidRPr="0089008B">
        <w:rPr>
          <w:rFonts w:ascii="Arial" w:hAnsi="Arial" w:cs="Arial"/>
          <w:color w:val="404040" w:themeColor="text1" w:themeTint="BF"/>
          <w:lang w:val="es-ES"/>
        </w:rPr>
        <w:t xml:space="preserve">Un </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Dispositivo de Punto de venta</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 xml:space="preserve"> es un dispositivo que se encuentra en una Ubicación comercial y lo utiliza cualquier individuo con la finalidad de realizar ventas de productos de cara al cliente o transacciones de servicios.</w:t>
      </w:r>
    </w:p>
    <w:p w14:paraId="7D1F5C47" w14:textId="492FF9A5" w:rsidR="0028224D" w:rsidRPr="0089008B" w:rsidRDefault="0028224D" w:rsidP="00A4661D">
      <w:pPr>
        <w:pStyle w:val="ProductList-Body"/>
        <w:numPr>
          <w:ilvl w:val="0"/>
          <w:numId w:val="47"/>
        </w:numPr>
        <w:tabs>
          <w:tab w:val="clear" w:pos="158"/>
          <w:tab w:val="left" w:pos="270"/>
        </w:tabs>
        <w:spacing w:after="120" w:line="235" w:lineRule="auto"/>
        <w:rPr>
          <w:lang w:val="es-ES"/>
        </w:rPr>
      </w:pPr>
      <w:r w:rsidRPr="0089008B">
        <w:rPr>
          <w:rFonts w:ascii="Arial" w:hAnsi="Arial" w:cs="Arial"/>
          <w:color w:val="404040" w:themeColor="text1" w:themeTint="BF"/>
          <w:lang w:val="es-ES"/>
        </w:rPr>
        <w:t xml:space="preserve">Un </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Dispositivo de Almacén</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 xml:space="preserve"> es un dispositivo dedicado exclusivamente a la realización de funciones de Almacenaje. Los</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dispositivos de Almacén (i) no deben disponer de capacidades móviles y (ii), si el dispositivo es de bolsillo, debe incluir un</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escáner de código de barras.</w:t>
      </w:r>
    </w:p>
    <w:p w14:paraId="688A01B5" w14:textId="1E224A29" w:rsidR="0028224D" w:rsidRPr="0089008B" w:rsidRDefault="0028224D" w:rsidP="00A4661D">
      <w:pPr>
        <w:pStyle w:val="ProductList-Body"/>
        <w:tabs>
          <w:tab w:val="clear" w:pos="158"/>
          <w:tab w:val="left" w:pos="270"/>
        </w:tabs>
        <w:spacing w:after="120" w:line="235" w:lineRule="auto"/>
        <w:ind w:left="270"/>
        <w:rPr>
          <w:lang w:val="es-ES"/>
        </w:rPr>
      </w:pPr>
      <w:r w:rsidRPr="0089008B">
        <w:rPr>
          <w:b/>
          <w:color w:val="404040" w:themeColor="text1" w:themeTint="BF"/>
          <w:lang w:val="es-ES"/>
        </w:rPr>
        <w:t>SAL funcional</w:t>
      </w:r>
      <w:r w:rsidRPr="0089008B">
        <w:rPr>
          <w:rFonts w:cs="Arial"/>
          <w:b/>
          <w:color w:val="404040" w:themeColor="text1" w:themeTint="BF"/>
          <w:lang w:val="es-ES"/>
        </w:rPr>
        <w:t xml:space="preserve"> (</w:t>
      </w:r>
      <w:r w:rsidRPr="0089008B">
        <w:rPr>
          <w:b/>
          <w:color w:val="404040" w:themeColor="text1" w:themeTint="BF"/>
          <w:lang w:val="es-ES"/>
        </w:rPr>
        <w:t>SAL de tareas</w:t>
      </w:r>
      <w:r w:rsidRPr="0089008B">
        <w:rPr>
          <w:rFonts w:cs="Arial"/>
          <w:b/>
          <w:color w:val="404040" w:themeColor="text1" w:themeTint="BF"/>
          <w:szCs w:val="18"/>
          <w:lang w:val="es-ES"/>
        </w:rPr>
        <w:t xml:space="preserve"> + SAL adicional funcional): </w:t>
      </w:r>
      <w:r w:rsidRPr="0089008B">
        <w:rPr>
          <w:rFonts w:cs="Arial"/>
          <w:color w:val="404040" w:themeColor="text1" w:themeTint="BF"/>
          <w:szCs w:val="18"/>
          <w:lang w:val="es-ES"/>
        </w:rPr>
        <w:t>Concede derechos a un usuario para (i) utilizar ciclos operativos</w:t>
      </w:r>
      <w:r w:rsidRPr="0089008B">
        <w:rPr>
          <w:color w:val="404040" w:themeColor="text1" w:themeTint="BF"/>
          <w:szCs w:val="18"/>
          <w:lang w:val="es-ES"/>
        </w:rPr>
        <w:t xml:space="preserve"> establecidos</w:t>
      </w:r>
      <w:r w:rsidRPr="0089008B">
        <w:rPr>
          <w:rFonts w:cs="Arial"/>
          <w:color w:val="404040" w:themeColor="text1" w:themeTint="BF"/>
          <w:szCs w:val="18"/>
          <w:lang w:val="es-ES"/>
        </w:rPr>
        <w:t xml:space="preserve"> y procesos empresariales proporcionados por el software, (ii) crear y actualizar (a) solicitudes de posición o (b)</w:t>
      </w:r>
      <w:r w:rsidRPr="0089008B">
        <w:rPr>
          <w:color w:val="404040" w:themeColor="text1" w:themeTint="BF"/>
          <w:szCs w:val="18"/>
          <w:lang w:val="es-ES"/>
        </w:rPr>
        <w:t xml:space="preserve"> registros de datos principales pertenecientes a </w:t>
      </w:r>
      <w:r w:rsidRPr="0089008B">
        <w:rPr>
          <w:rFonts w:cs="Arial"/>
          <w:color w:val="404040" w:themeColor="text1" w:themeTint="BF"/>
          <w:szCs w:val="18"/>
          <w:lang w:val="es-ES"/>
        </w:rPr>
        <w:t>candidatos, empleados, clientes, proveedores</w:t>
      </w:r>
      <w:r w:rsidRPr="0089008B">
        <w:rPr>
          <w:color w:val="404040" w:themeColor="text1" w:themeTint="BF"/>
          <w:szCs w:val="18"/>
          <w:lang w:val="es-ES"/>
        </w:rPr>
        <w:t xml:space="preserve"> o </w:t>
      </w:r>
      <w:r w:rsidRPr="0089008B">
        <w:rPr>
          <w:rFonts w:cs="Arial"/>
          <w:color w:val="404040" w:themeColor="text1" w:themeTint="BF"/>
          <w:szCs w:val="18"/>
          <w:lang w:val="es-ES"/>
        </w:rPr>
        <w:t>catálogos de</w:t>
      </w:r>
      <w:r w:rsidRPr="0089008B">
        <w:rPr>
          <w:color w:val="404040" w:themeColor="text1" w:themeTint="BF"/>
          <w:szCs w:val="18"/>
          <w:lang w:val="es-ES"/>
        </w:rPr>
        <w:t xml:space="preserve"> piezas</w:t>
      </w:r>
      <w:r w:rsidRPr="0089008B">
        <w:rPr>
          <w:rFonts w:ascii="Arial" w:hAnsi="Arial" w:cs="Arial"/>
          <w:color w:val="404040" w:themeColor="text1" w:themeTint="BF"/>
          <w:lang w:val="es-ES"/>
        </w:rPr>
        <w:t>, (iii) utilizar un</w:t>
      </w:r>
      <w:r w:rsidR="00F35A29">
        <w:rPr>
          <w:rFonts w:ascii="Arial" w:hAnsi="Arial" w:cs="Arial"/>
          <w:color w:val="404040" w:themeColor="text1" w:themeTint="BF"/>
          <w:lang w:val="es-ES"/>
        </w:rPr>
        <w:t> </w:t>
      </w:r>
      <w:r w:rsidRPr="0089008B">
        <w:rPr>
          <w:rFonts w:ascii="Arial" w:hAnsi="Arial" w:cs="Arial"/>
          <w:color w:val="404040" w:themeColor="text1" w:themeTint="BF"/>
          <w:lang w:val="es-ES"/>
        </w:rPr>
        <w:t>dispositivo administrador de almacén y (iv) aprobar todas las</w:t>
      </w:r>
      <w:r w:rsidRPr="0089008B">
        <w:rPr>
          <w:rFonts w:ascii="Arial" w:hAnsi="Arial"/>
          <w:color w:val="404040" w:themeColor="text1" w:themeTint="BF"/>
          <w:lang w:val="es-ES"/>
        </w:rPr>
        <w:t xml:space="preserve"> transacciones </w:t>
      </w:r>
      <w:r w:rsidRPr="0089008B">
        <w:rPr>
          <w:rFonts w:ascii="Arial" w:hAnsi="Arial" w:cs="Arial"/>
          <w:color w:val="404040" w:themeColor="text1" w:themeTint="BF"/>
          <w:lang w:val="es-ES"/>
        </w:rPr>
        <w:t>relacionadas con el autoservicio y las tareas</w:t>
      </w:r>
      <w:r w:rsidRPr="0089008B">
        <w:rPr>
          <w:rFonts w:ascii="Arial" w:hAnsi="Arial"/>
          <w:color w:val="404040" w:themeColor="text1" w:themeTint="BF"/>
          <w:lang w:val="es-ES"/>
        </w:rPr>
        <w:t>.</w:t>
      </w:r>
    </w:p>
    <w:p w14:paraId="2345B6E0" w14:textId="284BAFF3" w:rsidR="0028224D" w:rsidRPr="0089008B" w:rsidRDefault="0028224D" w:rsidP="00A4661D">
      <w:pPr>
        <w:pStyle w:val="ProductList-Body"/>
        <w:numPr>
          <w:ilvl w:val="0"/>
          <w:numId w:val="47"/>
        </w:numPr>
        <w:tabs>
          <w:tab w:val="clear" w:pos="158"/>
          <w:tab w:val="left" w:pos="270"/>
        </w:tabs>
        <w:spacing w:after="120" w:line="235" w:lineRule="auto"/>
        <w:rPr>
          <w:lang w:val="es-ES"/>
        </w:rPr>
      </w:pPr>
      <w:r w:rsidRPr="0089008B">
        <w:rPr>
          <w:rFonts w:ascii="Arial" w:hAnsi="Arial" w:cs="Arial"/>
          <w:color w:val="404040" w:themeColor="text1" w:themeTint="BF"/>
          <w:lang w:val="es-ES"/>
        </w:rPr>
        <w:t xml:space="preserve">Un </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Dispositivo administrador de almacén</w:t>
      </w:r>
      <w:r w:rsidR="00F35A29">
        <w:rPr>
          <w:rFonts w:ascii="Arial" w:hAnsi="Arial" w:cs="Arial"/>
          <w:color w:val="404040" w:themeColor="text1" w:themeTint="BF"/>
          <w:lang w:val="es-ES"/>
        </w:rPr>
        <w:t>”</w:t>
      </w:r>
      <w:r w:rsidRPr="0089008B">
        <w:rPr>
          <w:rFonts w:ascii="Arial" w:hAnsi="Arial" w:cs="Arial"/>
          <w:color w:val="404040" w:themeColor="text1" w:themeTint="BF"/>
          <w:lang w:val="es-ES"/>
        </w:rPr>
        <w:t xml:space="preserve"> es un dispositivo ubicado en una Ubicación comercial, utilizado por cualquier individuo y dedicado a realizar las siguientes tareas exclusivamente para esa Ubicación comercial: (i) administrar y reponer el inventario, (ii) equilibrar la caja y procesar los recibos diarios, (iii) configurar y mantener las opciones de menú mostradas en los dispositivos ISV, (iv) comprar suministros y servicios necesarios para ejecutar las operaciones de la Ubicación comercial, (v) administrar el personal de la Ubicación comercial, (iv) procesar los informes necesarios para analizar y administrar resultados de la Ubicación comercial, y (vii) administrar datos principales relacionados con las operaciones de la Ubicación comercial.</w:t>
      </w:r>
    </w:p>
    <w:p w14:paraId="50DCC0F0" w14:textId="77777777" w:rsidR="0028224D" w:rsidRPr="0089008B" w:rsidRDefault="0028224D" w:rsidP="00A4661D">
      <w:pPr>
        <w:pStyle w:val="ProductList-Body"/>
        <w:tabs>
          <w:tab w:val="clear" w:pos="158"/>
          <w:tab w:val="left" w:pos="270"/>
        </w:tabs>
        <w:spacing w:after="120" w:line="235" w:lineRule="auto"/>
        <w:ind w:left="270"/>
        <w:rPr>
          <w:lang w:val="es-ES"/>
        </w:rPr>
      </w:pPr>
      <w:r w:rsidRPr="0089008B">
        <w:rPr>
          <w:rFonts w:ascii="Arial" w:hAnsi="Arial" w:cs="Arial"/>
          <w:b/>
          <w:color w:val="404040" w:themeColor="text1" w:themeTint="BF"/>
          <w:lang w:val="es-ES"/>
        </w:rPr>
        <w:t xml:space="preserve">Licencia SAL Enterprise (SAL funcional + SAL Enterprise adicional): </w:t>
      </w:r>
      <w:r w:rsidRPr="0089008B">
        <w:rPr>
          <w:rFonts w:ascii="Arial" w:hAnsi="Arial" w:cs="Arial"/>
          <w:color w:val="404040" w:themeColor="text1" w:themeTint="BF"/>
          <w:lang w:val="es-ES"/>
        </w:rPr>
        <w:t>concede a un usuario acceso completo e ilimitado a toda la funcionalidad del software de servidor en la solución ERP.</w:t>
      </w:r>
    </w:p>
    <w:p w14:paraId="5520281C" w14:textId="5F93484F" w:rsidR="007B0B99" w:rsidRPr="0089008B" w:rsidRDefault="007B0B99" w:rsidP="00A4661D">
      <w:pPr>
        <w:pStyle w:val="PURBody-Indented"/>
        <w:spacing w:line="235" w:lineRule="auto"/>
        <w:ind w:left="274"/>
        <w:contextualSpacing/>
        <w:rPr>
          <w:lang w:val="es-ES"/>
        </w:rPr>
      </w:pPr>
      <w:r w:rsidRPr="0089008B">
        <w:rPr>
          <w:rFonts w:eastAsia="Calibri" w:cs="Arial"/>
          <w:szCs w:val="18"/>
          <w:lang w:val="es-ES"/>
        </w:rPr>
        <w:t>Para una mayor granularidad y comprensión de las licencias SAL necesarias, puede consultar la guía de licencias de Microsoft</w:t>
      </w:r>
      <w:r w:rsidR="00F35A29">
        <w:rPr>
          <w:rFonts w:eastAsia="Calibri" w:cs="Arial"/>
          <w:szCs w:val="18"/>
          <w:lang w:val="es-ES"/>
        </w:rPr>
        <w:t> </w:t>
      </w:r>
      <w:r w:rsidRPr="0089008B">
        <w:rPr>
          <w:rFonts w:eastAsia="Calibri" w:cs="Arial"/>
          <w:szCs w:val="18"/>
          <w:lang w:val="es-ES"/>
        </w:rPr>
        <w:t xml:space="preserve">Dynamics AX 2012 R3 disponible en </w:t>
      </w:r>
      <w:hyperlink r:id="rId156" w:history="1">
        <w:r w:rsidRPr="0089008B">
          <w:rPr>
            <w:rStyle w:val="Hyperlink"/>
            <w:rFonts w:eastAsia="Calibri" w:cs="Arial"/>
            <w:szCs w:val="18"/>
            <w:lang w:val="es-ES"/>
          </w:rPr>
          <w:t>www.microsoft.com</w:t>
        </w:r>
      </w:hyperlink>
      <w:r w:rsidRPr="0089008B">
        <w:rPr>
          <w:rFonts w:eastAsia="Calibri" w:cs="Arial"/>
          <w:szCs w:val="18"/>
          <w:lang w:val="es-ES"/>
        </w:rPr>
        <w:t>.</w:t>
      </w:r>
    </w:p>
    <w:p w14:paraId="4DAF9463" w14:textId="77777777" w:rsidR="007B0B99" w:rsidRPr="0089008B" w:rsidRDefault="007B0B99" w:rsidP="007B0B99">
      <w:pPr>
        <w:pStyle w:val="PURBlueStrong"/>
        <w:rPr>
          <w:lang w:val="es-ES"/>
        </w:rPr>
      </w:pPr>
      <w:r w:rsidRPr="0089008B">
        <w:rPr>
          <w:rStyle w:val="PURBlueStrongChar"/>
          <w:smallCaps/>
          <w:lang w:val="es-ES"/>
        </w:rPr>
        <w:t>Términos de Licencia Adicionales</w:t>
      </w:r>
    </w:p>
    <w:p w14:paraId="02D7C26C" w14:textId="61438D98" w:rsidR="007B0B99" w:rsidRPr="0089008B" w:rsidRDefault="007B0B99" w:rsidP="00A4661D">
      <w:pPr>
        <w:pStyle w:val="PURBody-Indented"/>
        <w:spacing w:line="235" w:lineRule="auto"/>
        <w:rPr>
          <w:lang w:val="es-ES"/>
        </w:rPr>
      </w:pPr>
      <w:r w:rsidRPr="0089008B">
        <w:rPr>
          <w:lang w:val="es-ES"/>
        </w:rPr>
        <w:t>Su uso de Componentes de Ecommerce, Componentes de Punto de Venta y actualizaciones y suplementos similares en</w:t>
      </w:r>
      <w:r w:rsidR="00F35A29">
        <w:rPr>
          <w:lang w:val="es-ES"/>
        </w:rPr>
        <w:t> </w:t>
      </w:r>
      <w:r w:rsidRPr="0089008B">
        <w:rPr>
          <w:lang w:val="es-ES"/>
        </w:rPr>
        <w:t>Microsoft</w:t>
      </w:r>
      <w:r w:rsidR="00F35A29">
        <w:rPr>
          <w:lang w:val="es-ES"/>
        </w:rPr>
        <w:t> </w:t>
      </w:r>
      <w:r w:rsidRPr="0089008B">
        <w:rPr>
          <w:lang w:val="es-ES"/>
        </w:rPr>
        <w:t xml:space="preserve">Dynamics AX 2012 R3 los rigen los Términos de Licencia Adicionales que puede encontrar aquí: </w:t>
      </w:r>
      <w:hyperlink r:id="rId157" w:history="1">
        <w:r w:rsidRPr="0089008B">
          <w:rPr>
            <w:rStyle w:val="Hyperlink"/>
            <w:lang w:val="es-ES"/>
          </w:rPr>
          <w:t>http://www.microsoft.com/en-us/dynamics/erp-buy-ax-software.aspx</w:t>
        </w:r>
      </w:hyperlink>
      <w:r w:rsidRPr="0089008B">
        <w:rPr>
          <w:lang w:val="es-ES"/>
        </w:rPr>
        <w:t>.</w:t>
      </w:r>
    </w:p>
    <w:p w14:paraId="1F0BAD26" w14:textId="79A8EC01" w:rsidR="00893CE7" w:rsidRPr="0089008B" w:rsidRDefault="005461DC" w:rsidP="00A4661D">
      <w:pPr>
        <w:pStyle w:val="PURBody-Indented"/>
        <w:keepLines/>
        <w:spacing w:line="235" w:lineRule="auto"/>
        <w:ind w:left="274"/>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D673CC" w:rsidRPr="0089008B">
          <w:rPr>
            <w:rStyle w:val="Hyperlink"/>
            <w:rFonts w:ascii="Arial Narrow" w:hAnsi="Arial Narrow"/>
            <w:sz w:val="16"/>
            <w:lang w:val="es-ES"/>
          </w:rPr>
          <w:t>Términos de Licencia Universales</w:t>
        </w:r>
      </w:hyperlink>
    </w:p>
    <w:p w14:paraId="1DFE409B" w14:textId="0CA84668" w:rsidR="002733A7" w:rsidRPr="0089008B" w:rsidRDefault="002733A7" w:rsidP="00A4661D">
      <w:pPr>
        <w:pStyle w:val="PURProductName"/>
        <w:spacing w:line="235" w:lineRule="auto"/>
        <w:rPr>
          <w:lang w:val="es-ES"/>
        </w:rPr>
      </w:pPr>
      <w:bookmarkStart w:id="499" w:name="_Toc299519126"/>
      <w:bookmarkStart w:id="500" w:name="_Toc299531558"/>
      <w:bookmarkStart w:id="501" w:name="_Toc299531882"/>
      <w:bookmarkStart w:id="502" w:name="_Toc299957165"/>
      <w:bookmarkStart w:id="503" w:name="_Toc346536865"/>
      <w:bookmarkStart w:id="504" w:name="_Toc346895316"/>
      <w:bookmarkStart w:id="505" w:name="_Toc339280329"/>
      <w:bookmarkStart w:id="506" w:name="_Toc339280472"/>
      <w:bookmarkStart w:id="507" w:name="_Toc363552802"/>
      <w:bookmarkStart w:id="508" w:name="_Toc363552865"/>
      <w:bookmarkStart w:id="509" w:name="_Toc378682164"/>
      <w:bookmarkStart w:id="510" w:name="_Toc378682266"/>
      <w:bookmarkStart w:id="511" w:name="_Toc371268278"/>
      <w:bookmarkStart w:id="512" w:name="_Toc371268344"/>
      <w:bookmarkStart w:id="513" w:name="_Toc379278481"/>
      <w:bookmarkStart w:id="514" w:name="_Toc379278543"/>
      <w:bookmarkStart w:id="515" w:name="_Toc388447641"/>
      <w:bookmarkStart w:id="516" w:name="_Toc388997253"/>
      <w:bookmarkStart w:id="517" w:name="_Toc299519125"/>
      <w:bookmarkStart w:id="518" w:name="_Toc299531557"/>
      <w:bookmarkStart w:id="519" w:name="_Toc299531881"/>
      <w:bookmarkStart w:id="520" w:name="_Toc299957164"/>
      <w:r w:rsidRPr="0089008B">
        <w:rPr>
          <w:lang w:val="es-ES"/>
        </w:rPr>
        <w:t>Microsoft Dynamics C5 2012</w:t>
      </w:r>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r w:rsidRPr="0089008B">
        <w:rPr>
          <w:lang w:val="es-ES"/>
        </w:rPr>
        <w:fldChar w:fldCharType="begin"/>
      </w:r>
      <w:r w:rsidRPr="0089008B">
        <w:rPr>
          <w:lang w:val="es-ES"/>
        </w:rPr>
        <w:instrText>XE "Microsoft Dynamics C5 2012"</w:instrText>
      </w:r>
      <w:r w:rsidRPr="0089008B">
        <w:rPr>
          <w:lang w:val="es-ES"/>
        </w:rPr>
        <w:fldChar w:fldCharType="end"/>
      </w:r>
    </w:p>
    <w:p w14:paraId="3E013DD2" w14:textId="77777777" w:rsidR="002733A7" w:rsidRPr="0089008B" w:rsidRDefault="002733A7" w:rsidP="00A4661D">
      <w:pPr>
        <w:pStyle w:val="PURLicenseTerm"/>
        <w:spacing w:line="232" w:lineRule="exact"/>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50AD6E04" w14:textId="34729CF5" w:rsidR="002733A7" w:rsidRPr="0089008B" w:rsidRDefault="003D33E5" w:rsidP="002733A7">
      <w:pPr>
        <w:pStyle w:val="PURBody"/>
        <w:rPr>
          <w:lang w:val="es-ES"/>
        </w:rPr>
      </w:pPr>
      <w:r w:rsidRPr="0089008B">
        <w:rPr>
          <w:b/>
          <w:lang w:val="es-ES"/>
        </w:rPr>
        <w:t>Sólo para uso en Islandia y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rsidRPr="0089008B" w14:paraId="38CA97C3" w14:textId="77777777" w:rsidTr="005F6596">
        <w:tc>
          <w:tcPr>
            <w:tcW w:w="2555" w:type="pct"/>
          </w:tcPr>
          <w:p w14:paraId="2862694B" w14:textId="77777777" w:rsidR="002733A7" w:rsidRPr="0089008B" w:rsidRDefault="002733A7" w:rsidP="00A4661D">
            <w:pPr>
              <w:pStyle w:val="PURLMSH"/>
              <w:spacing w:line="235" w:lineRule="auto"/>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443" w:type="pct"/>
          </w:tcPr>
          <w:p w14:paraId="626E33EB" w14:textId="77777777" w:rsidR="002733A7" w:rsidRPr="0089008B" w:rsidRDefault="002733A7" w:rsidP="00A4661D">
            <w:pPr>
              <w:pStyle w:val="PURLMSH"/>
              <w:spacing w:line="235" w:lineRule="auto"/>
              <w:rPr>
                <w:lang w:val="es-ES"/>
              </w:rPr>
            </w:pPr>
            <w:r w:rsidRPr="0089008B">
              <w:rPr>
                <w:lang w:val="es-ES"/>
              </w:rPr>
              <w:t xml:space="preserve">Ver Notificación Aplicable: </w:t>
            </w:r>
            <w:r w:rsidRPr="0089008B">
              <w:rPr>
                <w:b/>
                <w:lang w:val="es-ES"/>
              </w:rPr>
              <w:t>No</w:t>
            </w:r>
          </w:p>
        </w:tc>
      </w:tr>
      <w:tr w:rsidR="002733A7" w:rsidRPr="0089008B" w14:paraId="21C48371" w14:textId="77777777" w:rsidTr="00A06AAF">
        <w:tc>
          <w:tcPr>
            <w:tcW w:w="2555" w:type="pct"/>
            <w:tcBorders>
              <w:bottom w:val="nil"/>
            </w:tcBorders>
          </w:tcPr>
          <w:p w14:paraId="4F2CE210" w14:textId="6B875D54" w:rsidR="002733A7" w:rsidRPr="0089008B" w:rsidRDefault="006B55FB" w:rsidP="00A4661D">
            <w:pPr>
              <w:pStyle w:val="PURLMSH"/>
              <w:spacing w:line="235" w:lineRule="auto"/>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443" w:type="pct"/>
            <w:tcBorders>
              <w:bottom w:val="nil"/>
            </w:tcBorders>
          </w:tcPr>
          <w:p w14:paraId="07E971EF" w14:textId="0705D7F6" w:rsidR="002733A7" w:rsidRPr="0089008B" w:rsidRDefault="003B0799" w:rsidP="00A4661D">
            <w:pPr>
              <w:pStyle w:val="PURLMSH"/>
              <w:spacing w:line="235" w:lineRule="auto"/>
              <w:rPr>
                <w:lang w:val="es-ES"/>
              </w:rPr>
            </w:pPr>
            <w:r w:rsidRPr="0089008B">
              <w:rPr>
                <w:lang w:val="es-ES"/>
              </w:rPr>
              <w:t>Elegible para Servicios de software en Servidores de Proveedores de</w:t>
            </w:r>
            <w:r w:rsidR="00F35A29">
              <w:rPr>
                <w:lang w:val="es-ES"/>
              </w:rPr>
              <w:t> </w:t>
            </w:r>
            <w:r w:rsidRPr="0089008B">
              <w:rPr>
                <w:lang w:val="es-ES"/>
              </w:rPr>
              <w:t>Data</w:t>
            </w:r>
            <w:r w:rsidR="00F35A29">
              <w:rPr>
                <w:lang w:val="es-ES"/>
              </w:rPr>
              <w:t> </w:t>
            </w:r>
            <w:r w:rsidRPr="0089008B">
              <w:rPr>
                <w:lang w:val="es-ES"/>
              </w:rPr>
              <w:t xml:space="preserve">Center: </w:t>
            </w:r>
            <w:r w:rsidRPr="0089008B">
              <w:rPr>
                <w:b/>
                <w:lang w:val="es-ES"/>
              </w:rPr>
              <w:t>Sí</w:t>
            </w:r>
          </w:p>
        </w:tc>
      </w:tr>
      <w:tr w:rsidR="002733A7" w:rsidRPr="003448DF" w14:paraId="3100F58F" w14:textId="77777777" w:rsidTr="00A06AAF">
        <w:tc>
          <w:tcPr>
            <w:tcW w:w="5000" w:type="pct"/>
            <w:gridSpan w:val="2"/>
            <w:tcBorders>
              <w:top w:val="nil"/>
            </w:tcBorders>
            <w:shd w:val="clear" w:color="auto" w:fill="E5EEF7"/>
          </w:tcPr>
          <w:p w14:paraId="0AF34093" w14:textId="77777777" w:rsidR="002733A7" w:rsidRPr="0089008B" w:rsidRDefault="002733A7" w:rsidP="005F6596">
            <w:pPr>
              <w:pStyle w:val="PURTableHeaderWhite"/>
              <w:spacing w:after="0" w:line="240" w:lineRule="auto"/>
              <w:rPr>
                <w:i w:val="0"/>
                <w:color w:val="404040" w:themeColor="text1" w:themeTint="BF"/>
                <w:lang w:val="es-ES"/>
              </w:rPr>
            </w:pPr>
            <w:r w:rsidRPr="0089008B">
              <w:rPr>
                <w:i w:val="0"/>
                <w:color w:val="404040" w:themeColor="text1" w:themeTint="BF"/>
                <w:lang w:val="es-ES"/>
              </w:rPr>
              <w:lastRenderedPageBreak/>
              <w:t>LICENCIAS DE ACCESO DE SUSCRIPTOR (SAL)</w:t>
            </w:r>
          </w:p>
        </w:tc>
      </w:tr>
      <w:tr w:rsidR="002733A7" w:rsidRPr="0089008B" w14:paraId="1515EC32" w14:textId="77777777" w:rsidTr="005F6596">
        <w:tc>
          <w:tcPr>
            <w:tcW w:w="5000" w:type="pct"/>
            <w:gridSpan w:val="2"/>
          </w:tcPr>
          <w:p w14:paraId="0CD94499" w14:textId="77777777" w:rsidR="002733A7" w:rsidRPr="0089008B" w:rsidRDefault="002733A7" w:rsidP="005F6596">
            <w:pPr>
              <w:pStyle w:val="PURBody"/>
              <w:rPr>
                <w:lang w:val="es-ES"/>
              </w:rPr>
            </w:pPr>
            <w:r w:rsidRPr="0089008B">
              <w:rPr>
                <w:b/>
                <w:lang w:val="es-ES"/>
              </w:rPr>
              <w:t>Usted necesita</w:t>
            </w:r>
          </w:p>
          <w:p w14:paraId="0629464D" w14:textId="77777777" w:rsidR="002733A7" w:rsidRPr="004307BD" w:rsidRDefault="002733A7" w:rsidP="00E82B58">
            <w:pPr>
              <w:pStyle w:val="PURBullet-Indented"/>
              <w:rPr>
                <w:lang w:val="pt-BR"/>
              </w:rPr>
            </w:pPr>
            <w:r w:rsidRPr="004307BD">
              <w:rPr>
                <w:lang w:val="pt-BR"/>
              </w:rPr>
              <w:t xml:space="preserve">Licencia SAL de Dynamics C5 2012 Basic, </w:t>
            </w:r>
            <w:r w:rsidRPr="004307BD">
              <w:rPr>
                <w:b/>
                <w:lang w:val="pt-BR"/>
              </w:rPr>
              <w:t>o</w:t>
            </w:r>
          </w:p>
          <w:p w14:paraId="787AAB98" w14:textId="77777777" w:rsidR="002733A7" w:rsidRPr="0089008B" w:rsidRDefault="002733A7" w:rsidP="00E82B58">
            <w:pPr>
              <w:pStyle w:val="PURBullet-Indented"/>
              <w:rPr>
                <w:lang w:val="es-ES"/>
              </w:rPr>
            </w:pPr>
            <w:r w:rsidRPr="0089008B">
              <w:rPr>
                <w:lang w:val="es-ES"/>
              </w:rPr>
              <w:t>Licencia SAL de Dynamics C5 2012 Advanced</w:t>
            </w:r>
          </w:p>
        </w:tc>
      </w:tr>
    </w:tbl>
    <w:p w14:paraId="0512E4F4" w14:textId="77777777" w:rsidR="002733A7" w:rsidRPr="0089008B" w:rsidRDefault="002733A7" w:rsidP="002733A7">
      <w:pPr>
        <w:pStyle w:val="PURADDITIONALTERMSHEADERMB"/>
        <w:rPr>
          <w:lang w:val="es-ES"/>
        </w:rPr>
      </w:pPr>
      <w:r w:rsidRPr="0089008B">
        <w:rPr>
          <w:lang w:val="es-ES"/>
        </w:rPr>
        <w:t>Términos Adicionales:</w:t>
      </w:r>
    </w:p>
    <w:p w14:paraId="40E60D41" w14:textId="77777777" w:rsidR="002733A7" w:rsidRPr="0089008B" w:rsidRDefault="002733A7" w:rsidP="002733A7">
      <w:pPr>
        <w:pStyle w:val="PURBody-Indented"/>
        <w:rPr>
          <w:lang w:val="es-ES"/>
        </w:rPr>
      </w:pPr>
      <w:r w:rsidRPr="0089008B">
        <w:rPr>
          <w:iCs/>
          <w:szCs w:val="18"/>
          <w:lang w:val="es-ES"/>
        </w:rPr>
        <w:t>C5 2012 tiene licencias SAL para usuario solamente.</w:t>
      </w:r>
    </w:p>
    <w:p w14:paraId="664E65F8" w14:textId="77777777" w:rsidR="002A34F3" w:rsidRPr="0089008B" w:rsidRDefault="002A34F3" w:rsidP="002A34F3">
      <w:pPr>
        <w:pStyle w:val="PURBlueStrong"/>
        <w:rPr>
          <w:lang w:val="es-ES"/>
        </w:rPr>
      </w:pPr>
      <w:r w:rsidRPr="0089008B">
        <w:rPr>
          <w:rStyle w:val="PURBlueStrongChar"/>
          <w:smallCaps/>
          <w:lang w:val="es-ES"/>
        </w:rPr>
        <w:t>Derechos de cambio a una versión anterior</w:t>
      </w:r>
    </w:p>
    <w:p w14:paraId="68AAD1A1" w14:textId="72CD2CB7" w:rsidR="002A34F3" w:rsidRPr="0089008B" w:rsidRDefault="002A34F3" w:rsidP="00F35A29">
      <w:pPr>
        <w:pStyle w:val="PURBlueStrong"/>
        <w:rPr>
          <w:lang w:val="es-ES"/>
        </w:rPr>
      </w:pPr>
      <w:r w:rsidRPr="0089008B">
        <w:rPr>
          <w:smallCaps w:val="0"/>
          <w:color w:val="404040" w:themeColor="text1" w:themeTint="BF"/>
          <w:lang w:val="es-ES"/>
        </w:rPr>
        <w:t xml:space="preserve">Solo puede usar la versión de software inmediatamente anterior a la versión actual de acuerdo con lo que se permite en los </w:t>
      </w:r>
      <w:r w:rsidR="00F35A29">
        <w:rPr>
          <w:smallCaps w:val="0"/>
          <w:color w:val="404040" w:themeColor="text1" w:themeTint="BF"/>
          <w:lang w:val="es-ES"/>
        </w:rPr>
        <w:t>“</w:t>
      </w:r>
      <w:r w:rsidRPr="0089008B">
        <w:rPr>
          <w:smallCaps w:val="0"/>
          <w:color w:val="404040" w:themeColor="text1" w:themeTint="BF"/>
          <w:lang w:val="es-ES"/>
        </w:rPr>
        <w:t>Derechos de uso de otras versiones</w:t>
      </w:r>
      <w:r w:rsidR="00F35A29">
        <w:rPr>
          <w:smallCaps w:val="0"/>
          <w:color w:val="404040" w:themeColor="text1" w:themeTint="BF"/>
          <w:lang w:val="es-ES"/>
        </w:rPr>
        <w:t>”</w:t>
      </w:r>
      <w:r w:rsidRPr="0089008B">
        <w:rPr>
          <w:smallCaps w:val="0"/>
          <w:color w:val="404040" w:themeColor="text1" w:themeTint="BF"/>
          <w:lang w:val="es-ES"/>
        </w:rPr>
        <w:t xml:space="preserve"> en los Términos de licencia universales de este documento.</w:t>
      </w:r>
    </w:p>
    <w:p w14:paraId="54973B52" w14:textId="77777777" w:rsidR="002733A7" w:rsidRPr="0089008B" w:rsidRDefault="002733A7" w:rsidP="002733A7">
      <w:pPr>
        <w:pStyle w:val="PURBlueStrong"/>
        <w:rPr>
          <w:lang w:val="es-ES"/>
        </w:rPr>
      </w:pPr>
      <w:r w:rsidRPr="0089008B">
        <w:rPr>
          <w:lang w:val="es-ES"/>
        </w:rPr>
        <w:t>Ediciones de licencia SAL</w:t>
      </w:r>
    </w:p>
    <w:p w14:paraId="48CBA848" w14:textId="3F1EDA96" w:rsidR="002733A7" w:rsidRPr="0089008B" w:rsidRDefault="002733A7" w:rsidP="002733A7">
      <w:pPr>
        <w:pStyle w:val="PURBody-Indented"/>
        <w:rPr>
          <w:lang w:val="es-ES"/>
        </w:rPr>
      </w:pPr>
      <w:r w:rsidRPr="0089008B">
        <w:rPr>
          <w:lang w:val="es-ES"/>
        </w:rPr>
        <w:t>Debe seleccionar de dos ediciones de licencia SAL de Microsoft Dynamics. Su elección de la edición de licencia SAL se aplica a</w:t>
      </w:r>
      <w:r w:rsidR="0022665E">
        <w:rPr>
          <w:lang w:val="es-ES"/>
        </w:rPr>
        <w:t> </w:t>
      </w:r>
      <w:r w:rsidRPr="0089008B">
        <w:rPr>
          <w:lang w:val="es-ES"/>
        </w:rPr>
        <w:t>todas sus SALs.</w:t>
      </w:r>
    </w:p>
    <w:p w14:paraId="4803B6C9" w14:textId="77777777" w:rsidR="002733A7" w:rsidRPr="0089008B" w:rsidRDefault="002733A7" w:rsidP="002733A7">
      <w:pPr>
        <w:pStyle w:val="PURBody-Indented"/>
        <w:rPr>
          <w:lang w:val="es-ES"/>
        </w:rPr>
      </w:pPr>
      <w:r w:rsidRPr="0089008B">
        <w:rPr>
          <w:lang w:val="es-ES"/>
        </w:rPr>
        <w:t>Las ediciones de licencia SAL para usuario disponibles para Microsoft Dynamics C5 2012</w:t>
      </w:r>
      <w:r w:rsidRPr="0089008B">
        <w:rPr>
          <w:bCs/>
          <w:lang w:val="es-ES"/>
        </w:rPr>
        <w:t xml:space="preserve"> </w:t>
      </w:r>
      <w:r w:rsidRPr="0089008B">
        <w:rPr>
          <w:lang w:val="es-ES"/>
        </w:rPr>
        <w:t>son:</w:t>
      </w:r>
    </w:p>
    <w:p w14:paraId="518814AF" w14:textId="281027C1" w:rsidR="002733A7" w:rsidRPr="004307BD" w:rsidRDefault="002733A7" w:rsidP="00E82B58">
      <w:pPr>
        <w:pStyle w:val="PURBullet-Indented"/>
        <w:rPr>
          <w:lang w:val="pt-BR"/>
        </w:rPr>
      </w:pPr>
      <w:r w:rsidRPr="004307BD">
        <w:rPr>
          <w:lang w:val="pt-BR"/>
        </w:rPr>
        <w:t>Licencia SAL de Microsoft Dynamics C5 2012 Basic</w:t>
      </w:r>
    </w:p>
    <w:p w14:paraId="6C8E6B57" w14:textId="67E9FCDC" w:rsidR="002733A7" w:rsidRPr="004307BD" w:rsidRDefault="002733A7" w:rsidP="00E82B58">
      <w:pPr>
        <w:pStyle w:val="PURBullet-Indented"/>
        <w:rPr>
          <w:lang w:val="pt-BR"/>
        </w:rPr>
      </w:pPr>
      <w:r w:rsidRPr="004307BD">
        <w:rPr>
          <w:lang w:val="pt-BR"/>
        </w:rPr>
        <w:t>Licencia SAL de Microsoft Dynamics C5 2012 Advanced</w:t>
      </w:r>
    </w:p>
    <w:p w14:paraId="4A142379" w14:textId="77777777" w:rsidR="00543C9A" w:rsidRPr="0089008B" w:rsidRDefault="00543C9A" w:rsidP="00543C9A">
      <w:pPr>
        <w:pStyle w:val="PURBlueStrong"/>
        <w:rPr>
          <w:lang w:val="es-ES"/>
        </w:rPr>
      </w:pPr>
      <w:r w:rsidRPr="0089008B">
        <w:rPr>
          <w:lang w:val="es-ES"/>
        </w:rPr>
        <w:t>No se Requiere SAL</w:t>
      </w:r>
    </w:p>
    <w:p w14:paraId="01A1B9FE" w14:textId="72F36682" w:rsidR="00543C9A" w:rsidRPr="0089008B" w:rsidRDefault="00543C9A" w:rsidP="0022665E">
      <w:pPr>
        <w:pStyle w:val="PURBullet"/>
        <w:numPr>
          <w:ilvl w:val="0"/>
          <w:numId w:val="0"/>
        </w:numPr>
        <w:ind w:left="274"/>
        <w:rPr>
          <w:lang w:val="es-ES"/>
        </w:rPr>
      </w:pPr>
      <w:r w:rsidRPr="0089008B">
        <w:rPr>
          <w:lang w:val="es-ES"/>
        </w:rPr>
        <w:t>No necesita adquirir ni asignar una licencia SAL a usuarios empleados por terceros que obtienen acceso a</w:t>
      </w:r>
      <w:r w:rsidR="0022665E">
        <w:rPr>
          <w:lang w:val="es-ES"/>
        </w:rPr>
        <w:t> </w:t>
      </w:r>
      <w:r w:rsidRPr="0089008B">
        <w:rPr>
          <w:lang w:val="es-ES"/>
        </w:rPr>
        <w:t>Microsoft</w:t>
      </w:r>
      <w:r w:rsidR="0022665E">
        <w:rPr>
          <w:lang w:val="es-ES"/>
        </w:rPr>
        <w:t> </w:t>
      </w:r>
      <w:r w:rsidRPr="0089008B">
        <w:rPr>
          <w:lang w:val="es-ES"/>
        </w:rPr>
        <w:t>Dynamics</w:t>
      </w:r>
      <w:r w:rsidR="0022665E">
        <w:rPr>
          <w:lang w:val="es-ES"/>
        </w:rPr>
        <w:t> </w:t>
      </w:r>
      <w:r w:rsidRPr="0089008B">
        <w:rPr>
          <w:lang w:val="es-ES"/>
        </w:rPr>
        <w:t>C5</w:t>
      </w:r>
      <w:r w:rsidR="0022665E">
        <w:rPr>
          <w:lang w:val="es-ES"/>
        </w:rPr>
        <w:t> </w:t>
      </w:r>
      <w:r w:rsidRPr="0089008B">
        <w:rPr>
          <w:lang w:val="es-ES"/>
        </w:rPr>
        <w:t>2012 únicamente con el propósito de proveer servicios de contabilidad o cuenta profesional adicionales</w:t>
      </w:r>
      <w:r w:rsidR="0022665E">
        <w:rPr>
          <w:lang w:val="es-ES"/>
        </w:rPr>
        <w:t> </w:t>
      </w:r>
      <w:r w:rsidRPr="0089008B">
        <w:rPr>
          <w:lang w:val="es-ES"/>
        </w:rPr>
        <w:t>relacionados con el proceso de auditoría.</w:t>
      </w:r>
    </w:p>
    <w:p w14:paraId="5BE0BCB8" w14:textId="33115EEC" w:rsidR="002733A7" w:rsidRPr="0089008B" w:rsidRDefault="005461DC" w:rsidP="00364FCD">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364FCD" w:rsidRPr="0089008B">
          <w:rPr>
            <w:rStyle w:val="Hyperlink"/>
            <w:rFonts w:ascii="Arial Narrow" w:hAnsi="Arial Narrow"/>
            <w:sz w:val="16"/>
            <w:lang w:val="es-ES"/>
          </w:rPr>
          <w:t>Términos de Licencia Universales</w:t>
        </w:r>
      </w:hyperlink>
    </w:p>
    <w:p w14:paraId="57B4D42E" w14:textId="748BF5F7" w:rsidR="009A4C7C" w:rsidRPr="0089008B" w:rsidRDefault="009A4C7C" w:rsidP="009A4C7C">
      <w:pPr>
        <w:pStyle w:val="PURProductName"/>
        <w:rPr>
          <w:lang w:val="es-ES"/>
        </w:rPr>
      </w:pPr>
      <w:bookmarkStart w:id="521" w:name="_Toc346536866"/>
      <w:bookmarkStart w:id="522" w:name="_Toc346895317"/>
      <w:bookmarkStart w:id="523" w:name="_Toc339280330"/>
      <w:bookmarkStart w:id="524" w:name="_Toc339280473"/>
      <w:bookmarkStart w:id="525" w:name="_Toc363552803"/>
      <w:bookmarkStart w:id="526" w:name="_Toc363552866"/>
      <w:bookmarkStart w:id="527" w:name="_Toc378682165"/>
      <w:bookmarkStart w:id="528" w:name="_Toc378682267"/>
      <w:bookmarkStart w:id="529" w:name="_Toc371268279"/>
      <w:bookmarkStart w:id="530" w:name="_Toc371268345"/>
      <w:bookmarkStart w:id="531" w:name="_Toc379278482"/>
      <w:bookmarkStart w:id="532" w:name="_Toc379278544"/>
      <w:bookmarkStart w:id="533" w:name="_Toc388447642"/>
      <w:bookmarkStart w:id="534" w:name="_Toc388997254"/>
      <w:r w:rsidRPr="0089008B">
        <w:rPr>
          <w:lang w:val="es-ES"/>
        </w:rPr>
        <w:t>Microsoft Dynamics CRM 2013 Service Provider</w:t>
      </w:r>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r w:rsidRPr="0089008B">
        <w:rPr>
          <w:lang w:val="es-ES"/>
        </w:rPr>
        <w:fldChar w:fldCharType="begin"/>
      </w:r>
      <w:r w:rsidRPr="0089008B">
        <w:rPr>
          <w:lang w:val="es-ES"/>
        </w:rPr>
        <w:instrText>XE "Microsoft Dynamics CRM 2013 Service Provider"</w:instrText>
      </w:r>
      <w:r w:rsidRPr="0089008B">
        <w:rPr>
          <w:lang w:val="es-ES"/>
        </w:rPr>
        <w:fldChar w:fldCharType="end"/>
      </w:r>
    </w:p>
    <w:p w14:paraId="4F3CD3C8"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3448DF" w14:paraId="47223F11" w14:textId="77777777" w:rsidTr="0015145F">
        <w:tc>
          <w:tcPr>
            <w:tcW w:w="2554" w:type="pct"/>
            <w:tcBorders>
              <w:top w:val="single" w:sz="4" w:space="0" w:color="auto"/>
              <w:bottom w:val="nil"/>
            </w:tcBorders>
          </w:tcPr>
          <w:p w14:paraId="6B958F26" w14:textId="77777777" w:rsidR="00831C1F" w:rsidRPr="0089008B" w:rsidRDefault="00831C1F" w:rsidP="00831C1F">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444" w:type="pct"/>
            <w:tcBorders>
              <w:top w:val="single" w:sz="4" w:space="0" w:color="auto"/>
              <w:bottom w:val="nil"/>
            </w:tcBorders>
          </w:tcPr>
          <w:p w14:paraId="63A1896E" w14:textId="5BFD0FC2" w:rsidR="00831C1F" w:rsidRPr="0089008B" w:rsidRDefault="004F154D" w:rsidP="0026184E">
            <w:pPr>
              <w:pStyle w:val="PURLMSH"/>
              <w:rPr>
                <w:lang w:val="es-ES"/>
              </w:rPr>
            </w:pPr>
            <w:r w:rsidRPr="0089008B">
              <w:rPr>
                <w:lang w:val="es-ES"/>
              </w:rPr>
              <w:t>Ver Notificación Aplicable:</w:t>
            </w:r>
            <w:r w:rsidRPr="0089008B">
              <w:rPr>
                <w:b/>
                <w:lang w:val="es-ES"/>
              </w:rPr>
              <w:t xml:space="preserve"> Transmisión de datos, Mapas de Bing, Yammer</w:t>
            </w:r>
            <w:r w:rsidRPr="0089008B">
              <w:rPr>
                <w:lang w:val="es-ES"/>
              </w:rPr>
              <w:t xml:space="preserve"> </w:t>
            </w:r>
            <w:r w:rsidRPr="0089008B">
              <w:rPr>
                <w:i/>
                <w:lang w:val="es-ES"/>
              </w:rPr>
              <w:t xml:space="preserve">(consulte el </w:t>
            </w:r>
            <w:hyperlink w:anchor="Appendix2" w:history="1">
              <w:r w:rsidRPr="0089008B">
                <w:rPr>
                  <w:rStyle w:val="Hyperlink"/>
                  <w:i/>
                  <w:lang w:val="es-ES"/>
                </w:rPr>
                <w:t>Anexo 2</w:t>
              </w:r>
            </w:hyperlink>
            <w:r w:rsidRPr="0089008B">
              <w:rPr>
                <w:i/>
                <w:lang w:val="es-ES"/>
              </w:rPr>
              <w:t>)</w:t>
            </w:r>
          </w:p>
        </w:tc>
      </w:tr>
      <w:tr w:rsidR="009A4C7C" w:rsidRPr="0089008B" w14:paraId="4E068BBE" w14:textId="77777777" w:rsidTr="0015145F">
        <w:tc>
          <w:tcPr>
            <w:tcW w:w="2554" w:type="pct"/>
            <w:tcBorders>
              <w:top w:val="nil"/>
            </w:tcBorders>
          </w:tcPr>
          <w:p w14:paraId="07DA3D8E" w14:textId="50E2B533" w:rsidR="009A4C7C" w:rsidRPr="0089008B" w:rsidRDefault="009A4C7C" w:rsidP="009A4C7C">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444" w:type="pct"/>
            <w:tcBorders>
              <w:top w:val="nil"/>
            </w:tcBorders>
          </w:tcPr>
          <w:p w14:paraId="5A7823E9" w14:textId="7C5EFF80" w:rsidR="009A4C7C" w:rsidRPr="0089008B" w:rsidRDefault="003B0799" w:rsidP="0022665E">
            <w:pPr>
              <w:pStyle w:val="PURLMSH"/>
              <w:rPr>
                <w:lang w:val="es-ES"/>
              </w:rPr>
            </w:pPr>
            <w:r w:rsidRPr="0089008B">
              <w:rPr>
                <w:lang w:val="es-ES"/>
              </w:rPr>
              <w:t>Elegible para Servicios de software en Servidores de Proveedores de</w:t>
            </w:r>
            <w:r w:rsidR="0022665E">
              <w:rPr>
                <w:lang w:val="es-ES"/>
              </w:rPr>
              <w:t> </w:t>
            </w:r>
            <w:r w:rsidRPr="0089008B">
              <w:rPr>
                <w:lang w:val="es-ES"/>
              </w:rPr>
              <w:t>Data</w:t>
            </w:r>
            <w:r w:rsidR="0022665E">
              <w:rPr>
                <w:lang w:val="es-ES"/>
              </w:rPr>
              <w:t> </w:t>
            </w:r>
            <w:r w:rsidRPr="0089008B">
              <w:rPr>
                <w:lang w:val="es-ES"/>
              </w:rPr>
              <w:t xml:space="preserve">Center: </w:t>
            </w:r>
            <w:r w:rsidRPr="0089008B">
              <w:rPr>
                <w:b/>
                <w:lang w:val="es-ES"/>
              </w:rPr>
              <w:t>Sí</w:t>
            </w:r>
          </w:p>
        </w:tc>
      </w:tr>
      <w:tr w:rsidR="009A4C7C" w:rsidRPr="003448D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89008B" w:rsidRDefault="009A4C7C"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9A4C7C" w:rsidRPr="0089008B"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89008B" w:rsidRDefault="00BB41EF" w:rsidP="009A4C7C">
            <w:pPr>
              <w:pStyle w:val="PURBody"/>
              <w:rPr>
                <w:lang w:val="es-ES"/>
              </w:rPr>
            </w:pPr>
            <w:r w:rsidRPr="0089008B">
              <w:rPr>
                <w:b/>
                <w:lang w:val="es-ES"/>
              </w:rPr>
              <w:t>Usted necesita</w:t>
            </w:r>
          </w:p>
          <w:p w14:paraId="5B2A51BF" w14:textId="386800BD" w:rsidR="009A4C7C" w:rsidRPr="004307BD" w:rsidRDefault="009A4C7C" w:rsidP="00E82B58">
            <w:pPr>
              <w:pStyle w:val="PURBullet-Indented"/>
              <w:rPr>
                <w:lang w:val="pt-BR"/>
              </w:rPr>
            </w:pPr>
            <w:r w:rsidRPr="004307BD">
              <w:rPr>
                <w:lang w:val="pt-BR"/>
              </w:rPr>
              <w:t xml:space="preserve">Licencia SAL de Microsoft Dynamics CRM 2013 Essential, </w:t>
            </w:r>
            <w:r w:rsidRPr="004307BD">
              <w:rPr>
                <w:b/>
                <w:lang w:val="pt-BR"/>
              </w:rPr>
              <w:t>o</w:t>
            </w:r>
          </w:p>
          <w:p w14:paraId="4DECFC0D" w14:textId="25119586" w:rsidR="00F5704B" w:rsidRPr="004307BD" w:rsidRDefault="009A4C7C" w:rsidP="00E82B58">
            <w:pPr>
              <w:pStyle w:val="PURBullet-Indented"/>
              <w:rPr>
                <w:lang w:val="pt-BR"/>
              </w:rPr>
            </w:pPr>
            <w:r w:rsidRPr="004307BD">
              <w:rPr>
                <w:lang w:val="pt-BR"/>
              </w:rPr>
              <w:t xml:space="preserve">Licencia SAL de Microsoft Dynamics CRM 2013 Basic, </w:t>
            </w:r>
            <w:r w:rsidRPr="004307BD">
              <w:rPr>
                <w:b/>
                <w:lang w:val="pt-BR"/>
              </w:rPr>
              <w:t>o</w:t>
            </w:r>
          </w:p>
          <w:p w14:paraId="018EE149" w14:textId="14B9B25C" w:rsidR="009A4C7C" w:rsidRPr="0089008B" w:rsidRDefault="00F5704B" w:rsidP="00AF7E1F">
            <w:pPr>
              <w:pStyle w:val="PURBullet-Indented"/>
              <w:rPr>
                <w:lang w:val="es-ES"/>
              </w:rPr>
            </w:pPr>
            <w:r w:rsidRPr="0089008B">
              <w:rPr>
                <w:lang w:val="es-ES"/>
              </w:rPr>
              <w:t>Licencia SAL de Microsoft Dynamics CRM 2013 Professional</w:t>
            </w:r>
          </w:p>
        </w:tc>
      </w:tr>
    </w:tbl>
    <w:p w14:paraId="081ED5A2" w14:textId="77777777" w:rsidR="009A4C7C" w:rsidRPr="0089008B" w:rsidRDefault="009A4C7C" w:rsidP="0085206E">
      <w:pPr>
        <w:pStyle w:val="PURADDITIONALTERMSHEADERMB"/>
        <w:rPr>
          <w:lang w:val="es-ES"/>
        </w:rPr>
      </w:pPr>
      <w:r w:rsidRPr="0089008B">
        <w:rPr>
          <w:lang w:val="es-ES"/>
        </w:rPr>
        <w:t>Términos Adicionales:</w:t>
      </w:r>
    </w:p>
    <w:p w14:paraId="35BF8FF7" w14:textId="77777777" w:rsidR="002A34F3" w:rsidRPr="0089008B" w:rsidRDefault="002A34F3" w:rsidP="002A34F3">
      <w:pPr>
        <w:pStyle w:val="PURBlueStrong"/>
        <w:rPr>
          <w:lang w:val="es-ES"/>
        </w:rPr>
      </w:pPr>
      <w:r w:rsidRPr="0089008B">
        <w:rPr>
          <w:rStyle w:val="PURBlueStrongChar"/>
          <w:smallCaps/>
          <w:lang w:val="es-ES"/>
        </w:rPr>
        <w:t>Derechos de cambio a una versión anterior</w:t>
      </w:r>
    </w:p>
    <w:p w14:paraId="1102D093" w14:textId="3F2FDE6E" w:rsidR="002A34F3" w:rsidRPr="00981953" w:rsidRDefault="002A34F3" w:rsidP="0022665E">
      <w:pPr>
        <w:pStyle w:val="PURBlueStrong"/>
        <w:rPr>
          <w:spacing w:val="0"/>
          <w:lang w:val="es-ES"/>
        </w:rPr>
      </w:pPr>
      <w:r w:rsidRPr="00981953">
        <w:rPr>
          <w:smallCaps w:val="0"/>
          <w:color w:val="404040" w:themeColor="text1" w:themeTint="BF"/>
          <w:spacing w:val="0"/>
          <w:lang w:val="es-ES"/>
        </w:rPr>
        <w:t xml:space="preserve">Solo puede usar la versión de software inmediatamente anterior a la versión actual de acuerdo con lo que se permite en los </w:t>
      </w:r>
      <w:r w:rsidR="0022665E" w:rsidRPr="00981953">
        <w:rPr>
          <w:smallCaps w:val="0"/>
          <w:color w:val="404040" w:themeColor="text1" w:themeTint="BF"/>
          <w:spacing w:val="0"/>
          <w:lang w:val="es-ES"/>
        </w:rPr>
        <w:t>“</w:t>
      </w:r>
      <w:r w:rsidRPr="00981953">
        <w:rPr>
          <w:smallCaps w:val="0"/>
          <w:color w:val="404040" w:themeColor="text1" w:themeTint="BF"/>
          <w:spacing w:val="0"/>
          <w:lang w:val="es-ES"/>
        </w:rPr>
        <w:t>Derechos</w:t>
      </w:r>
      <w:r w:rsidR="0022665E" w:rsidRPr="00981953">
        <w:rPr>
          <w:smallCaps w:val="0"/>
          <w:color w:val="404040" w:themeColor="text1" w:themeTint="BF"/>
          <w:spacing w:val="0"/>
          <w:lang w:val="es-ES"/>
        </w:rPr>
        <w:t> </w:t>
      </w:r>
      <w:r w:rsidRPr="00981953">
        <w:rPr>
          <w:smallCaps w:val="0"/>
          <w:color w:val="404040" w:themeColor="text1" w:themeTint="BF"/>
          <w:spacing w:val="0"/>
          <w:lang w:val="es-ES"/>
        </w:rPr>
        <w:t>de</w:t>
      </w:r>
      <w:r w:rsidR="0022665E" w:rsidRPr="00981953">
        <w:rPr>
          <w:smallCaps w:val="0"/>
          <w:color w:val="404040" w:themeColor="text1" w:themeTint="BF"/>
          <w:spacing w:val="0"/>
          <w:lang w:val="es-ES"/>
        </w:rPr>
        <w:t> </w:t>
      </w:r>
      <w:r w:rsidRPr="00981953">
        <w:rPr>
          <w:smallCaps w:val="0"/>
          <w:color w:val="404040" w:themeColor="text1" w:themeTint="BF"/>
          <w:spacing w:val="0"/>
          <w:lang w:val="es-ES"/>
        </w:rPr>
        <w:t>uso de otras versiones</w:t>
      </w:r>
      <w:r w:rsidR="0022665E" w:rsidRPr="00981953">
        <w:rPr>
          <w:smallCaps w:val="0"/>
          <w:color w:val="404040" w:themeColor="text1" w:themeTint="BF"/>
          <w:spacing w:val="0"/>
          <w:lang w:val="es-ES"/>
        </w:rPr>
        <w:t>”</w:t>
      </w:r>
      <w:r w:rsidRPr="00981953">
        <w:rPr>
          <w:smallCaps w:val="0"/>
          <w:color w:val="404040" w:themeColor="text1" w:themeTint="BF"/>
          <w:spacing w:val="0"/>
          <w:lang w:val="es-ES"/>
        </w:rPr>
        <w:t xml:space="preserve"> en los Términos de licencia universales de este documento.</w:t>
      </w:r>
    </w:p>
    <w:p w14:paraId="21F668D1" w14:textId="5CE449B3" w:rsidR="009A4C7C" w:rsidRPr="0089008B" w:rsidRDefault="009A4C7C" w:rsidP="0022665E">
      <w:pPr>
        <w:pStyle w:val="PURBody-Indented"/>
        <w:rPr>
          <w:lang w:val="es-ES"/>
        </w:rPr>
      </w:pPr>
      <w:r w:rsidRPr="0089008B">
        <w:rPr>
          <w:lang w:val="es-ES"/>
        </w:rPr>
        <w:t>No necesita una licencia SAL para usuarios externos que accedan a Microsoft Dynamics CRM 2013 a través de ninguna aplicación</w:t>
      </w:r>
      <w:r w:rsidR="00E96BA5">
        <w:rPr>
          <w:lang w:val="es-ES"/>
        </w:rPr>
        <w:t>/</w:t>
      </w:r>
      <w:r w:rsidRPr="0089008B">
        <w:rPr>
          <w:lang w:val="es-ES"/>
        </w:rPr>
        <w:t>interfaz gráfica de usuario (GUI) que no sean los clientes Microsoft Dynamics CRM 2013. Por “usuarios externos” se</w:t>
      </w:r>
      <w:r w:rsidR="0022665E">
        <w:rPr>
          <w:lang w:val="es-ES"/>
        </w:rPr>
        <w:t> </w:t>
      </w:r>
      <w:r w:rsidRPr="0089008B">
        <w:rPr>
          <w:lang w:val="es-ES"/>
        </w:rPr>
        <w:t>entienden los usuarios que (i) no sean empleados de un cliente o empleados de las filiales de un cliente; ni (ii) contratistas o</w:t>
      </w:r>
      <w:r w:rsidR="0022665E">
        <w:rPr>
          <w:lang w:val="es-ES"/>
        </w:rPr>
        <w:t> </w:t>
      </w:r>
      <w:r w:rsidRPr="0089008B">
        <w:rPr>
          <w:lang w:val="es-ES"/>
        </w:rPr>
        <w:t>representantes en las instalaciones de un cliente o de las filiales de un cliente.</w:t>
      </w:r>
    </w:p>
    <w:p w14:paraId="051FDFEA" w14:textId="4E3623D2" w:rsidR="000944DC" w:rsidRPr="004307BD" w:rsidRDefault="009A4C7C" w:rsidP="00A4661D">
      <w:pPr>
        <w:pStyle w:val="PURBody-Indented"/>
        <w:keepNext/>
        <w:keepLines/>
        <w:ind w:left="274"/>
        <w:rPr>
          <w:lang w:val="pt-BR"/>
        </w:rPr>
      </w:pPr>
      <w:r w:rsidRPr="004307BD">
        <w:rPr>
          <w:b/>
          <w:lang w:val="pt-BR"/>
        </w:rPr>
        <w:lastRenderedPageBreak/>
        <w:t>Licencia SAL de Microsoft Dynamics CRM 2013 Essential:</w:t>
      </w:r>
      <w:r w:rsidRPr="004307BD">
        <w:rPr>
          <w:lang w:val="pt-BR"/>
        </w:rPr>
        <w:t xml:space="preserve"> </w:t>
      </w:r>
      <w:r w:rsidRPr="004307BD">
        <w:rPr>
          <w:rFonts w:eastAsia="MS PGothic" w:cs="Arial"/>
          <w:iCs/>
          <w:color w:val="000000"/>
          <w:szCs w:val="18"/>
          <w:lang w:val="pt-BR"/>
        </w:rPr>
        <w:t>P</w:t>
      </w:r>
      <w:r w:rsidRPr="004307BD">
        <w:rPr>
          <w:rFonts w:cs="Arial"/>
          <w:szCs w:val="18"/>
          <w:lang w:val="pt-BR"/>
        </w:rPr>
        <w:t>ermite a Essential utilizar el acceso a Microsoft Dynamics CRM</w:t>
      </w:r>
      <w:r w:rsidR="0022665E">
        <w:rPr>
          <w:rFonts w:cs="Arial"/>
          <w:szCs w:val="18"/>
          <w:lang w:val="pt-BR"/>
        </w:rPr>
        <w:t> </w:t>
      </w:r>
      <w:r w:rsidRPr="004307BD">
        <w:rPr>
          <w:rFonts w:cs="Arial"/>
          <w:szCs w:val="18"/>
          <w:lang w:val="pt-BR"/>
        </w:rPr>
        <w:t>2013 Service Provider.</w:t>
      </w:r>
    </w:p>
    <w:p w14:paraId="32DDBA26" w14:textId="05893403" w:rsidR="009A4C7C" w:rsidRPr="004307BD" w:rsidRDefault="009A4C7C" w:rsidP="00A4661D">
      <w:pPr>
        <w:pStyle w:val="PURBody-Indented"/>
        <w:keepNext/>
        <w:keepLines/>
        <w:ind w:left="274"/>
        <w:rPr>
          <w:lang w:val="pt-BR"/>
        </w:rPr>
      </w:pPr>
      <w:r w:rsidRPr="004307BD">
        <w:rPr>
          <w:b/>
          <w:lang w:val="pt-BR"/>
        </w:rPr>
        <w:t>Licencia SAL de Microsoft Dynamics CRM 2013 Basic:</w:t>
      </w:r>
      <w:r w:rsidRPr="004307BD">
        <w:rPr>
          <w:lang w:val="pt-BR"/>
        </w:rPr>
        <w:t xml:space="preserve"> </w:t>
      </w:r>
      <w:r w:rsidRPr="004307BD">
        <w:rPr>
          <w:rFonts w:eastAsia="MS PGothic" w:cs="Arial"/>
          <w:iCs/>
          <w:lang w:val="pt-BR"/>
        </w:rPr>
        <w:t>Permite a Basic utilizar el acceso a Microsoft Dynamics CRM 2013 Service Provider.</w:t>
      </w:r>
    </w:p>
    <w:p w14:paraId="38DB072E" w14:textId="038F31C4" w:rsidR="00366E49" w:rsidRPr="004307BD" w:rsidRDefault="00F5704B" w:rsidP="00366E49">
      <w:pPr>
        <w:pStyle w:val="PURBody-Indented"/>
        <w:rPr>
          <w:lang w:val="pt-BR"/>
        </w:rPr>
      </w:pPr>
      <w:r w:rsidRPr="004307BD">
        <w:rPr>
          <w:b/>
          <w:lang w:val="pt-BR"/>
        </w:rPr>
        <w:t>SAL de Microsoft Dynamics CRM 2013 Professional:</w:t>
      </w:r>
      <w:r w:rsidRPr="004307BD">
        <w:rPr>
          <w:lang w:val="pt-BR"/>
        </w:rPr>
        <w:t xml:space="preserve"> Permite a Profesional utilizar el acceso a Microsoft Dynamics CRM 2013 Service Provider.</w:t>
      </w:r>
    </w:p>
    <w:p w14:paraId="7F3B08BC" w14:textId="30808616" w:rsidR="00893CE7" w:rsidRPr="0089008B" w:rsidRDefault="005461DC" w:rsidP="00364FCD">
      <w:pPr>
        <w:pStyle w:val="PURBody-Indented"/>
        <w:keepLines/>
        <w:ind w:left="274"/>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364FCD" w:rsidRPr="0089008B">
          <w:rPr>
            <w:rStyle w:val="Hyperlink"/>
            <w:rFonts w:ascii="Arial Narrow" w:hAnsi="Arial Narrow"/>
            <w:sz w:val="16"/>
            <w:lang w:val="es-ES"/>
          </w:rPr>
          <w:t>Términos de Licencia Universales</w:t>
        </w:r>
      </w:hyperlink>
    </w:p>
    <w:p w14:paraId="16CB18B3" w14:textId="468D642E" w:rsidR="009A4C7C" w:rsidRPr="0089008B" w:rsidRDefault="009A4C7C" w:rsidP="009A4C7C">
      <w:pPr>
        <w:pStyle w:val="PURProductName"/>
        <w:rPr>
          <w:lang w:val="es-ES"/>
        </w:rPr>
      </w:pPr>
      <w:bookmarkStart w:id="535" w:name="_Toc299519127"/>
      <w:bookmarkStart w:id="536" w:name="_Toc299531559"/>
      <w:bookmarkStart w:id="537" w:name="_Toc299531883"/>
      <w:bookmarkStart w:id="538" w:name="_Toc299957166"/>
      <w:bookmarkStart w:id="539" w:name="_Toc346536867"/>
      <w:bookmarkStart w:id="540" w:name="_Toc346895318"/>
      <w:bookmarkStart w:id="541" w:name="_Toc339280331"/>
      <w:bookmarkStart w:id="542" w:name="_Toc339280474"/>
      <w:bookmarkStart w:id="543" w:name="_Toc363552804"/>
      <w:bookmarkStart w:id="544" w:name="_Toc363552867"/>
      <w:bookmarkStart w:id="545" w:name="_Toc378682166"/>
      <w:bookmarkStart w:id="546" w:name="_Toc378682268"/>
      <w:bookmarkStart w:id="547" w:name="_Toc371268280"/>
      <w:bookmarkStart w:id="548" w:name="_Toc371268346"/>
      <w:bookmarkStart w:id="549" w:name="_Toc379278483"/>
      <w:bookmarkStart w:id="550" w:name="_Toc379278545"/>
      <w:bookmarkStart w:id="551" w:name="_Toc388447643"/>
      <w:bookmarkStart w:id="552" w:name="_Toc388997255"/>
      <w:r w:rsidRPr="0089008B">
        <w:rPr>
          <w:lang w:val="es-ES"/>
        </w:rPr>
        <w:t xml:space="preserve">Microsoft Dynamics GP </w:t>
      </w:r>
      <w:bookmarkEnd w:id="535"/>
      <w:bookmarkEnd w:id="536"/>
      <w:bookmarkEnd w:id="537"/>
      <w:bookmarkEnd w:id="538"/>
      <w:r w:rsidRPr="0089008B">
        <w:rPr>
          <w:lang w:val="es-ES"/>
        </w:rPr>
        <w:t>2013</w:t>
      </w:r>
      <w:bookmarkEnd w:id="539"/>
      <w:bookmarkEnd w:id="540"/>
      <w:bookmarkEnd w:id="541"/>
      <w:bookmarkEnd w:id="542"/>
      <w:bookmarkEnd w:id="543"/>
      <w:bookmarkEnd w:id="544"/>
      <w:bookmarkEnd w:id="545"/>
      <w:bookmarkEnd w:id="546"/>
      <w:bookmarkEnd w:id="547"/>
      <w:bookmarkEnd w:id="548"/>
      <w:bookmarkEnd w:id="549"/>
      <w:bookmarkEnd w:id="550"/>
      <w:bookmarkEnd w:id="551"/>
      <w:bookmarkEnd w:id="552"/>
      <w:r w:rsidRPr="0089008B">
        <w:rPr>
          <w:lang w:val="es-ES"/>
        </w:rPr>
        <w:fldChar w:fldCharType="begin"/>
      </w:r>
      <w:r w:rsidRPr="0089008B">
        <w:rPr>
          <w:lang w:val="es-ES"/>
        </w:rPr>
        <w:instrText>XE "Microsoft Dynamics GP 2013"</w:instrText>
      </w:r>
      <w:r w:rsidRPr="0089008B">
        <w:rPr>
          <w:lang w:val="es-ES"/>
        </w:rPr>
        <w:fldChar w:fldCharType="end"/>
      </w:r>
    </w:p>
    <w:p w14:paraId="087F3D02"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2"/>
        <w:gridCol w:w="1159"/>
        <w:gridCol w:w="4020"/>
      </w:tblGrid>
      <w:tr w:rsidR="00831C1F" w:rsidRPr="0089008B" w14:paraId="37DAF811" w14:textId="77777777" w:rsidTr="0015145F">
        <w:tc>
          <w:tcPr>
            <w:tcW w:w="2555" w:type="pct"/>
            <w:tcBorders>
              <w:top w:val="single" w:sz="4" w:space="0" w:color="auto"/>
              <w:bottom w:val="nil"/>
            </w:tcBorders>
          </w:tcPr>
          <w:p w14:paraId="14542F20" w14:textId="77777777" w:rsidR="00831C1F" w:rsidRPr="0089008B" w:rsidRDefault="00831C1F" w:rsidP="00831C1F">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445" w:type="pct"/>
            <w:gridSpan w:val="2"/>
            <w:tcBorders>
              <w:top w:val="single" w:sz="4" w:space="0" w:color="auto"/>
              <w:bottom w:val="nil"/>
            </w:tcBorders>
          </w:tcPr>
          <w:p w14:paraId="7CA09758" w14:textId="77777777" w:rsidR="00831C1F" w:rsidRPr="0089008B" w:rsidRDefault="004F154D" w:rsidP="00831C1F">
            <w:pPr>
              <w:pStyle w:val="PURLMSH"/>
              <w:rPr>
                <w:lang w:val="es-ES"/>
              </w:rPr>
            </w:pPr>
            <w:r w:rsidRPr="0089008B">
              <w:rPr>
                <w:lang w:val="es-ES"/>
              </w:rPr>
              <w:t xml:space="preserve">Ver Notificación Aplicable: </w:t>
            </w:r>
            <w:r w:rsidRPr="0089008B">
              <w:rPr>
                <w:b/>
                <w:lang w:val="es-ES"/>
              </w:rPr>
              <w:t>No</w:t>
            </w:r>
          </w:p>
        </w:tc>
      </w:tr>
      <w:tr w:rsidR="009A4C7C" w:rsidRPr="0089008B" w14:paraId="0A6EEFC2" w14:textId="77777777" w:rsidTr="0015145F">
        <w:tc>
          <w:tcPr>
            <w:tcW w:w="2555" w:type="pct"/>
            <w:tcBorders>
              <w:top w:val="nil"/>
            </w:tcBorders>
          </w:tcPr>
          <w:p w14:paraId="666B69A2" w14:textId="737AD9DA" w:rsidR="009A4C7C" w:rsidRPr="0089008B" w:rsidRDefault="006B55FB" w:rsidP="009A4C7C">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445" w:type="pct"/>
            <w:gridSpan w:val="2"/>
            <w:tcBorders>
              <w:top w:val="nil"/>
            </w:tcBorders>
          </w:tcPr>
          <w:p w14:paraId="41C0544D" w14:textId="746C8DB3" w:rsidR="009A4C7C" w:rsidRPr="0089008B" w:rsidRDefault="003B0799" w:rsidP="00981953">
            <w:pPr>
              <w:pStyle w:val="PURLMSH"/>
              <w:rPr>
                <w:lang w:val="es-ES"/>
              </w:rPr>
            </w:pPr>
            <w:r w:rsidRPr="0089008B">
              <w:rPr>
                <w:lang w:val="es-ES"/>
              </w:rPr>
              <w:t>Elegible para Servicios de software en Servidores de Proveedores de Data</w:t>
            </w:r>
            <w:r w:rsidR="00981953">
              <w:rPr>
                <w:lang w:val="es-ES"/>
              </w:rPr>
              <w:t> </w:t>
            </w:r>
            <w:r w:rsidRPr="0089008B">
              <w:rPr>
                <w:lang w:val="es-ES"/>
              </w:rPr>
              <w:t xml:space="preserve">Center: </w:t>
            </w:r>
            <w:r w:rsidRPr="0089008B">
              <w:rPr>
                <w:b/>
                <w:lang w:val="es-ES"/>
              </w:rPr>
              <w:t>Sí</w:t>
            </w:r>
          </w:p>
        </w:tc>
      </w:tr>
      <w:tr w:rsidR="009A4C7C" w:rsidRPr="003448DF" w14:paraId="1564F799" w14:textId="77777777" w:rsidTr="00683649">
        <w:tblPrEx>
          <w:tblBorders>
            <w:top w:val="none" w:sz="0" w:space="0" w:color="auto"/>
            <w:bottom w:val="none" w:sz="0" w:space="0" w:color="auto"/>
          </w:tblBorders>
        </w:tblPrEx>
        <w:tc>
          <w:tcPr>
            <w:tcW w:w="5000" w:type="pct"/>
            <w:gridSpan w:val="3"/>
            <w:shd w:val="clear" w:color="auto" w:fill="E5EEF7"/>
          </w:tcPr>
          <w:p w14:paraId="5CF09A86" w14:textId="77777777" w:rsidR="009A4C7C" w:rsidRPr="0089008B" w:rsidRDefault="009A4C7C" w:rsidP="00585C2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96689C" w:rsidRPr="0089008B" w14:paraId="59AF38CC" w14:textId="77777777" w:rsidTr="00722D44">
        <w:tblPrEx>
          <w:tblBorders>
            <w:top w:val="none" w:sz="0" w:space="0" w:color="auto"/>
            <w:bottom w:val="none" w:sz="0" w:space="0" w:color="auto"/>
          </w:tblBorders>
        </w:tblPrEx>
        <w:tc>
          <w:tcPr>
            <w:tcW w:w="3102" w:type="pct"/>
            <w:gridSpan w:val="2"/>
          </w:tcPr>
          <w:p w14:paraId="1669288C" w14:textId="77777777" w:rsidR="0096689C" w:rsidRPr="0089008B" w:rsidRDefault="0096689C" w:rsidP="00585C2C">
            <w:pPr>
              <w:pStyle w:val="PURBody"/>
              <w:keepNext/>
              <w:keepLines/>
              <w:rPr>
                <w:lang w:val="es-ES"/>
              </w:rPr>
            </w:pPr>
            <w:r w:rsidRPr="0089008B">
              <w:rPr>
                <w:b/>
                <w:lang w:val="es-ES"/>
              </w:rPr>
              <w:t>Usted necesita</w:t>
            </w:r>
          </w:p>
          <w:p w14:paraId="5B45350F" w14:textId="77CF45FA" w:rsidR="0096689C" w:rsidRPr="0089008B" w:rsidRDefault="0096689C" w:rsidP="00722D44">
            <w:pPr>
              <w:pStyle w:val="PURBullet-Indented"/>
              <w:keepNext/>
              <w:keepLines/>
              <w:ind w:left="1026"/>
              <w:rPr>
                <w:lang w:val="es-ES"/>
              </w:rPr>
            </w:pPr>
            <w:r w:rsidRPr="0089008B">
              <w:rPr>
                <w:lang w:val="es-ES"/>
              </w:rPr>
              <w:t>SAL Completa de Usuario de</w:t>
            </w:r>
            <w:r w:rsidR="00722D44">
              <w:rPr>
                <w:lang w:val="es-ES"/>
              </w:rPr>
              <w:t xml:space="preserve"> </w:t>
            </w:r>
            <w:r w:rsidRPr="0089008B">
              <w:rPr>
                <w:lang w:val="es-ES"/>
              </w:rPr>
              <w:t xml:space="preserve">Dynamics GP 2013 </w:t>
            </w:r>
            <w:r w:rsidRPr="0089008B">
              <w:rPr>
                <w:b/>
                <w:lang w:val="es-ES"/>
              </w:rPr>
              <w:t>o</w:t>
            </w:r>
          </w:p>
          <w:p w14:paraId="1E12F8E4" w14:textId="65BC7391" w:rsidR="006659BE" w:rsidRPr="0089008B" w:rsidRDefault="006659BE" w:rsidP="00722D44">
            <w:pPr>
              <w:pStyle w:val="PURBullet-Indented"/>
              <w:keepNext/>
              <w:keepLines/>
              <w:ind w:left="1026"/>
              <w:rPr>
                <w:lang w:val="es-ES"/>
              </w:rPr>
            </w:pPr>
            <w:r w:rsidRPr="0089008B">
              <w:rPr>
                <w:lang w:val="es-ES"/>
              </w:rPr>
              <w:t>SAL de Usuario Estándar de Dynamics GP 2013,</w:t>
            </w:r>
            <w:r w:rsidRPr="0089008B">
              <w:rPr>
                <w:b/>
                <w:lang w:val="es-ES"/>
              </w:rPr>
              <w:t xml:space="preserve"> o</w:t>
            </w:r>
          </w:p>
          <w:p w14:paraId="0911751E" w14:textId="7A12E6CD" w:rsidR="0096689C" w:rsidRPr="0089008B" w:rsidRDefault="0096689C" w:rsidP="00585C2C">
            <w:pPr>
              <w:pStyle w:val="PURBullet-Indented"/>
              <w:keepNext/>
              <w:keepLines/>
              <w:ind w:left="1026"/>
              <w:rPr>
                <w:lang w:val="es-ES"/>
              </w:rPr>
            </w:pPr>
            <w:r w:rsidRPr="0089008B">
              <w:rPr>
                <w:lang w:val="es-ES"/>
              </w:rPr>
              <w:t>SAL de Usuario Limitado de Dynamics GP 2013</w:t>
            </w:r>
          </w:p>
          <w:p w14:paraId="72A83BEE" w14:textId="27BD2304" w:rsidR="0096689C" w:rsidRPr="0089008B" w:rsidRDefault="0096689C" w:rsidP="00585C2C">
            <w:pPr>
              <w:pStyle w:val="PURBullet-Indented"/>
              <w:keepNext/>
              <w:keepLines/>
              <w:numPr>
                <w:ilvl w:val="0"/>
                <w:numId w:val="0"/>
              </w:numPr>
              <w:rPr>
                <w:lang w:val="es-ES"/>
              </w:rPr>
            </w:pPr>
          </w:p>
        </w:tc>
        <w:tc>
          <w:tcPr>
            <w:tcW w:w="1898" w:type="pct"/>
          </w:tcPr>
          <w:p w14:paraId="1187545B" w14:textId="77777777" w:rsidR="0096689C" w:rsidRPr="0089008B" w:rsidRDefault="0096689C" w:rsidP="009A48FC">
            <w:pPr>
              <w:pStyle w:val="PURBlueStrong-Indented"/>
              <w:rPr>
                <w:lang w:val="es-ES"/>
              </w:rPr>
            </w:pPr>
          </w:p>
          <w:p w14:paraId="57365030" w14:textId="782841D5" w:rsidR="0096689C" w:rsidRPr="0089008B" w:rsidRDefault="0096689C" w:rsidP="00830DCA">
            <w:pPr>
              <w:pStyle w:val="PURBullet-Indented"/>
              <w:numPr>
                <w:ilvl w:val="0"/>
                <w:numId w:val="0"/>
              </w:numPr>
              <w:ind w:left="810"/>
              <w:rPr>
                <w:bCs/>
                <w:lang w:val="es-ES"/>
              </w:rPr>
            </w:pPr>
          </w:p>
        </w:tc>
      </w:tr>
    </w:tbl>
    <w:p w14:paraId="3222D183" w14:textId="77777777" w:rsidR="009A4C7C" w:rsidRPr="0089008B" w:rsidRDefault="001F0EC7" w:rsidP="0085206E">
      <w:pPr>
        <w:pStyle w:val="PURADDITIONALTERMSHEADERMB"/>
        <w:rPr>
          <w:lang w:val="es-ES"/>
        </w:rPr>
      </w:pPr>
      <w:r w:rsidRPr="0089008B">
        <w:rPr>
          <w:lang w:val="es-ES"/>
        </w:rPr>
        <w:t>Términos Adicionales:</w:t>
      </w:r>
    </w:p>
    <w:p w14:paraId="7F4D3DB1" w14:textId="77777777" w:rsidR="002A34F3" w:rsidRPr="0089008B" w:rsidRDefault="002A34F3" w:rsidP="002A34F3">
      <w:pPr>
        <w:pStyle w:val="PURBlueStrong"/>
        <w:rPr>
          <w:lang w:val="es-ES"/>
        </w:rPr>
      </w:pPr>
      <w:r w:rsidRPr="0089008B">
        <w:rPr>
          <w:rStyle w:val="PURBlueStrongChar"/>
          <w:smallCaps/>
          <w:lang w:val="es-ES"/>
        </w:rPr>
        <w:t>Derechos de cambio a una versión anterior</w:t>
      </w:r>
    </w:p>
    <w:p w14:paraId="5144AF81" w14:textId="70BBADD7" w:rsidR="002A34F3" w:rsidRPr="0089008B" w:rsidRDefault="002A34F3" w:rsidP="00585C2C">
      <w:pPr>
        <w:pStyle w:val="PURBlueStrong"/>
        <w:rPr>
          <w:lang w:val="es-ES"/>
        </w:rPr>
      </w:pPr>
      <w:r w:rsidRPr="0089008B">
        <w:rPr>
          <w:smallCaps w:val="0"/>
          <w:color w:val="404040" w:themeColor="text1" w:themeTint="BF"/>
          <w:lang w:val="es-ES"/>
        </w:rPr>
        <w:t xml:space="preserve">Solo puede usar la versión de software inmediatamente anterior a la versión actual de acuerdo con lo que se permite en los </w:t>
      </w:r>
      <w:r w:rsidR="00585C2C">
        <w:rPr>
          <w:smallCaps w:val="0"/>
          <w:color w:val="404040" w:themeColor="text1" w:themeTint="BF"/>
          <w:lang w:val="es-ES"/>
        </w:rPr>
        <w:t>“</w:t>
      </w:r>
      <w:r w:rsidRPr="0089008B">
        <w:rPr>
          <w:smallCaps w:val="0"/>
          <w:color w:val="404040" w:themeColor="text1" w:themeTint="BF"/>
          <w:lang w:val="es-ES"/>
        </w:rPr>
        <w:t>Derechos de uso de otras versiones</w:t>
      </w:r>
      <w:r w:rsidR="00585C2C">
        <w:rPr>
          <w:smallCaps w:val="0"/>
          <w:color w:val="404040" w:themeColor="text1" w:themeTint="BF"/>
          <w:lang w:val="es-ES"/>
        </w:rPr>
        <w:t>”</w:t>
      </w:r>
      <w:r w:rsidRPr="0089008B">
        <w:rPr>
          <w:smallCaps w:val="0"/>
          <w:color w:val="404040" w:themeColor="text1" w:themeTint="BF"/>
          <w:lang w:val="es-ES"/>
        </w:rPr>
        <w:t xml:space="preserve"> en los Términos de licencia universales de este documento.</w:t>
      </w:r>
    </w:p>
    <w:p w14:paraId="119DC71C" w14:textId="24E1628C" w:rsidR="0096689C" w:rsidRPr="0089008B" w:rsidRDefault="0096689C" w:rsidP="0096689C">
      <w:pPr>
        <w:pStyle w:val="PURBlueStrong"/>
        <w:rPr>
          <w:lang w:val="es-ES"/>
        </w:rPr>
      </w:pPr>
      <w:r w:rsidRPr="0089008B">
        <w:rPr>
          <w:lang w:val="es-ES"/>
        </w:rPr>
        <w:t>Tipos de licencias SAL</w:t>
      </w:r>
    </w:p>
    <w:p w14:paraId="6CEC3B5C" w14:textId="72BC7009" w:rsidR="0096689C" w:rsidRPr="0089008B" w:rsidRDefault="0096689C" w:rsidP="000C3222">
      <w:pPr>
        <w:pStyle w:val="PURBody-Indented"/>
        <w:spacing w:line="240" w:lineRule="exact"/>
        <w:contextualSpacing/>
        <w:rPr>
          <w:lang w:val="es-ES"/>
        </w:rPr>
      </w:pPr>
      <w:r w:rsidRPr="0089008B">
        <w:rPr>
          <w:iCs/>
          <w:szCs w:val="18"/>
          <w:lang w:val="es-ES"/>
        </w:rPr>
        <w:t>Existen 3 tipos de SALs</w:t>
      </w:r>
      <w:r w:rsidRPr="0089008B">
        <w:rPr>
          <w:lang w:val="es-ES"/>
        </w:rPr>
        <w:t xml:space="preserve">. </w:t>
      </w:r>
    </w:p>
    <w:p w14:paraId="3DAE2F7C" w14:textId="539F6FD4" w:rsidR="0096689C" w:rsidRPr="0089008B" w:rsidRDefault="0096689C" w:rsidP="00585C2C">
      <w:pPr>
        <w:pStyle w:val="PURBullet-Indented"/>
        <w:rPr>
          <w:lang w:val="es-ES"/>
        </w:rPr>
      </w:pPr>
      <w:r w:rsidRPr="0089008B">
        <w:rPr>
          <w:rFonts w:cs="Arial"/>
          <w:b/>
          <w:lang w:val="es-ES"/>
        </w:rPr>
        <w:t>Completa de usuario:</w:t>
      </w:r>
      <w:r w:rsidRPr="0089008B">
        <w:rPr>
          <w:rFonts w:cs="Arial"/>
          <w:lang w:val="es-ES"/>
        </w:rPr>
        <w:t xml:space="preserve"> tipo de licencia que permite </w:t>
      </w:r>
      <w:r w:rsidRPr="0089008B">
        <w:rPr>
          <w:lang w:val="es-ES"/>
        </w:rPr>
        <w:t>al usuario a quien se asigna el</w:t>
      </w:r>
      <w:r w:rsidRPr="0089008B">
        <w:rPr>
          <w:rFonts w:cs="Arial"/>
          <w:lang w:val="es-ES"/>
        </w:rPr>
        <w:t xml:space="preserve"> acceso directo o indirecto a través de cualquier medio </w:t>
      </w:r>
      <w:r w:rsidRPr="0089008B">
        <w:rPr>
          <w:lang w:val="es-ES"/>
        </w:rPr>
        <w:t>a todas las funciones del software de servidor en la solución ERP. “Solución ERP” significa los componentes del</w:t>
      </w:r>
      <w:r w:rsidR="00585C2C">
        <w:rPr>
          <w:lang w:val="es-ES"/>
        </w:rPr>
        <w:t> </w:t>
      </w:r>
      <w:r w:rsidRPr="0089008B">
        <w:rPr>
          <w:lang w:val="es-ES"/>
        </w:rPr>
        <w:t>software que controla sus usuarios y unidades de informes financieros.</w:t>
      </w:r>
    </w:p>
    <w:p w14:paraId="6C0167C4" w14:textId="1711CC98" w:rsidR="006659BE" w:rsidRPr="0089008B" w:rsidRDefault="006659BE" w:rsidP="000178D6">
      <w:pPr>
        <w:pStyle w:val="PURBullet-Indented"/>
        <w:jc w:val="both"/>
        <w:rPr>
          <w:lang w:val="es-ES"/>
        </w:rPr>
      </w:pPr>
      <w:r w:rsidRPr="0089008B">
        <w:rPr>
          <w:b/>
          <w:lang w:val="es-ES"/>
        </w:rPr>
        <w:t>Usuario Estándar:</w:t>
      </w:r>
      <w:r w:rsidRPr="0089008B">
        <w:rPr>
          <w:lang w:val="es-ES"/>
        </w:rPr>
        <w:t xml:space="preserve"> es un tipo de licencia que permite al usuario al que se asigna el acceso directo o indirecto a través de cualquier medio a todas las funcionalidades en el Paquete de inicio en toda la Solución ERP, según se describe en la edición Guía de licencias de NAV 2013 R2 del mes de enero de 2014 que se encuentra en (</w:t>
      </w:r>
      <w:hyperlink r:id="rId158" w:history="1">
        <w:r w:rsidRPr="000178D6">
          <w:rPr>
            <w:rStyle w:val="Hyperlink"/>
            <w:lang w:val="es-ES"/>
          </w:rPr>
          <w:t>http://go.microsoft.com/fwlink/?LinkId=324885</w:t>
        </w:r>
      </w:hyperlink>
      <w:r w:rsidRPr="0089008B">
        <w:rPr>
          <w:lang w:val="es-ES"/>
        </w:rPr>
        <w:t>).</w:t>
      </w:r>
    </w:p>
    <w:p w14:paraId="5E6073A6" w14:textId="77777777" w:rsidR="0096689C" w:rsidRPr="0089008B" w:rsidRDefault="0096689C" w:rsidP="0026184E">
      <w:pPr>
        <w:pStyle w:val="PURBullet-Indented"/>
        <w:rPr>
          <w:lang w:val="es-ES"/>
        </w:rPr>
      </w:pPr>
      <w:r w:rsidRPr="0089008B">
        <w:rPr>
          <w:b/>
          <w:lang w:val="es-ES"/>
        </w:rPr>
        <w:t>Usuario Limitado:</w:t>
      </w:r>
      <w:r w:rsidRPr="0089008B">
        <w:rPr>
          <w:lang w:val="es-ES"/>
        </w:rPr>
        <w:t xml:space="preserve"> tipo de licencia que permite al usuario a quien se asigna el acceso directo o indirecto a través de cualquier medio a la Solución ERP con el fin de completar solo las tareas descritas a continuación. </w:t>
      </w:r>
    </w:p>
    <w:p w14:paraId="35418BB6" w14:textId="4898D5CD" w:rsidR="0096689C" w:rsidRPr="0089008B" w:rsidRDefault="0096689C" w:rsidP="00585C2C">
      <w:pPr>
        <w:pStyle w:val="PURBullet"/>
        <w:numPr>
          <w:ilvl w:val="0"/>
          <w:numId w:val="0"/>
        </w:numPr>
        <w:ind w:left="720" w:hanging="270"/>
        <w:rPr>
          <w:lang w:val="es-ES"/>
        </w:rPr>
      </w:pPr>
      <w:r w:rsidRPr="0089008B">
        <w:rPr>
          <w:lang w:val="es-ES"/>
        </w:rPr>
        <w:t xml:space="preserve">(i) Acceso de </w:t>
      </w:r>
      <w:r w:rsidR="00585C2C">
        <w:rPr>
          <w:lang w:val="es-ES"/>
        </w:rPr>
        <w:t>“</w:t>
      </w:r>
      <w:r w:rsidRPr="0089008B">
        <w:rPr>
          <w:lang w:val="es-ES"/>
        </w:rPr>
        <w:t>lectura</w:t>
      </w:r>
      <w:r w:rsidR="00585C2C">
        <w:rPr>
          <w:lang w:val="es-ES"/>
        </w:rPr>
        <w:t>”</w:t>
      </w:r>
      <w:r w:rsidRPr="0089008B">
        <w:rPr>
          <w:lang w:val="es-ES"/>
        </w:rPr>
        <w:t xml:space="preserve"> a datos contenidos en la Solución ERP; o </w:t>
      </w:r>
    </w:p>
    <w:p w14:paraId="2E9987E1" w14:textId="74BD51FC" w:rsidR="0096689C" w:rsidRPr="0089008B" w:rsidRDefault="0096689C" w:rsidP="00585C2C">
      <w:pPr>
        <w:pStyle w:val="PURBullet"/>
        <w:numPr>
          <w:ilvl w:val="0"/>
          <w:numId w:val="0"/>
        </w:numPr>
        <w:ind w:left="720" w:hanging="270"/>
        <w:rPr>
          <w:lang w:val="es-ES"/>
        </w:rPr>
      </w:pPr>
      <w:r w:rsidRPr="0089008B">
        <w:rPr>
          <w:lang w:val="es-ES"/>
        </w:rPr>
        <w:t xml:space="preserve">(ii) Acceso de </w:t>
      </w:r>
      <w:r w:rsidR="00585C2C">
        <w:rPr>
          <w:lang w:val="es-ES"/>
        </w:rPr>
        <w:t>“</w:t>
      </w:r>
      <w:r w:rsidRPr="0089008B">
        <w:rPr>
          <w:lang w:val="es-ES"/>
        </w:rPr>
        <w:t>escritura</w:t>
      </w:r>
      <w:r w:rsidR="00585C2C">
        <w:rPr>
          <w:lang w:val="es-ES"/>
        </w:rPr>
        <w:t>”</w:t>
      </w:r>
      <w:r w:rsidRPr="0089008B">
        <w:rPr>
          <w:lang w:val="es-ES"/>
        </w:rPr>
        <w:t xml:space="preserve"> a través de las funciones de tiempo y gastos o bien</w:t>
      </w:r>
    </w:p>
    <w:p w14:paraId="52FE9682" w14:textId="17DE136C" w:rsidR="0096689C" w:rsidRPr="004307BD" w:rsidRDefault="0096689C" w:rsidP="0026184E">
      <w:pPr>
        <w:pStyle w:val="PURBullet"/>
        <w:numPr>
          <w:ilvl w:val="0"/>
          <w:numId w:val="0"/>
        </w:numPr>
        <w:ind w:left="720" w:hanging="270"/>
      </w:pPr>
      <w:r w:rsidRPr="004307BD">
        <w:t>(iii) Acceso a Business Portal y Management Reporter Viewer.</w:t>
      </w:r>
    </w:p>
    <w:p w14:paraId="16FC32A1" w14:textId="032F9C83" w:rsidR="006659BE" w:rsidRPr="0089008B" w:rsidRDefault="006659BE" w:rsidP="006659BE">
      <w:pPr>
        <w:pStyle w:val="PURBody"/>
        <w:ind w:left="270"/>
        <w:rPr>
          <w:lang w:val="es-ES"/>
        </w:rPr>
      </w:pPr>
      <w:r w:rsidRPr="0089008B">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6E2A587C" w14:textId="77777777" w:rsidR="008A6C4D" w:rsidRPr="0089008B" w:rsidRDefault="008A6C4D" w:rsidP="00A4661D">
      <w:pPr>
        <w:pStyle w:val="PURBlueStrong"/>
        <w:spacing w:after="120"/>
        <w:contextualSpacing/>
        <w:rPr>
          <w:lang w:val="es-ES"/>
        </w:rPr>
      </w:pPr>
      <w:r w:rsidRPr="0089008B">
        <w:rPr>
          <w:rStyle w:val="PURBlueStrongChar"/>
          <w:smallCaps/>
          <w:lang w:val="es-ES"/>
        </w:rPr>
        <w:t>No se Requiere SAL</w:t>
      </w:r>
    </w:p>
    <w:p w14:paraId="7CB0E198" w14:textId="72139253" w:rsidR="008A6C4D" w:rsidRPr="0089008B" w:rsidRDefault="008A6C4D" w:rsidP="00A4661D">
      <w:pPr>
        <w:pStyle w:val="PURBullet"/>
        <w:keepNext/>
        <w:keepLines/>
        <w:numPr>
          <w:ilvl w:val="0"/>
          <w:numId w:val="0"/>
        </w:numPr>
        <w:ind w:left="274"/>
        <w:rPr>
          <w:lang w:val="es-ES"/>
        </w:rPr>
      </w:pPr>
      <w:r w:rsidRPr="0089008B">
        <w:rPr>
          <w:lang w:val="es-ES"/>
        </w:rPr>
        <w:t xml:space="preserve">No necesita adquirir ni asignar una licencia SAL a usuarios empleados por terceros que obtienen acceso </w:t>
      </w:r>
      <w:r w:rsidR="00350D55">
        <w:rPr>
          <w:lang w:val="es-ES"/>
        </w:rPr>
        <w:br/>
      </w:r>
      <w:r w:rsidRPr="0089008B">
        <w:rPr>
          <w:lang w:val="es-ES"/>
        </w:rPr>
        <w:t>a Microsoft Dynamics GP</w:t>
      </w:r>
      <w:r w:rsidR="00350D55">
        <w:rPr>
          <w:lang w:val="es-ES"/>
        </w:rPr>
        <w:t> </w:t>
      </w:r>
      <w:r w:rsidRPr="0089008B">
        <w:rPr>
          <w:lang w:val="es-ES"/>
        </w:rPr>
        <w:t xml:space="preserve">2013 únicamente con el propósito de proveer servicios de contabilidad o cuenta </w:t>
      </w:r>
      <w:r w:rsidR="00350D55">
        <w:rPr>
          <w:lang w:val="es-ES"/>
        </w:rPr>
        <w:br/>
      </w:r>
      <w:r w:rsidRPr="0089008B">
        <w:rPr>
          <w:lang w:val="es-ES"/>
        </w:rPr>
        <w:t>profesional adicionales relacionados con el proceso de auditoría.</w:t>
      </w:r>
    </w:p>
    <w:p w14:paraId="75086CCF" w14:textId="211C848A" w:rsidR="006659BE" w:rsidRPr="0089008B" w:rsidRDefault="006659BE" w:rsidP="00350D55">
      <w:pPr>
        <w:pStyle w:val="PURBody"/>
        <w:ind w:left="274"/>
        <w:rPr>
          <w:lang w:val="es-ES"/>
        </w:rPr>
      </w:pPr>
      <w:r w:rsidRPr="0089008B">
        <w:rPr>
          <w:lang w:val="es-ES"/>
        </w:rPr>
        <w:t>Estos términos se aplican a Microsoft Dynamics GP 2013. Estos términos no se aplican a las versiones previas a</w:t>
      </w:r>
      <w:r w:rsidR="00350D55">
        <w:rPr>
          <w:lang w:val="es-ES"/>
        </w:rPr>
        <w:t> </w:t>
      </w:r>
      <w:r w:rsidRPr="0089008B">
        <w:rPr>
          <w:lang w:val="es-ES"/>
        </w:rPr>
        <w:t>Microsoft</w:t>
      </w:r>
      <w:r w:rsidR="00350D55">
        <w:rPr>
          <w:lang w:val="es-ES"/>
        </w:rPr>
        <w:t> </w:t>
      </w:r>
      <w:r w:rsidRPr="0089008B">
        <w:rPr>
          <w:lang w:val="es-ES"/>
        </w:rPr>
        <w:t>Dynamics GP 2013.</w:t>
      </w:r>
    </w:p>
    <w:p w14:paraId="461E083F" w14:textId="7C224342" w:rsidR="009A4C7C" w:rsidRPr="0089008B" w:rsidRDefault="009A4C7C" w:rsidP="006F4D0B">
      <w:pPr>
        <w:pStyle w:val="PURBlueStrong"/>
        <w:spacing w:after="120"/>
        <w:contextualSpacing/>
        <w:rPr>
          <w:lang w:val="es-ES"/>
        </w:rPr>
      </w:pPr>
      <w:r w:rsidRPr="0089008B">
        <w:rPr>
          <w:rStyle w:val="PURBlueStrongChar"/>
          <w:smallCaps/>
          <w:lang w:val="es-ES"/>
        </w:rPr>
        <w:lastRenderedPageBreak/>
        <w:t>Localizaciones y traducciones</w:t>
      </w:r>
    </w:p>
    <w:p w14:paraId="092F3594" w14:textId="6D1B1D89" w:rsidR="009A4C7C" w:rsidRPr="0089008B" w:rsidRDefault="009A4C7C" w:rsidP="006F4D0B">
      <w:pPr>
        <w:pStyle w:val="PURBody-Indented"/>
        <w:keepNext/>
        <w:keepLines/>
        <w:rPr>
          <w:lang w:val="es-ES"/>
        </w:rPr>
      </w:pPr>
      <w:r w:rsidRPr="0089008B">
        <w:rPr>
          <w:lang w:val="es-ES"/>
        </w:rPr>
        <w:t xml:space="preserve">Para obtener una lista de regiones geográficas e idiomas que Microsoft ha localizado y pone a disposición comercial, visite </w:t>
      </w:r>
      <w:hyperlink r:id="rId159" w:history="1">
        <w:r w:rsidRPr="0089008B">
          <w:rPr>
            <w:rStyle w:val="Hyperlink"/>
            <w:lang w:val="es-ES"/>
          </w:rPr>
          <w:t>http://www.microsoft.com/dynamics/en/us/products/gp-availability.aspx</w:t>
        </w:r>
      </w:hyperlink>
      <w:r w:rsidRPr="0089008B">
        <w:rPr>
          <w:lang w:val="es-ES"/>
        </w:rPr>
        <w:t>.</w:t>
      </w:r>
    </w:p>
    <w:p w14:paraId="3D906AC2" w14:textId="34A758BA" w:rsidR="009A4C7C" w:rsidRPr="0089008B" w:rsidRDefault="009A4C7C" w:rsidP="006F4D0B">
      <w:pPr>
        <w:pStyle w:val="PURBody-Indented"/>
        <w:keepNext/>
        <w:keepLines/>
        <w:rPr>
          <w:lang w:val="es-ES"/>
        </w:rPr>
      </w:pPr>
      <w:r w:rsidRPr="0089008B">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85C7103" w14:textId="0CBA5D5A" w:rsidR="009A4C7C" w:rsidRPr="0089008B" w:rsidRDefault="009A4C7C" w:rsidP="009A4C7C">
      <w:pPr>
        <w:pStyle w:val="PURBody-Indented"/>
        <w:rPr>
          <w:lang w:val="es-ES"/>
        </w:rPr>
      </w:pPr>
      <w:r w:rsidRPr="0089008B">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0" w:history="1">
        <w:r w:rsidRPr="0089008B">
          <w:rPr>
            <w:rStyle w:val="Hyperlink"/>
            <w:lang w:val="es-ES"/>
          </w:rPr>
          <w:t>https://mbs.microsoft.com/partnersource/partneressentials/pllp</w:t>
        </w:r>
      </w:hyperlink>
      <w:r w:rsidRPr="0089008B">
        <w:rPr>
          <w:lang w:val="es-ES"/>
        </w:rPr>
        <w:t xml:space="preserve"> o póngase en contacto con su Gestor de cuentas de partner.</w:t>
      </w:r>
    </w:p>
    <w:p w14:paraId="3D686671" w14:textId="43743130" w:rsidR="009A4C7C" w:rsidRPr="0089008B" w:rsidRDefault="005461DC" w:rsidP="00364FCD">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364FCD" w:rsidRPr="0089008B">
          <w:rPr>
            <w:rStyle w:val="Hyperlink"/>
            <w:rFonts w:ascii="Arial Narrow" w:hAnsi="Arial Narrow"/>
            <w:sz w:val="16"/>
            <w:lang w:val="es-ES"/>
          </w:rPr>
          <w:t>Términos de Licencia Universales</w:t>
        </w:r>
      </w:hyperlink>
    </w:p>
    <w:p w14:paraId="692EDB88" w14:textId="063F4C12" w:rsidR="009A4C7C" w:rsidRPr="0089008B" w:rsidRDefault="009A4C7C" w:rsidP="009A4C7C">
      <w:pPr>
        <w:pStyle w:val="PURProductName"/>
        <w:rPr>
          <w:lang w:val="es-ES"/>
        </w:rPr>
      </w:pPr>
      <w:bookmarkStart w:id="553" w:name="_Toc299519128"/>
      <w:bookmarkStart w:id="554" w:name="_Toc299531560"/>
      <w:bookmarkStart w:id="555" w:name="_Toc299531884"/>
      <w:bookmarkStart w:id="556" w:name="_Toc299957167"/>
      <w:bookmarkStart w:id="557" w:name="_Toc346536868"/>
      <w:bookmarkStart w:id="558" w:name="_Toc346895319"/>
      <w:bookmarkStart w:id="559" w:name="_Toc339280332"/>
      <w:bookmarkStart w:id="560" w:name="_Toc339280475"/>
      <w:bookmarkStart w:id="561" w:name="_Toc363552805"/>
      <w:bookmarkStart w:id="562" w:name="_Toc363552868"/>
      <w:bookmarkStart w:id="563" w:name="_Toc378682167"/>
      <w:bookmarkStart w:id="564" w:name="_Toc378682269"/>
      <w:bookmarkStart w:id="565" w:name="_Toc371268281"/>
      <w:bookmarkStart w:id="566" w:name="_Toc371268347"/>
      <w:bookmarkStart w:id="567" w:name="_Toc379278484"/>
      <w:bookmarkStart w:id="568" w:name="_Toc379278546"/>
      <w:bookmarkStart w:id="569" w:name="_Toc388447644"/>
      <w:bookmarkStart w:id="570" w:name="_Toc388997256"/>
      <w:r w:rsidRPr="0089008B">
        <w:rPr>
          <w:lang w:val="es-ES"/>
        </w:rPr>
        <w:t xml:space="preserve">Microsoft Dynamics NAV </w:t>
      </w:r>
      <w:bookmarkEnd w:id="553"/>
      <w:bookmarkEnd w:id="554"/>
      <w:bookmarkEnd w:id="555"/>
      <w:bookmarkEnd w:id="556"/>
      <w:r w:rsidRPr="0089008B">
        <w:rPr>
          <w:lang w:val="es-ES"/>
        </w:rPr>
        <w:t>2013</w:t>
      </w:r>
      <w:bookmarkEnd w:id="557"/>
      <w:bookmarkEnd w:id="558"/>
      <w:bookmarkEnd w:id="559"/>
      <w:bookmarkEnd w:id="560"/>
      <w:bookmarkEnd w:id="561"/>
      <w:bookmarkEnd w:id="562"/>
      <w:r w:rsidRPr="0089008B">
        <w:rPr>
          <w:lang w:val="es-ES"/>
        </w:rPr>
        <w:t xml:space="preserve"> R2</w:t>
      </w:r>
      <w:bookmarkEnd w:id="563"/>
      <w:bookmarkEnd w:id="564"/>
      <w:bookmarkEnd w:id="565"/>
      <w:bookmarkEnd w:id="566"/>
      <w:bookmarkEnd w:id="567"/>
      <w:bookmarkEnd w:id="568"/>
      <w:bookmarkEnd w:id="569"/>
      <w:bookmarkEnd w:id="570"/>
      <w:r w:rsidRPr="0089008B">
        <w:rPr>
          <w:lang w:val="es-ES"/>
        </w:rPr>
        <w:fldChar w:fldCharType="begin"/>
      </w:r>
      <w:r w:rsidRPr="0089008B">
        <w:rPr>
          <w:lang w:val="es-ES"/>
        </w:rPr>
        <w:instrText>XE "Microsoft Dynamics NAV 2013 R2"</w:instrText>
      </w:r>
      <w:r w:rsidRPr="0089008B">
        <w:rPr>
          <w:lang w:val="es-ES"/>
        </w:rPr>
        <w:fldChar w:fldCharType="end"/>
      </w:r>
    </w:p>
    <w:p w14:paraId="45A8F27B"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rsidRPr="0089008B" w14:paraId="217BA3DE" w14:textId="77777777" w:rsidTr="007331A1">
        <w:tc>
          <w:tcPr>
            <w:tcW w:w="2549" w:type="pct"/>
            <w:gridSpan w:val="2"/>
            <w:tcBorders>
              <w:top w:val="single" w:sz="4" w:space="0" w:color="auto"/>
              <w:bottom w:val="nil"/>
            </w:tcBorders>
          </w:tcPr>
          <w:p w14:paraId="7D6B3F1B" w14:textId="77777777" w:rsidR="00831C1F" w:rsidRPr="0089008B" w:rsidRDefault="00831C1F" w:rsidP="00831C1F">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451" w:type="pct"/>
            <w:tcBorders>
              <w:top w:val="single" w:sz="4" w:space="0" w:color="auto"/>
              <w:bottom w:val="nil"/>
            </w:tcBorders>
          </w:tcPr>
          <w:p w14:paraId="1660FAA1" w14:textId="77777777" w:rsidR="00831C1F" w:rsidRPr="0089008B" w:rsidRDefault="004F154D" w:rsidP="00831C1F">
            <w:pPr>
              <w:pStyle w:val="PURLMSH"/>
              <w:rPr>
                <w:lang w:val="es-ES"/>
              </w:rPr>
            </w:pPr>
            <w:r w:rsidRPr="0089008B">
              <w:rPr>
                <w:lang w:val="es-ES"/>
              </w:rPr>
              <w:t xml:space="preserve">Ver Notificación Aplicable: </w:t>
            </w:r>
            <w:r w:rsidRPr="0089008B">
              <w:rPr>
                <w:b/>
                <w:lang w:val="es-ES"/>
              </w:rPr>
              <w:t>No</w:t>
            </w:r>
          </w:p>
        </w:tc>
      </w:tr>
      <w:tr w:rsidR="009A4C7C" w:rsidRPr="0089008B" w14:paraId="197CABC0" w14:textId="77777777" w:rsidTr="007331A1">
        <w:tc>
          <w:tcPr>
            <w:tcW w:w="2549" w:type="pct"/>
            <w:gridSpan w:val="2"/>
            <w:tcBorders>
              <w:top w:val="nil"/>
            </w:tcBorders>
          </w:tcPr>
          <w:p w14:paraId="1F4A4A07" w14:textId="7DEADF3C" w:rsidR="009A4C7C" w:rsidRPr="0089008B" w:rsidRDefault="006B55FB" w:rsidP="009A4C7C">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451" w:type="pct"/>
            <w:tcBorders>
              <w:top w:val="nil"/>
            </w:tcBorders>
          </w:tcPr>
          <w:p w14:paraId="0006A1E0" w14:textId="6998A1EF" w:rsidR="009A4C7C" w:rsidRPr="0089008B" w:rsidRDefault="003B0799" w:rsidP="006F4D0B">
            <w:pPr>
              <w:pStyle w:val="PURLMSH"/>
              <w:rPr>
                <w:lang w:val="es-ES"/>
              </w:rPr>
            </w:pPr>
            <w:r w:rsidRPr="0089008B">
              <w:rPr>
                <w:lang w:val="es-ES"/>
              </w:rPr>
              <w:t>Elegible para Servicios de software en Servidores de Proveedores de</w:t>
            </w:r>
            <w:r w:rsidR="006F4D0B">
              <w:rPr>
                <w:lang w:val="es-ES"/>
              </w:rPr>
              <w:t> </w:t>
            </w:r>
            <w:r w:rsidRPr="0089008B">
              <w:rPr>
                <w:lang w:val="es-ES"/>
              </w:rPr>
              <w:t>Data</w:t>
            </w:r>
            <w:r w:rsidR="006F4D0B">
              <w:rPr>
                <w:lang w:val="es-ES"/>
              </w:rPr>
              <w:t> </w:t>
            </w:r>
            <w:r w:rsidRPr="0089008B">
              <w:rPr>
                <w:lang w:val="es-ES"/>
              </w:rPr>
              <w:t xml:space="preserve">Center: </w:t>
            </w:r>
            <w:r w:rsidRPr="0089008B">
              <w:rPr>
                <w:b/>
                <w:lang w:val="es-ES"/>
              </w:rPr>
              <w:t>Sí</w:t>
            </w:r>
          </w:p>
        </w:tc>
      </w:tr>
      <w:tr w:rsidR="009A4C7C" w:rsidRPr="003448D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89008B" w:rsidRDefault="009A4C7C"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2133EE" w:rsidRPr="0089008B" w14:paraId="7312585F" w14:textId="77777777" w:rsidTr="0015145F">
        <w:tblPrEx>
          <w:tblBorders>
            <w:top w:val="none" w:sz="0" w:space="0" w:color="auto"/>
            <w:bottom w:val="none" w:sz="0" w:space="0" w:color="auto"/>
          </w:tblBorders>
        </w:tblPrEx>
        <w:tc>
          <w:tcPr>
            <w:tcW w:w="2500" w:type="pct"/>
          </w:tcPr>
          <w:p w14:paraId="5F514AA2" w14:textId="77777777" w:rsidR="002133EE" w:rsidRPr="0089008B" w:rsidRDefault="002133EE" w:rsidP="009A48FC">
            <w:pPr>
              <w:pStyle w:val="PURBody"/>
              <w:rPr>
                <w:lang w:val="es-ES"/>
              </w:rPr>
            </w:pPr>
            <w:r w:rsidRPr="0089008B">
              <w:rPr>
                <w:b/>
                <w:lang w:val="es-ES"/>
              </w:rPr>
              <w:t>Usted necesita</w:t>
            </w:r>
          </w:p>
          <w:p w14:paraId="4CA922D6" w14:textId="3A85E0A2" w:rsidR="002133EE" w:rsidRPr="004307BD" w:rsidRDefault="002133EE" w:rsidP="006F4D0B">
            <w:pPr>
              <w:pStyle w:val="PURBullet-Indented"/>
              <w:ind w:left="1026"/>
              <w:rPr>
                <w:lang w:val="pt-BR"/>
              </w:rPr>
            </w:pPr>
            <w:r w:rsidRPr="004307BD">
              <w:rPr>
                <w:lang w:val="pt-BR"/>
              </w:rPr>
              <w:t>SAL de Usuario Completo de Dynamics</w:t>
            </w:r>
            <w:r w:rsidR="006F4D0B">
              <w:rPr>
                <w:lang w:val="pt-BR"/>
              </w:rPr>
              <w:t> </w:t>
            </w:r>
            <w:r w:rsidRPr="004307BD">
              <w:rPr>
                <w:lang w:val="pt-BR"/>
              </w:rPr>
              <w:t>NAV</w:t>
            </w:r>
            <w:r w:rsidR="006F4D0B">
              <w:rPr>
                <w:lang w:val="pt-BR"/>
              </w:rPr>
              <w:t> </w:t>
            </w:r>
            <w:r w:rsidRPr="004307BD">
              <w:rPr>
                <w:lang w:val="pt-BR"/>
              </w:rPr>
              <w:t xml:space="preserve">2013 R2, </w:t>
            </w:r>
            <w:r w:rsidRPr="004307BD">
              <w:rPr>
                <w:b/>
                <w:lang w:val="pt-BR"/>
              </w:rPr>
              <w:t>o</w:t>
            </w:r>
          </w:p>
          <w:p w14:paraId="10824E10" w14:textId="04001830" w:rsidR="006659BE" w:rsidRPr="0089008B" w:rsidRDefault="006659BE" w:rsidP="006F4D0B">
            <w:pPr>
              <w:pStyle w:val="PURBullet-Indented"/>
              <w:ind w:left="1026"/>
              <w:rPr>
                <w:lang w:val="es-ES"/>
              </w:rPr>
            </w:pPr>
            <w:r w:rsidRPr="0089008B">
              <w:rPr>
                <w:lang w:val="es-ES"/>
              </w:rPr>
              <w:t>SAL de Usuario Estándar de Dynamics</w:t>
            </w:r>
            <w:r w:rsidR="006F4D0B">
              <w:rPr>
                <w:lang w:val="es-ES"/>
              </w:rPr>
              <w:t> </w:t>
            </w:r>
            <w:r w:rsidRPr="0089008B">
              <w:rPr>
                <w:lang w:val="es-ES"/>
              </w:rPr>
              <w:t>NAV</w:t>
            </w:r>
            <w:r w:rsidR="006F4D0B">
              <w:rPr>
                <w:lang w:val="es-ES"/>
              </w:rPr>
              <w:t> </w:t>
            </w:r>
            <w:r w:rsidRPr="0089008B">
              <w:rPr>
                <w:lang w:val="es-ES"/>
              </w:rPr>
              <w:t>2013</w:t>
            </w:r>
            <w:r w:rsidR="006F4D0B">
              <w:rPr>
                <w:lang w:val="es-ES"/>
              </w:rPr>
              <w:t> </w:t>
            </w:r>
            <w:r w:rsidRPr="0089008B">
              <w:rPr>
                <w:lang w:val="es-ES"/>
              </w:rPr>
              <w:t xml:space="preserve">R2, </w:t>
            </w:r>
            <w:r w:rsidRPr="0089008B">
              <w:rPr>
                <w:b/>
                <w:lang w:val="es-ES"/>
              </w:rPr>
              <w:t>o</w:t>
            </w:r>
          </w:p>
          <w:p w14:paraId="0FAA3A7F" w14:textId="6A7072AD" w:rsidR="002133EE" w:rsidRPr="0089008B" w:rsidRDefault="002133EE" w:rsidP="006F4D0B">
            <w:pPr>
              <w:pStyle w:val="PURBullet-Indented"/>
              <w:ind w:left="1026"/>
              <w:rPr>
                <w:lang w:val="es-ES"/>
              </w:rPr>
            </w:pPr>
            <w:r w:rsidRPr="0089008B">
              <w:rPr>
                <w:lang w:val="es-ES"/>
              </w:rPr>
              <w:t>SAL de Usuario Limitado de Dynamics</w:t>
            </w:r>
            <w:r w:rsidR="006F4D0B">
              <w:rPr>
                <w:lang w:val="es-ES"/>
              </w:rPr>
              <w:t> </w:t>
            </w:r>
            <w:r w:rsidRPr="0089008B">
              <w:rPr>
                <w:lang w:val="es-ES"/>
              </w:rPr>
              <w:t>NAV</w:t>
            </w:r>
            <w:r w:rsidR="006F4D0B">
              <w:rPr>
                <w:lang w:val="es-ES"/>
              </w:rPr>
              <w:t> </w:t>
            </w:r>
            <w:r w:rsidRPr="0089008B">
              <w:rPr>
                <w:lang w:val="es-ES"/>
              </w:rPr>
              <w:t>2013</w:t>
            </w:r>
            <w:r w:rsidR="006F4D0B">
              <w:rPr>
                <w:lang w:val="es-ES"/>
              </w:rPr>
              <w:t> </w:t>
            </w:r>
            <w:r w:rsidRPr="0089008B">
              <w:rPr>
                <w:lang w:val="es-ES"/>
              </w:rPr>
              <w:t>R2</w:t>
            </w:r>
          </w:p>
          <w:p w14:paraId="7709F36B" w14:textId="0A2B3F97" w:rsidR="002133EE" w:rsidRPr="0089008B" w:rsidRDefault="002133EE" w:rsidP="002133EE">
            <w:pPr>
              <w:pStyle w:val="PURBullet-Indented"/>
              <w:numPr>
                <w:ilvl w:val="0"/>
                <w:numId w:val="0"/>
              </w:numPr>
              <w:rPr>
                <w:lang w:val="es-ES"/>
              </w:rPr>
            </w:pPr>
          </w:p>
        </w:tc>
        <w:tc>
          <w:tcPr>
            <w:tcW w:w="2500" w:type="pct"/>
            <w:gridSpan w:val="2"/>
          </w:tcPr>
          <w:p w14:paraId="361D719D" w14:textId="77777777" w:rsidR="002133EE" w:rsidRPr="0089008B" w:rsidRDefault="002133EE" w:rsidP="009A48FC">
            <w:pPr>
              <w:pStyle w:val="PURBlueStrong-Indented"/>
              <w:rPr>
                <w:lang w:val="es-ES"/>
              </w:rPr>
            </w:pPr>
          </w:p>
          <w:p w14:paraId="13244FB4" w14:textId="18C2D44F" w:rsidR="002133EE" w:rsidRPr="0089008B" w:rsidRDefault="002133EE" w:rsidP="00830DCA">
            <w:pPr>
              <w:pStyle w:val="PURBullet-Indented"/>
              <w:numPr>
                <w:ilvl w:val="0"/>
                <w:numId w:val="0"/>
              </w:numPr>
              <w:ind w:left="810"/>
              <w:rPr>
                <w:b/>
                <w:bCs/>
                <w:lang w:val="es-ES"/>
              </w:rPr>
            </w:pPr>
          </w:p>
        </w:tc>
      </w:tr>
    </w:tbl>
    <w:p w14:paraId="21D52641" w14:textId="77777777" w:rsidR="009A4C7C" w:rsidRPr="0089008B" w:rsidRDefault="001F0EC7" w:rsidP="0085206E">
      <w:pPr>
        <w:pStyle w:val="PURADDITIONALTERMSHEADERMB"/>
        <w:rPr>
          <w:lang w:val="es-ES"/>
        </w:rPr>
      </w:pPr>
      <w:r w:rsidRPr="0089008B">
        <w:rPr>
          <w:lang w:val="es-ES"/>
        </w:rPr>
        <w:t>Términos Adicionales:</w:t>
      </w:r>
    </w:p>
    <w:p w14:paraId="7A59D307" w14:textId="77777777" w:rsidR="002A34F3" w:rsidRPr="0089008B" w:rsidRDefault="002A34F3" w:rsidP="002A34F3">
      <w:pPr>
        <w:pStyle w:val="PURBlueStrong"/>
        <w:rPr>
          <w:lang w:val="es-ES"/>
        </w:rPr>
      </w:pPr>
      <w:r w:rsidRPr="0089008B">
        <w:rPr>
          <w:rStyle w:val="PURBlueStrongChar"/>
          <w:smallCaps/>
          <w:lang w:val="es-ES"/>
        </w:rPr>
        <w:t>Derechos de cambio a una versión anterior</w:t>
      </w:r>
    </w:p>
    <w:p w14:paraId="63019A6B" w14:textId="018466B9" w:rsidR="002A34F3" w:rsidRPr="0089008B" w:rsidRDefault="002A34F3" w:rsidP="006F4D0B">
      <w:pPr>
        <w:pStyle w:val="PURBlueStrong"/>
        <w:rPr>
          <w:lang w:val="es-ES"/>
        </w:rPr>
      </w:pPr>
      <w:r w:rsidRPr="0089008B">
        <w:rPr>
          <w:smallCaps w:val="0"/>
          <w:color w:val="404040" w:themeColor="text1" w:themeTint="BF"/>
          <w:lang w:val="es-ES"/>
        </w:rPr>
        <w:t xml:space="preserve">Solo puede usar la versión de software inmediatamente anterior a la versión actual de acuerdo con lo que se permite en los </w:t>
      </w:r>
      <w:r w:rsidR="006F4D0B">
        <w:rPr>
          <w:smallCaps w:val="0"/>
          <w:color w:val="404040" w:themeColor="text1" w:themeTint="BF"/>
          <w:lang w:val="es-ES"/>
        </w:rPr>
        <w:t>“</w:t>
      </w:r>
      <w:r w:rsidRPr="0089008B">
        <w:rPr>
          <w:smallCaps w:val="0"/>
          <w:color w:val="404040" w:themeColor="text1" w:themeTint="BF"/>
          <w:lang w:val="es-ES"/>
        </w:rPr>
        <w:t>Derechos de uso de otras versiones</w:t>
      </w:r>
      <w:r w:rsidR="006F4D0B">
        <w:rPr>
          <w:smallCaps w:val="0"/>
          <w:color w:val="404040" w:themeColor="text1" w:themeTint="BF"/>
          <w:lang w:val="es-ES"/>
        </w:rPr>
        <w:t>”</w:t>
      </w:r>
      <w:r w:rsidRPr="0089008B">
        <w:rPr>
          <w:smallCaps w:val="0"/>
          <w:color w:val="404040" w:themeColor="text1" w:themeTint="BF"/>
          <w:lang w:val="es-ES"/>
        </w:rPr>
        <w:t xml:space="preserve"> en los Términos de licencia universales de este documento.</w:t>
      </w:r>
    </w:p>
    <w:p w14:paraId="2DF73A7B" w14:textId="7475BB1E" w:rsidR="00501B7F" w:rsidRPr="0089008B" w:rsidRDefault="00501B7F" w:rsidP="00CD6E9D">
      <w:pPr>
        <w:pStyle w:val="PURBlueStrong"/>
        <w:rPr>
          <w:lang w:val="es-ES"/>
        </w:rPr>
      </w:pPr>
      <w:r w:rsidRPr="0089008B">
        <w:rPr>
          <w:lang w:val="es-ES"/>
        </w:rPr>
        <w:t>Tipos de licencias SAL</w:t>
      </w:r>
    </w:p>
    <w:p w14:paraId="008B46BF" w14:textId="422310D1" w:rsidR="00501B7F" w:rsidRPr="0089008B" w:rsidRDefault="00501B7F" w:rsidP="00CD6E9D">
      <w:pPr>
        <w:pStyle w:val="PURBody-Indented"/>
        <w:rPr>
          <w:lang w:val="es-ES"/>
        </w:rPr>
      </w:pPr>
      <w:r w:rsidRPr="0089008B">
        <w:rPr>
          <w:iCs/>
          <w:szCs w:val="18"/>
          <w:lang w:val="es-ES"/>
        </w:rPr>
        <w:t>Existen 3 tipos de SALs</w:t>
      </w:r>
      <w:r w:rsidRPr="0089008B">
        <w:rPr>
          <w:lang w:val="es-ES"/>
        </w:rPr>
        <w:t>.</w:t>
      </w:r>
    </w:p>
    <w:p w14:paraId="7A25BA7E" w14:textId="02D2C0BE" w:rsidR="00501B7F" w:rsidRPr="0089008B" w:rsidRDefault="00501B7F" w:rsidP="006F4D0B">
      <w:pPr>
        <w:pStyle w:val="PURBullet-Indented"/>
        <w:rPr>
          <w:lang w:val="es-ES"/>
        </w:rPr>
      </w:pPr>
      <w:r w:rsidRPr="0089008B">
        <w:rPr>
          <w:rFonts w:cs="Arial"/>
          <w:b/>
          <w:lang w:val="es-ES"/>
        </w:rPr>
        <w:t>Completa de usuario:</w:t>
      </w:r>
      <w:r w:rsidRPr="0089008B">
        <w:rPr>
          <w:rFonts w:cs="Arial"/>
          <w:lang w:val="es-ES"/>
        </w:rPr>
        <w:t xml:space="preserve"> tipo de licencia que permite </w:t>
      </w:r>
      <w:r w:rsidRPr="0089008B">
        <w:rPr>
          <w:lang w:val="es-ES"/>
        </w:rPr>
        <w:t>al usuario a quien se asigna el</w:t>
      </w:r>
      <w:r w:rsidRPr="0089008B">
        <w:rPr>
          <w:rFonts w:cs="Arial"/>
          <w:lang w:val="es-ES"/>
        </w:rPr>
        <w:t xml:space="preserve"> acceso directo o indirecto a través de cualquier medio </w:t>
      </w:r>
      <w:r w:rsidRPr="0089008B">
        <w:rPr>
          <w:lang w:val="es-ES"/>
        </w:rPr>
        <w:t>a todas las funciones del software de servidor en la solución ERP. “Solución ERP” significa los componentes del</w:t>
      </w:r>
      <w:r w:rsidR="006F4D0B">
        <w:rPr>
          <w:lang w:val="es-ES"/>
        </w:rPr>
        <w:t> </w:t>
      </w:r>
      <w:r w:rsidRPr="0089008B">
        <w:rPr>
          <w:lang w:val="es-ES"/>
        </w:rPr>
        <w:t>software que controla sus usuarios y unidades de informes financieros.</w:t>
      </w:r>
    </w:p>
    <w:p w14:paraId="7D77A543" w14:textId="4947BD4D" w:rsidR="006659BE" w:rsidRPr="0089008B" w:rsidRDefault="006659BE" w:rsidP="006F4D0B">
      <w:pPr>
        <w:pStyle w:val="PURBullet-Indented"/>
        <w:rPr>
          <w:lang w:val="es-ES"/>
        </w:rPr>
      </w:pPr>
      <w:r w:rsidRPr="0089008B">
        <w:rPr>
          <w:b/>
          <w:lang w:val="es-ES"/>
        </w:rPr>
        <w:t>Usuario Estándar:</w:t>
      </w:r>
      <w:r w:rsidRPr="0089008B">
        <w:rPr>
          <w:lang w:val="es-ES"/>
        </w:rPr>
        <w:t xml:space="preserve"> es un tipo de licencia que permite al usuario al que se asigna el acceso directo o indirecto a</w:t>
      </w:r>
      <w:r w:rsidR="006F4D0B">
        <w:rPr>
          <w:lang w:val="es-ES"/>
        </w:rPr>
        <w:t> </w:t>
      </w:r>
      <w:r w:rsidRPr="0089008B">
        <w:rPr>
          <w:lang w:val="es-ES"/>
        </w:rPr>
        <w:t>través</w:t>
      </w:r>
      <w:r w:rsidR="006F4D0B">
        <w:rPr>
          <w:lang w:val="es-ES"/>
        </w:rPr>
        <w:t> </w:t>
      </w:r>
      <w:r w:rsidRPr="0089008B">
        <w:rPr>
          <w:lang w:val="es-ES"/>
        </w:rPr>
        <w:t>de</w:t>
      </w:r>
      <w:r w:rsidR="006F4D0B">
        <w:rPr>
          <w:lang w:val="es-ES"/>
        </w:rPr>
        <w:t> </w:t>
      </w:r>
      <w:r w:rsidRPr="0089008B">
        <w:rPr>
          <w:lang w:val="es-ES"/>
        </w:rPr>
        <w:t>cualquier medio a todas las funcionalidades en el Paquete de inicio en toda la Solución ERP, según</w:t>
      </w:r>
      <w:r w:rsidR="006F4D0B">
        <w:rPr>
          <w:lang w:val="es-ES"/>
        </w:rPr>
        <w:t> </w:t>
      </w:r>
      <w:r w:rsidRPr="0089008B">
        <w:rPr>
          <w:lang w:val="es-ES"/>
        </w:rPr>
        <w:t>se</w:t>
      </w:r>
      <w:r w:rsidR="006F4D0B">
        <w:rPr>
          <w:lang w:val="es-ES"/>
        </w:rPr>
        <w:t> </w:t>
      </w:r>
      <w:r w:rsidRPr="0089008B">
        <w:rPr>
          <w:lang w:val="es-ES"/>
        </w:rPr>
        <w:t>describe</w:t>
      </w:r>
      <w:r w:rsidR="006F4D0B">
        <w:rPr>
          <w:lang w:val="es-ES"/>
        </w:rPr>
        <w:t> </w:t>
      </w:r>
      <w:r w:rsidRPr="0089008B">
        <w:rPr>
          <w:lang w:val="es-ES"/>
        </w:rPr>
        <w:t>en</w:t>
      </w:r>
      <w:r w:rsidR="006F4D0B">
        <w:rPr>
          <w:lang w:val="es-ES"/>
        </w:rPr>
        <w:t> </w:t>
      </w:r>
      <w:r w:rsidRPr="0089008B">
        <w:rPr>
          <w:lang w:val="es-ES"/>
        </w:rPr>
        <w:t>la</w:t>
      </w:r>
      <w:r w:rsidR="006F4D0B">
        <w:rPr>
          <w:lang w:val="es-ES"/>
        </w:rPr>
        <w:t> </w:t>
      </w:r>
      <w:r w:rsidRPr="0089008B">
        <w:rPr>
          <w:lang w:val="es-ES"/>
        </w:rPr>
        <w:t>edición</w:t>
      </w:r>
      <w:r w:rsidR="006F4D0B">
        <w:rPr>
          <w:lang w:val="es-ES"/>
        </w:rPr>
        <w:t> </w:t>
      </w:r>
      <w:r w:rsidRPr="0089008B">
        <w:rPr>
          <w:lang w:val="es-ES"/>
        </w:rPr>
        <w:t>Guía de Licencias de NAV 2013 R2 del mes de enero de 2014 que se encuentra en</w:t>
      </w:r>
      <w:r w:rsidR="006F4D0B">
        <w:rPr>
          <w:lang w:val="es-ES"/>
        </w:rPr>
        <w:t> </w:t>
      </w:r>
      <w:r w:rsidRPr="0089008B">
        <w:rPr>
          <w:lang w:val="es-ES"/>
        </w:rPr>
        <w:t>(</w:t>
      </w:r>
      <w:hyperlink r:id="rId161" w:history="1">
        <w:r w:rsidRPr="006F4D0B">
          <w:rPr>
            <w:rStyle w:val="Hyperlink"/>
            <w:lang w:val="es-ES"/>
          </w:rPr>
          <w:t>http://go.microsoft.com/fwlink/?LinkId=324885</w:t>
        </w:r>
      </w:hyperlink>
      <w:r w:rsidRPr="0089008B">
        <w:rPr>
          <w:lang w:val="es-ES"/>
        </w:rPr>
        <w:t>)</w:t>
      </w:r>
    </w:p>
    <w:p w14:paraId="14705AF4" w14:textId="5D0EF6D1" w:rsidR="00501B7F" w:rsidRPr="0089008B" w:rsidRDefault="00501B7F" w:rsidP="00722D44">
      <w:pPr>
        <w:pStyle w:val="PURBullet-Indented"/>
        <w:keepNext/>
        <w:keepLines/>
        <w:rPr>
          <w:lang w:val="es-ES"/>
        </w:rPr>
      </w:pPr>
      <w:r w:rsidRPr="0089008B">
        <w:rPr>
          <w:rFonts w:cs="Arial"/>
          <w:b/>
          <w:lang w:val="es-ES"/>
        </w:rPr>
        <w:lastRenderedPageBreak/>
        <w:t>Usuario Limitado:</w:t>
      </w:r>
      <w:r w:rsidRPr="0089008B">
        <w:rPr>
          <w:rFonts w:cs="Arial"/>
          <w:lang w:val="es-ES"/>
        </w:rPr>
        <w:t xml:space="preserve"> </w:t>
      </w:r>
      <w:r w:rsidRPr="0089008B">
        <w:rPr>
          <w:lang w:val="es-ES"/>
        </w:rPr>
        <w:t>tipo de licencia que permite al usuario a quien se asigna el acceso directo o indirecto a la Solución ERP con el fin de completar solo las tareas descritas a continuación.</w:t>
      </w:r>
    </w:p>
    <w:p w14:paraId="355E064D" w14:textId="4122FAE8" w:rsidR="00501B7F" w:rsidRPr="0089008B" w:rsidRDefault="00501B7F" w:rsidP="00722D44">
      <w:pPr>
        <w:pStyle w:val="PURBullet"/>
        <w:keepNext/>
        <w:keepLines/>
        <w:numPr>
          <w:ilvl w:val="0"/>
          <w:numId w:val="0"/>
        </w:numPr>
        <w:ind w:left="720" w:hanging="270"/>
        <w:rPr>
          <w:lang w:val="es-ES"/>
        </w:rPr>
      </w:pPr>
      <w:r w:rsidRPr="0089008B">
        <w:rPr>
          <w:lang w:val="es-ES"/>
        </w:rPr>
        <w:t xml:space="preserve">(i) Acceso de </w:t>
      </w:r>
      <w:r w:rsidR="006F4D0B">
        <w:rPr>
          <w:lang w:val="es-ES"/>
        </w:rPr>
        <w:t>“</w:t>
      </w:r>
      <w:r w:rsidRPr="0089008B">
        <w:rPr>
          <w:lang w:val="es-ES"/>
        </w:rPr>
        <w:t>lectura</w:t>
      </w:r>
      <w:r w:rsidR="006F4D0B">
        <w:rPr>
          <w:lang w:val="es-ES"/>
        </w:rPr>
        <w:t>”</w:t>
      </w:r>
      <w:r w:rsidRPr="0089008B">
        <w:rPr>
          <w:lang w:val="es-ES"/>
        </w:rPr>
        <w:t xml:space="preserve"> a través de cualquier medio a datos contenidos en la Solución ERP; o</w:t>
      </w:r>
    </w:p>
    <w:p w14:paraId="732492A2" w14:textId="0E670D23" w:rsidR="00501B7F" w:rsidRPr="0089008B" w:rsidRDefault="00501B7F" w:rsidP="00A4661D">
      <w:pPr>
        <w:pStyle w:val="PURBullet"/>
        <w:numPr>
          <w:ilvl w:val="0"/>
          <w:numId w:val="0"/>
        </w:numPr>
        <w:ind w:left="705" w:hanging="259"/>
        <w:rPr>
          <w:lang w:val="es-ES"/>
        </w:rPr>
      </w:pPr>
      <w:r w:rsidRPr="0089008B">
        <w:rPr>
          <w:lang w:val="es-ES"/>
        </w:rPr>
        <w:t xml:space="preserve">(ii) Acceso de </w:t>
      </w:r>
      <w:r w:rsidR="006F4D0B">
        <w:rPr>
          <w:lang w:val="es-ES"/>
        </w:rPr>
        <w:t>“</w:t>
      </w:r>
      <w:r w:rsidRPr="0089008B">
        <w:rPr>
          <w:lang w:val="es-ES"/>
        </w:rPr>
        <w:t>escritura</w:t>
      </w:r>
      <w:r w:rsidR="006F4D0B">
        <w:rPr>
          <w:lang w:val="es-ES"/>
        </w:rPr>
        <w:t>”</w:t>
      </w:r>
      <w:r w:rsidRPr="0089008B">
        <w:rPr>
          <w:lang w:val="es-ES"/>
        </w:rPr>
        <w:t xml:space="preserve"> según las limitaciones descritas en la Definición de Usuario Limitado localizada en este vínculo (</w:t>
      </w:r>
      <w:hyperlink r:id="rId162" w:history="1">
        <w:r w:rsidRPr="0089008B">
          <w:rPr>
            <w:rStyle w:val="Hyperlink"/>
            <w:lang w:val="es-ES"/>
          </w:rPr>
          <w:t>http://go.microsoft.com/fwlink/?LinkId=266708</w:t>
        </w:r>
      </w:hyperlink>
      <w:r w:rsidRPr="0089008B">
        <w:rPr>
          <w:lang w:val="es-ES"/>
        </w:rPr>
        <w:t>), a través de cualquier cliente que acceda a la Solución ERP mediante la</w:t>
      </w:r>
      <w:r w:rsidR="006F4D0B">
        <w:rPr>
          <w:lang w:val="es-ES"/>
        </w:rPr>
        <w:t> </w:t>
      </w:r>
      <w:r w:rsidRPr="0089008B">
        <w:rPr>
          <w:lang w:val="es-ES"/>
        </w:rPr>
        <w:t>API</w:t>
      </w:r>
      <w:r w:rsidR="006F4D0B">
        <w:rPr>
          <w:lang w:val="es-ES"/>
        </w:rPr>
        <w:t> </w:t>
      </w:r>
      <w:r w:rsidRPr="0089008B">
        <w:rPr>
          <w:lang w:val="es-ES"/>
        </w:rPr>
        <w:t>de Microsoft Dynamics NAV</w:t>
      </w:r>
    </w:p>
    <w:p w14:paraId="2A29F315" w14:textId="7F910E19" w:rsidR="006659BE" w:rsidRPr="0089008B" w:rsidRDefault="006659BE" w:rsidP="006659BE">
      <w:pPr>
        <w:pStyle w:val="PURBody"/>
        <w:ind w:left="270"/>
        <w:rPr>
          <w:lang w:val="es-ES"/>
        </w:rPr>
      </w:pPr>
      <w:r w:rsidRPr="0089008B">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5E14E9FE" w14:textId="77777777" w:rsidR="009A48FC" w:rsidRPr="0089008B" w:rsidRDefault="009A48FC" w:rsidP="003D33E5">
      <w:pPr>
        <w:pStyle w:val="PURBlueStrong"/>
        <w:rPr>
          <w:lang w:val="es-ES"/>
        </w:rPr>
      </w:pPr>
      <w:r w:rsidRPr="0089008B">
        <w:rPr>
          <w:rStyle w:val="PURBlueStrongChar"/>
          <w:smallCaps/>
          <w:lang w:val="es-ES"/>
        </w:rPr>
        <w:t>No se Requiere SAL</w:t>
      </w:r>
    </w:p>
    <w:p w14:paraId="6361A43E" w14:textId="13B4D965" w:rsidR="009A48FC" w:rsidRPr="0089008B" w:rsidRDefault="009A48FC" w:rsidP="003D33E5">
      <w:pPr>
        <w:pStyle w:val="PURBody-Indented"/>
        <w:rPr>
          <w:lang w:val="es-ES"/>
        </w:rPr>
      </w:pPr>
      <w:r w:rsidRPr="0089008B">
        <w:rPr>
          <w:lang w:val="es-ES"/>
        </w:rPr>
        <w:t>No necesita adquirir y asignar una SAL a los usuarios empleados por terceros que tienen acceso a Microsoft Dynamics NAV 2013 R2 únicamente para proporcionar servicios de contabilidad profesional complementarios relacionados con el proceso de auditoría.</w:t>
      </w:r>
    </w:p>
    <w:p w14:paraId="4DDA3DF5" w14:textId="6118F7E9" w:rsidR="00CA63B9" w:rsidRPr="0089008B" w:rsidRDefault="00CA63B9" w:rsidP="003D33E5">
      <w:pPr>
        <w:pStyle w:val="PURBody-Indented"/>
        <w:rPr>
          <w:lang w:val="es-ES"/>
        </w:rPr>
      </w:pPr>
      <w:r w:rsidRPr="0089008B">
        <w:rPr>
          <w:lang w:val="es-ES"/>
        </w:rPr>
        <w:t>No necesita adquirir y asignar una SAL a usuarios que son clientes del Usuario Final que tienen acceso a Microsoft Dynamics NAV 2013 R2 a través de servicios web a menos que el Usuario Final esté utilizando Microsoft Dynamics NAV 2013 R2 en la capacidad de un outsourcer de proceso de negocios para sus clientes.</w:t>
      </w:r>
    </w:p>
    <w:p w14:paraId="41DC8E28" w14:textId="5589E61E" w:rsidR="006659BE" w:rsidRPr="0089008B" w:rsidRDefault="006659BE" w:rsidP="006F4D0B">
      <w:pPr>
        <w:pStyle w:val="PURBody-Indented"/>
        <w:rPr>
          <w:lang w:val="es-ES"/>
        </w:rPr>
      </w:pPr>
      <w:r w:rsidRPr="0089008B">
        <w:rPr>
          <w:lang w:val="es-ES"/>
        </w:rPr>
        <w:t>Estos términos se aplican a Microsoft Dynamics NAV 2013 y Microsoft Dynamics NAV 2013 R2. Estos términos no se aplican a</w:t>
      </w:r>
      <w:r w:rsidR="006F4D0B">
        <w:rPr>
          <w:lang w:val="es-ES"/>
        </w:rPr>
        <w:t> </w:t>
      </w:r>
      <w:r w:rsidRPr="0089008B">
        <w:rPr>
          <w:lang w:val="es-ES"/>
        </w:rPr>
        <w:t>versiones anteriores a Microsoft Dynamics NAV 2013.</w:t>
      </w:r>
    </w:p>
    <w:p w14:paraId="47D0208A" w14:textId="77777777" w:rsidR="009A4C7C" w:rsidRPr="0089008B" w:rsidRDefault="009A4C7C" w:rsidP="009A4C7C">
      <w:pPr>
        <w:pStyle w:val="PURBlueStrong"/>
        <w:rPr>
          <w:lang w:val="es-ES"/>
        </w:rPr>
      </w:pPr>
      <w:r w:rsidRPr="0089008B">
        <w:rPr>
          <w:rStyle w:val="PURBlueStrongChar"/>
          <w:smallCaps/>
          <w:lang w:val="es-ES"/>
        </w:rPr>
        <w:t>Localizaciones y traducciones</w:t>
      </w:r>
    </w:p>
    <w:p w14:paraId="167D1AA3" w14:textId="327FD788" w:rsidR="009A4C7C" w:rsidRPr="0089008B" w:rsidRDefault="009A4C7C" w:rsidP="006F4D0B">
      <w:pPr>
        <w:pStyle w:val="PURBody-Indented"/>
        <w:rPr>
          <w:lang w:val="es-ES"/>
        </w:rPr>
      </w:pPr>
      <w:r w:rsidRPr="0089008B">
        <w:rPr>
          <w:lang w:val="es-ES"/>
        </w:rPr>
        <w:t>Para obtener una lista de regiones geográficas e idiomas que Microsoft ha localizado y pone a disposición comercial, visite</w:t>
      </w:r>
      <w:r w:rsidR="006F4D0B">
        <w:rPr>
          <w:lang w:val="es-ES"/>
        </w:rPr>
        <w:t> </w:t>
      </w:r>
      <w:hyperlink r:id="rId163" w:history="1">
        <w:r w:rsidRPr="0089008B">
          <w:rPr>
            <w:rStyle w:val="Hyperlink"/>
            <w:lang w:val="es-ES"/>
          </w:rPr>
          <w:t>http://www.microsoft.com/dynamics/en/us/products/nav-availability.aspx</w:t>
        </w:r>
      </w:hyperlink>
      <w:r w:rsidRPr="0089008B">
        <w:rPr>
          <w:lang w:val="es-ES"/>
        </w:rPr>
        <w:t>.</w:t>
      </w:r>
    </w:p>
    <w:p w14:paraId="676D23D6" w14:textId="54936899" w:rsidR="009A4C7C" w:rsidRPr="0089008B" w:rsidRDefault="009A4C7C" w:rsidP="009A4C7C">
      <w:pPr>
        <w:pStyle w:val="PURBody-Indented"/>
        <w:rPr>
          <w:lang w:val="es-ES"/>
        </w:rPr>
      </w:pPr>
      <w:r w:rsidRPr="0089008B">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104C75F" w14:textId="1D38D0BB" w:rsidR="009A4C7C" w:rsidRPr="0089008B" w:rsidRDefault="009A4C7C" w:rsidP="009A4C7C">
      <w:pPr>
        <w:pStyle w:val="PURBody-Indented"/>
        <w:rPr>
          <w:lang w:val="es-ES"/>
        </w:rPr>
      </w:pPr>
      <w:r w:rsidRPr="0089008B">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4" w:history="1">
        <w:r w:rsidRPr="0089008B">
          <w:rPr>
            <w:rStyle w:val="Hyperlink"/>
            <w:lang w:val="es-ES"/>
          </w:rPr>
          <w:t>https://mbs.microsoft.com/partnersource/partneressentials/pllp</w:t>
        </w:r>
      </w:hyperlink>
      <w:r w:rsidRPr="0089008B">
        <w:rPr>
          <w:lang w:val="es-ES"/>
        </w:rPr>
        <w:t xml:space="preserve"> o póngase en contacto con su Gestor de cuentas de partner.</w:t>
      </w:r>
    </w:p>
    <w:p w14:paraId="0F61604E" w14:textId="35696FFF" w:rsidR="009A4C7C" w:rsidRPr="0089008B" w:rsidRDefault="005461DC" w:rsidP="00364FCD">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364FCD" w:rsidRPr="0089008B">
          <w:rPr>
            <w:rStyle w:val="Hyperlink"/>
            <w:rFonts w:ascii="Arial Narrow" w:hAnsi="Arial Narrow"/>
            <w:sz w:val="16"/>
            <w:lang w:val="es-ES"/>
          </w:rPr>
          <w:t>Términos de Licencia Universales</w:t>
        </w:r>
      </w:hyperlink>
    </w:p>
    <w:p w14:paraId="25B84D2E" w14:textId="77777777" w:rsidR="009A4C7C" w:rsidRPr="0089008B" w:rsidRDefault="009A4C7C" w:rsidP="009A4C7C">
      <w:pPr>
        <w:pStyle w:val="PURProductName"/>
        <w:rPr>
          <w:lang w:val="es-ES"/>
        </w:rPr>
      </w:pPr>
      <w:bookmarkStart w:id="571" w:name="_Toc299519129"/>
      <w:bookmarkStart w:id="572" w:name="_Toc299531561"/>
      <w:bookmarkStart w:id="573" w:name="_Toc299531885"/>
      <w:bookmarkStart w:id="574" w:name="_Toc299957168"/>
      <w:bookmarkStart w:id="575" w:name="_Toc346536869"/>
      <w:bookmarkStart w:id="576" w:name="_Toc346895320"/>
      <w:bookmarkStart w:id="577" w:name="_Toc339280333"/>
      <w:bookmarkStart w:id="578" w:name="_Toc339280476"/>
      <w:bookmarkStart w:id="579" w:name="_Toc363552806"/>
      <w:bookmarkStart w:id="580" w:name="_Toc363552869"/>
      <w:bookmarkStart w:id="581" w:name="_Toc378682168"/>
      <w:bookmarkStart w:id="582" w:name="_Toc378682270"/>
      <w:bookmarkStart w:id="583" w:name="_Toc371268282"/>
      <w:bookmarkStart w:id="584" w:name="_Toc371268348"/>
      <w:bookmarkStart w:id="585" w:name="_Toc379278485"/>
      <w:bookmarkStart w:id="586" w:name="_Toc379278547"/>
      <w:bookmarkStart w:id="587" w:name="_Toc388447645"/>
      <w:bookmarkStart w:id="588" w:name="_Toc388997257"/>
      <w:r w:rsidRPr="0089008B">
        <w:rPr>
          <w:lang w:val="es-ES"/>
        </w:rPr>
        <w:t>Microsoft Dynamics SL 2011</w:t>
      </w:r>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bookmarkEnd w:id="587"/>
      <w:bookmarkEnd w:id="588"/>
      <w:r w:rsidRPr="0089008B">
        <w:rPr>
          <w:lang w:val="es-ES"/>
        </w:rPr>
        <w:fldChar w:fldCharType="begin"/>
      </w:r>
      <w:r w:rsidRPr="0089008B">
        <w:rPr>
          <w:lang w:val="es-ES"/>
        </w:rPr>
        <w:instrText>XE "Microsoft Dynamics SL 2011"</w:instrText>
      </w:r>
      <w:r w:rsidRPr="0089008B">
        <w:rPr>
          <w:lang w:val="es-ES"/>
        </w:rPr>
        <w:fldChar w:fldCharType="end"/>
      </w:r>
    </w:p>
    <w:p w14:paraId="2A75A412"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RPr="0089008B" w14:paraId="2D9584B6" w14:textId="77777777" w:rsidTr="0015145F">
        <w:tc>
          <w:tcPr>
            <w:tcW w:w="2500" w:type="pct"/>
            <w:tcBorders>
              <w:top w:val="single" w:sz="4" w:space="0" w:color="auto"/>
              <w:bottom w:val="nil"/>
            </w:tcBorders>
          </w:tcPr>
          <w:p w14:paraId="7E240F84" w14:textId="77777777" w:rsidR="0015145F" w:rsidRPr="0089008B" w:rsidRDefault="0015145F" w:rsidP="00831C1F">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500" w:type="pct"/>
            <w:tcBorders>
              <w:top w:val="single" w:sz="4" w:space="0" w:color="auto"/>
              <w:bottom w:val="nil"/>
            </w:tcBorders>
          </w:tcPr>
          <w:p w14:paraId="48743802" w14:textId="77777777" w:rsidR="0015145F" w:rsidRPr="0089008B" w:rsidRDefault="0015145F" w:rsidP="00831C1F">
            <w:pPr>
              <w:pStyle w:val="PURLMSH"/>
              <w:rPr>
                <w:lang w:val="es-ES"/>
              </w:rPr>
            </w:pPr>
            <w:r w:rsidRPr="0089008B">
              <w:rPr>
                <w:lang w:val="es-ES"/>
              </w:rPr>
              <w:t xml:space="preserve">Ver Notificación Aplicable: </w:t>
            </w:r>
            <w:r w:rsidRPr="0089008B">
              <w:rPr>
                <w:b/>
                <w:lang w:val="es-ES"/>
              </w:rPr>
              <w:t>No</w:t>
            </w:r>
          </w:p>
        </w:tc>
      </w:tr>
      <w:tr w:rsidR="007331A1" w:rsidRPr="0089008B" w14:paraId="298E1375" w14:textId="77777777" w:rsidTr="0015145F">
        <w:tc>
          <w:tcPr>
            <w:tcW w:w="2500" w:type="pct"/>
            <w:tcBorders>
              <w:top w:val="single" w:sz="4" w:space="0" w:color="auto"/>
              <w:bottom w:val="nil"/>
            </w:tcBorders>
          </w:tcPr>
          <w:p w14:paraId="142A9154" w14:textId="240D2E8E" w:rsidR="007331A1" w:rsidRPr="0089008B" w:rsidRDefault="007331A1" w:rsidP="00831C1F">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nexo1" w:history="1">
              <w:r w:rsidRPr="0089008B">
                <w:rPr>
                  <w:rStyle w:val="Hyperlink"/>
                  <w:i/>
                  <w:lang w:val="es-ES"/>
                </w:rPr>
                <w:t>Anexo 1</w:t>
              </w:r>
            </w:hyperlink>
            <w:r w:rsidRPr="0089008B">
              <w:rPr>
                <w:i/>
                <w:lang w:val="es-ES"/>
              </w:rPr>
              <w:t>)</w:t>
            </w:r>
          </w:p>
        </w:tc>
        <w:tc>
          <w:tcPr>
            <w:tcW w:w="2500" w:type="pct"/>
            <w:tcBorders>
              <w:top w:val="single" w:sz="4" w:space="0" w:color="auto"/>
              <w:bottom w:val="nil"/>
            </w:tcBorders>
          </w:tcPr>
          <w:p w14:paraId="401610C4" w14:textId="00BF248F" w:rsidR="007331A1" w:rsidRPr="0089008B" w:rsidRDefault="007331A1" w:rsidP="006F4D0B">
            <w:pPr>
              <w:pStyle w:val="PURLMSH"/>
              <w:rPr>
                <w:lang w:val="es-ES"/>
              </w:rPr>
            </w:pPr>
            <w:r w:rsidRPr="0089008B">
              <w:rPr>
                <w:lang w:val="es-ES"/>
              </w:rPr>
              <w:t>Elegible para Servicios de software en Servidores de Proveedores de</w:t>
            </w:r>
            <w:r w:rsidR="006F4D0B">
              <w:rPr>
                <w:lang w:val="es-ES"/>
              </w:rPr>
              <w:t> </w:t>
            </w:r>
            <w:r w:rsidRPr="0089008B">
              <w:rPr>
                <w:lang w:val="es-ES"/>
              </w:rPr>
              <w:t>Data</w:t>
            </w:r>
            <w:r w:rsidR="006F4D0B">
              <w:rPr>
                <w:lang w:val="es-ES"/>
              </w:rPr>
              <w:t> </w:t>
            </w:r>
            <w:r w:rsidRPr="0089008B">
              <w:rPr>
                <w:lang w:val="es-ES"/>
              </w:rPr>
              <w:t xml:space="preserve">Center: </w:t>
            </w:r>
            <w:r w:rsidRPr="0089008B">
              <w:rPr>
                <w:b/>
                <w:lang w:val="es-ES"/>
              </w:rPr>
              <w:t>Sí</w:t>
            </w:r>
          </w:p>
        </w:tc>
      </w:tr>
      <w:tr w:rsidR="009A4C7C" w:rsidRPr="003448D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89008B" w:rsidRDefault="009A4C7C" w:rsidP="00722D44">
            <w:pPr>
              <w:pStyle w:val="PURTableHeaderWhite"/>
              <w:keepNext w:val="0"/>
              <w:keepLines w:val="0"/>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15145F" w:rsidRPr="004307BD" w14:paraId="2220AF86" w14:textId="77777777" w:rsidTr="0015145F">
        <w:tblPrEx>
          <w:tblBorders>
            <w:top w:val="none" w:sz="0" w:space="0" w:color="auto"/>
            <w:bottom w:val="none" w:sz="0" w:space="0" w:color="auto"/>
          </w:tblBorders>
        </w:tblPrEx>
        <w:tc>
          <w:tcPr>
            <w:tcW w:w="2500" w:type="pct"/>
          </w:tcPr>
          <w:p w14:paraId="62040B92" w14:textId="77777777" w:rsidR="0015145F" w:rsidRPr="0089008B" w:rsidRDefault="0015145F" w:rsidP="00722D44">
            <w:pPr>
              <w:pStyle w:val="PURBody"/>
              <w:rPr>
                <w:lang w:val="es-ES"/>
              </w:rPr>
            </w:pPr>
            <w:r w:rsidRPr="0089008B">
              <w:rPr>
                <w:lang w:val="es-ES"/>
              </w:rPr>
              <w:t xml:space="preserve">Si la licencia se otorga en virtud del modelo de licencias SAL, </w:t>
            </w:r>
            <w:r w:rsidRPr="0089008B">
              <w:rPr>
                <w:b/>
                <w:lang w:val="es-ES"/>
              </w:rPr>
              <w:t>Necesita:</w:t>
            </w:r>
          </w:p>
          <w:p w14:paraId="503CC112" w14:textId="77777777" w:rsidR="0015145F" w:rsidRPr="0089008B" w:rsidRDefault="0015145F" w:rsidP="00722D44">
            <w:pPr>
              <w:pStyle w:val="PURBullet-Indented"/>
              <w:rPr>
                <w:lang w:val="es-ES"/>
              </w:rPr>
            </w:pPr>
            <w:r w:rsidRPr="0089008B">
              <w:rPr>
                <w:lang w:val="es-ES"/>
              </w:rPr>
              <w:t>Licencia SAL completa de usuario, edición AM de Dynamics</w:t>
            </w:r>
            <w:r w:rsidRPr="0089008B">
              <w:rPr>
                <w:vertAlign w:val="superscript"/>
                <w:lang w:val="es-ES"/>
              </w:rPr>
              <w:t>1</w:t>
            </w:r>
            <w:r w:rsidRPr="0089008B">
              <w:rPr>
                <w:lang w:val="es-ES"/>
              </w:rPr>
              <w:t xml:space="preserve">, </w:t>
            </w:r>
            <w:r w:rsidRPr="0089008B">
              <w:rPr>
                <w:b/>
                <w:lang w:val="es-ES"/>
              </w:rPr>
              <w:t>o</w:t>
            </w:r>
          </w:p>
          <w:p w14:paraId="45C7B1FF" w14:textId="77777777" w:rsidR="0015145F" w:rsidRPr="0089008B" w:rsidRDefault="0015145F" w:rsidP="00722D44">
            <w:pPr>
              <w:pStyle w:val="PURBullet-Indented"/>
              <w:rPr>
                <w:lang w:val="es-ES"/>
              </w:rPr>
            </w:pPr>
            <w:r w:rsidRPr="0089008B">
              <w:rPr>
                <w:lang w:val="es-ES"/>
              </w:rPr>
              <w:t>Licencia SAL ligera de usuario, edición AM de Dynamics</w:t>
            </w:r>
            <w:r w:rsidRPr="0089008B">
              <w:rPr>
                <w:vertAlign w:val="superscript"/>
                <w:lang w:val="es-ES"/>
              </w:rPr>
              <w:t>1</w:t>
            </w:r>
            <w:r w:rsidRPr="0089008B">
              <w:rPr>
                <w:lang w:val="es-ES"/>
              </w:rPr>
              <w:t xml:space="preserve">, </w:t>
            </w:r>
            <w:r w:rsidRPr="0089008B">
              <w:rPr>
                <w:b/>
                <w:lang w:val="es-ES"/>
              </w:rPr>
              <w:t>o</w:t>
            </w:r>
          </w:p>
          <w:p w14:paraId="1904510A" w14:textId="77777777" w:rsidR="0015145F" w:rsidRPr="0089008B" w:rsidRDefault="0015145F" w:rsidP="00722D44">
            <w:pPr>
              <w:pStyle w:val="PURBullet-Indented"/>
              <w:rPr>
                <w:lang w:val="es-ES"/>
              </w:rPr>
            </w:pPr>
            <w:r w:rsidRPr="0089008B">
              <w:rPr>
                <w:lang w:val="es-ES"/>
              </w:rPr>
              <w:t>Licencia SAL ESS, edición AM de Dynamics</w:t>
            </w:r>
            <w:r w:rsidRPr="0089008B">
              <w:rPr>
                <w:vertAlign w:val="superscript"/>
                <w:lang w:val="es-ES"/>
              </w:rPr>
              <w:t>1</w:t>
            </w:r>
            <w:r w:rsidRPr="0089008B">
              <w:rPr>
                <w:lang w:val="es-ES"/>
              </w:rPr>
              <w:t xml:space="preserve">, </w:t>
            </w:r>
            <w:r w:rsidRPr="0089008B">
              <w:rPr>
                <w:b/>
                <w:lang w:val="es-ES"/>
              </w:rPr>
              <w:t>o</w:t>
            </w:r>
          </w:p>
        </w:tc>
        <w:tc>
          <w:tcPr>
            <w:tcW w:w="2500" w:type="pct"/>
          </w:tcPr>
          <w:p w14:paraId="55A5B876" w14:textId="77777777" w:rsidR="0015145F" w:rsidRPr="0089008B" w:rsidRDefault="0015145F" w:rsidP="006F4D0B">
            <w:pPr>
              <w:pStyle w:val="PURBody"/>
              <w:keepNext/>
              <w:keepLines/>
              <w:rPr>
                <w:lang w:val="es-ES"/>
              </w:rPr>
            </w:pPr>
          </w:p>
          <w:p w14:paraId="51A259D0" w14:textId="601A4778" w:rsidR="0015145F" w:rsidRPr="0089008B" w:rsidRDefault="0015145F" w:rsidP="006F4D0B">
            <w:pPr>
              <w:pStyle w:val="PURBullet-Indented"/>
              <w:keepNext/>
              <w:keepLines/>
              <w:rPr>
                <w:lang w:val="es-ES"/>
              </w:rPr>
            </w:pPr>
            <w:r w:rsidRPr="0089008B">
              <w:rPr>
                <w:lang w:val="es-ES"/>
              </w:rPr>
              <w:t>Licencia SAL completa de usuario, edición BE de Dynamics</w:t>
            </w:r>
            <w:r w:rsidRPr="0089008B">
              <w:rPr>
                <w:vertAlign w:val="superscript"/>
                <w:lang w:val="es-ES"/>
              </w:rPr>
              <w:t>2</w:t>
            </w:r>
            <w:r w:rsidR="0089008B" w:rsidRPr="0089008B">
              <w:rPr>
                <w:lang w:val="es-ES"/>
              </w:rPr>
              <w:t xml:space="preserve"> </w:t>
            </w:r>
            <w:r w:rsidRPr="0089008B">
              <w:rPr>
                <w:b/>
                <w:lang w:val="es-ES"/>
              </w:rPr>
              <w:t>o</w:t>
            </w:r>
          </w:p>
          <w:p w14:paraId="5C5C5D53" w14:textId="77777777" w:rsidR="0015145F" w:rsidRPr="0089008B" w:rsidRDefault="0015145F" w:rsidP="006F4D0B">
            <w:pPr>
              <w:pStyle w:val="PURBullet-Indented"/>
              <w:keepNext/>
              <w:keepLines/>
              <w:rPr>
                <w:lang w:val="es-ES"/>
              </w:rPr>
            </w:pPr>
            <w:r w:rsidRPr="0089008B">
              <w:rPr>
                <w:lang w:val="es-ES"/>
              </w:rPr>
              <w:t>Licencia SAL ligera de usuario, edición BE de Dynamics</w:t>
            </w:r>
            <w:r w:rsidRPr="0089008B">
              <w:rPr>
                <w:vertAlign w:val="superscript"/>
                <w:lang w:val="es-ES"/>
              </w:rPr>
              <w:t>2</w:t>
            </w:r>
          </w:p>
          <w:p w14:paraId="5E750E0B" w14:textId="77777777" w:rsidR="0015145F" w:rsidRPr="004307BD" w:rsidRDefault="0015145F" w:rsidP="006F4D0B">
            <w:pPr>
              <w:pStyle w:val="PURBullet-Indented"/>
              <w:keepNext/>
              <w:keepLines/>
              <w:numPr>
                <w:ilvl w:val="0"/>
                <w:numId w:val="0"/>
              </w:numPr>
              <w:ind w:left="810"/>
            </w:pPr>
            <w:r w:rsidRPr="004307BD">
              <w:rPr>
                <w:vertAlign w:val="superscript"/>
              </w:rPr>
              <w:t>1</w:t>
            </w:r>
            <w:r w:rsidRPr="004307BD">
              <w:t xml:space="preserve"> para edición Advanced Management</w:t>
            </w:r>
          </w:p>
          <w:p w14:paraId="4BA8B47B" w14:textId="77777777" w:rsidR="0015145F" w:rsidRPr="004307BD" w:rsidRDefault="0015145F" w:rsidP="006F4D0B">
            <w:pPr>
              <w:pStyle w:val="PURBullet-Indented"/>
              <w:keepNext/>
              <w:keepLines/>
              <w:numPr>
                <w:ilvl w:val="0"/>
                <w:numId w:val="0"/>
              </w:numPr>
              <w:ind w:left="810"/>
              <w:rPr>
                <w:b/>
                <w:bCs/>
              </w:rPr>
            </w:pPr>
            <w:r w:rsidRPr="004307BD">
              <w:rPr>
                <w:vertAlign w:val="superscript"/>
              </w:rPr>
              <w:t>2</w:t>
            </w:r>
            <w:r w:rsidRPr="004307BD">
              <w:t xml:space="preserve"> para edición Business Essentials</w:t>
            </w:r>
          </w:p>
        </w:tc>
      </w:tr>
    </w:tbl>
    <w:p w14:paraId="5AFA5D2D" w14:textId="77777777" w:rsidR="009A4C7C" w:rsidRPr="0089008B" w:rsidRDefault="001F0EC7" w:rsidP="00722D44">
      <w:pPr>
        <w:pStyle w:val="PURADDITIONALTERMSHEADERMB"/>
        <w:keepNext/>
        <w:keepLines/>
        <w:rPr>
          <w:lang w:val="es-ES"/>
        </w:rPr>
      </w:pPr>
      <w:r w:rsidRPr="0089008B">
        <w:rPr>
          <w:lang w:val="es-ES"/>
        </w:rPr>
        <w:lastRenderedPageBreak/>
        <w:t>Términos Adicionales:</w:t>
      </w:r>
    </w:p>
    <w:p w14:paraId="1684571A" w14:textId="77777777" w:rsidR="002A34F3" w:rsidRPr="0089008B" w:rsidRDefault="002A34F3" w:rsidP="002A34F3">
      <w:pPr>
        <w:pStyle w:val="PURBlueStrong"/>
        <w:rPr>
          <w:lang w:val="es-ES"/>
        </w:rPr>
      </w:pPr>
      <w:r w:rsidRPr="0089008B">
        <w:rPr>
          <w:rStyle w:val="PURBlueStrongChar"/>
          <w:smallCaps/>
          <w:lang w:val="es-ES"/>
        </w:rPr>
        <w:t>Derechos de cambio a una versión anterior</w:t>
      </w:r>
    </w:p>
    <w:p w14:paraId="6E0E43A7" w14:textId="23055B37" w:rsidR="002A34F3" w:rsidRPr="0089008B" w:rsidRDefault="002A34F3" w:rsidP="006F4D0B">
      <w:pPr>
        <w:pStyle w:val="PURBlueStrong"/>
        <w:rPr>
          <w:lang w:val="es-ES"/>
        </w:rPr>
      </w:pPr>
      <w:r w:rsidRPr="0089008B">
        <w:rPr>
          <w:smallCaps w:val="0"/>
          <w:color w:val="404040" w:themeColor="text1" w:themeTint="BF"/>
          <w:lang w:val="es-ES"/>
        </w:rPr>
        <w:t xml:space="preserve">Solo puede usar la versión de software inmediatamente anterior a la versión actual de acuerdo con lo que se permite en los </w:t>
      </w:r>
      <w:r w:rsidR="006F4D0B">
        <w:rPr>
          <w:smallCaps w:val="0"/>
          <w:color w:val="404040" w:themeColor="text1" w:themeTint="BF"/>
          <w:lang w:val="es-ES"/>
        </w:rPr>
        <w:t>“</w:t>
      </w:r>
      <w:r w:rsidRPr="0089008B">
        <w:rPr>
          <w:smallCaps w:val="0"/>
          <w:color w:val="404040" w:themeColor="text1" w:themeTint="BF"/>
          <w:lang w:val="es-ES"/>
        </w:rPr>
        <w:t>Derechos de uso de otras versiones</w:t>
      </w:r>
      <w:r w:rsidR="006F4D0B">
        <w:rPr>
          <w:smallCaps w:val="0"/>
          <w:color w:val="404040" w:themeColor="text1" w:themeTint="BF"/>
          <w:lang w:val="es-ES"/>
        </w:rPr>
        <w:t>”</w:t>
      </w:r>
      <w:r w:rsidRPr="0089008B">
        <w:rPr>
          <w:smallCaps w:val="0"/>
          <w:color w:val="404040" w:themeColor="text1" w:themeTint="BF"/>
          <w:lang w:val="es-ES"/>
        </w:rPr>
        <w:t xml:space="preserve"> en los Términos de licencia universales de este documento.</w:t>
      </w:r>
    </w:p>
    <w:p w14:paraId="51D57BB6" w14:textId="6CC9099F" w:rsidR="009A4C7C" w:rsidRPr="0089008B" w:rsidRDefault="00F3324F" w:rsidP="00F3324F">
      <w:pPr>
        <w:pStyle w:val="PURBlueStrong-Indented"/>
        <w:rPr>
          <w:lang w:val="es-ES"/>
        </w:rPr>
      </w:pPr>
      <w:r w:rsidRPr="0089008B">
        <w:rPr>
          <w:lang w:val="es-ES"/>
        </w:rPr>
        <w:t>Tipos de licencias SAL</w:t>
      </w:r>
    </w:p>
    <w:p w14:paraId="05F7D255" w14:textId="54DBF6D6" w:rsidR="009A4C7C" w:rsidRPr="0089008B" w:rsidRDefault="009A4C7C" w:rsidP="009A4C7C">
      <w:pPr>
        <w:pStyle w:val="PURBody-Indented"/>
        <w:rPr>
          <w:lang w:val="es-ES"/>
        </w:rPr>
      </w:pPr>
      <w:r w:rsidRPr="0089008B">
        <w:rPr>
          <w:iCs/>
          <w:szCs w:val="18"/>
          <w:lang w:val="es-ES"/>
        </w:rPr>
        <w:t>Existen 3 tipos de SALs</w:t>
      </w:r>
      <w:r w:rsidRPr="0089008B">
        <w:rPr>
          <w:lang w:val="es-ES"/>
        </w:rPr>
        <w:t>. Las SAL también están sujetas a las ediciones</w:t>
      </w:r>
      <w:r w:rsidRPr="0089008B">
        <w:rPr>
          <w:szCs w:val="18"/>
          <w:lang w:val="es-ES"/>
        </w:rPr>
        <w:t>.</w:t>
      </w:r>
    </w:p>
    <w:p w14:paraId="0F4CB8DC" w14:textId="3DD38965" w:rsidR="009A4C7C" w:rsidRPr="0089008B" w:rsidRDefault="009A4C7C" w:rsidP="00400D01">
      <w:pPr>
        <w:pStyle w:val="PURBullet-Indented"/>
        <w:rPr>
          <w:lang w:val="es-ES"/>
        </w:rPr>
      </w:pPr>
      <w:r w:rsidRPr="0089008B">
        <w:rPr>
          <w:rFonts w:cs="Arial"/>
          <w:b/>
          <w:lang w:val="es-ES"/>
        </w:rPr>
        <w:t>Completa de usuario:</w:t>
      </w:r>
      <w:r w:rsidRPr="0089008B">
        <w:rPr>
          <w:rFonts w:cs="Arial"/>
          <w:lang w:val="es-ES"/>
        </w:rPr>
        <w:t xml:space="preserve"> tipo de licencia que permite el acceso total a la base de datos del sistema a través de cualquier medio de acceso.</w:t>
      </w:r>
      <w:r w:rsidRPr="0089008B">
        <w:rPr>
          <w:lang w:val="es-ES"/>
        </w:rPr>
        <w:t xml:space="preserve"> Por “base de datos del sistema” se entiende la base de datos subyacente que controla los usuarios y las unidades de informes financieros.</w:t>
      </w:r>
    </w:p>
    <w:p w14:paraId="0D5C8952" w14:textId="0EDDA582" w:rsidR="009A4C7C" w:rsidRPr="0089008B" w:rsidRDefault="009A4C7C" w:rsidP="00400D01">
      <w:pPr>
        <w:pStyle w:val="PURBullet-Indented"/>
        <w:rPr>
          <w:lang w:val="es-ES"/>
        </w:rPr>
      </w:pPr>
      <w:r w:rsidRPr="0089008B">
        <w:rPr>
          <w:b/>
          <w:lang w:val="es-ES"/>
        </w:rPr>
        <w:t>Ligera de usuario:</w:t>
      </w:r>
      <w:r w:rsidRPr="0089008B">
        <w:rPr>
          <w:lang w:val="es-ES"/>
        </w:rPr>
        <w:t xml:space="preserve"> tipo de licencia que permite el acceso limitado a la base de datos del sistema a través de otro medio que no sea el cliente enriquecido Microsoft Dynamics. Un cliente enriquecido de Microsoft Dynamics es un medio de acceso a la base de datos del sistema que utiliza la interfaz de usuario completa del producto que habilita toda la funcionalidad disponible en Microsoft Dynamics.</w:t>
      </w:r>
    </w:p>
    <w:p w14:paraId="320CC783" w14:textId="77777777" w:rsidR="009A4C7C" w:rsidRPr="0089008B" w:rsidRDefault="009A4C7C" w:rsidP="00400D01">
      <w:pPr>
        <w:pStyle w:val="PURBullet-Indented"/>
        <w:rPr>
          <w:lang w:val="es-ES"/>
        </w:rPr>
      </w:pPr>
      <w:r w:rsidRPr="0089008B">
        <w:rPr>
          <w:b/>
          <w:lang w:val="es-ES"/>
        </w:rPr>
        <w:t>Autoservicio para empleados:</w:t>
      </w:r>
      <w:r w:rsidRPr="0089008B">
        <w:rPr>
          <w:lang w:val="es-ES"/>
        </w:rPr>
        <w:t xml:space="preserve"> licencia que permite (i) el acceso limitado a la base de datos del sistema a través de otro medio que no sea el cliente enriquecido de Microsoft Dynamics y (ii) restringe dicho acceso al siguiente conjunto de funcionalidades discretas:</w:t>
      </w:r>
    </w:p>
    <w:p w14:paraId="2F4EB353" w14:textId="1F40D2F9" w:rsidR="009A4C7C" w:rsidRPr="0089008B" w:rsidRDefault="009A4C7C" w:rsidP="006F4D0B">
      <w:pPr>
        <w:pStyle w:val="PURBullet-Indented"/>
        <w:rPr>
          <w:lang w:val="es-ES"/>
        </w:rPr>
      </w:pPr>
      <w:r w:rsidRPr="0089008B">
        <w:rPr>
          <w:b/>
          <w:lang w:val="es-ES"/>
        </w:rPr>
        <w:t>Administración de empleados:</w:t>
      </w:r>
      <w:r w:rsidRPr="0089008B">
        <w:rPr>
          <w:lang w:val="es-ES"/>
        </w:rPr>
        <w:t xml:space="preserve"> administración de los propios datos y el perfil del usuario que residen en la base de datos del</w:t>
      </w:r>
      <w:r w:rsidR="006F4D0B">
        <w:rPr>
          <w:lang w:val="es-ES"/>
        </w:rPr>
        <w:t> </w:t>
      </w:r>
      <w:r w:rsidRPr="0089008B">
        <w:rPr>
          <w:lang w:val="es-ES"/>
        </w:rPr>
        <w:t>sistema.</w:t>
      </w:r>
    </w:p>
    <w:p w14:paraId="79423C9C" w14:textId="520C057B" w:rsidR="009A4C7C" w:rsidRPr="0089008B" w:rsidRDefault="009A4C7C" w:rsidP="006F4D0B">
      <w:pPr>
        <w:pStyle w:val="PURBullet-Indented"/>
        <w:rPr>
          <w:lang w:val="es-ES"/>
        </w:rPr>
      </w:pPr>
      <w:r w:rsidRPr="0089008B">
        <w:rPr>
          <w:b/>
          <w:lang w:val="es-ES"/>
        </w:rPr>
        <w:t>Hora y asistencia de empleados:</w:t>
      </w:r>
      <w:r w:rsidRPr="0089008B">
        <w:rPr>
          <w:lang w:val="es-ES"/>
        </w:rPr>
        <w:t xml:space="preserve"> entrada de datos de hojas de horas y marcado de la entrada/salida correspondientes al</w:t>
      </w:r>
      <w:r w:rsidR="006F4D0B">
        <w:rPr>
          <w:lang w:val="es-ES"/>
        </w:rPr>
        <w:t> </w:t>
      </w:r>
      <w:r w:rsidRPr="0089008B">
        <w:rPr>
          <w:lang w:val="es-ES"/>
        </w:rPr>
        <w:t>usuario.</w:t>
      </w:r>
    </w:p>
    <w:p w14:paraId="7D1C151E" w14:textId="77777777" w:rsidR="009A4C7C" w:rsidRPr="0089008B" w:rsidRDefault="009A4C7C" w:rsidP="00A748AB">
      <w:pPr>
        <w:pStyle w:val="PURBullet-Indented"/>
        <w:rPr>
          <w:lang w:val="es-ES"/>
        </w:rPr>
      </w:pPr>
      <w:r w:rsidRPr="0089008B">
        <w:rPr>
          <w:b/>
          <w:lang w:val="es-ES"/>
        </w:rPr>
        <w:t>Viajes y gastos de empleados:</w:t>
      </w:r>
      <w:r w:rsidRPr="0089008B">
        <w:rPr>
          <w:lang w:val="es-ES"/>
        </w:rPr>
        <w:t xml:space="preserve"> entrada y actualización de los datos del usuario relativos a las peticiones de gastos y viajes.</w:t>
      </w:r>
    </w:p>
    <w:p w14:paraId="39632832" w14:textId="633C7818" w:rsidR="009A4C7C" w:rsidRPr="0089008B" w:rsidRDefault="009A4C7C" w:rsidP="00A748AB">
      <w:pPr>
        <w:pStyle w:val="PURBullet-Indented"/>
        <w:rPr>
          <w:lang w:val="es-ES"/>
        </w:rPr>
      </w:pPr>
      <w:r w:rsidRPr="0089008B">
        <w:rPr>
          <w:b/>
          <w:lang w:val="es-ES"/>
        </w:rPr>
        <w:t xml:space="preserve">Peticiones de empleados: </w:t>
      </w:r>
      <w:r w:rsidRPr="0089008B">
        <w:rPr>
          <w:lang w:val="es-ES"/>
        </w:rPr>
        <w:t>envío de las peticiones del usuario limitadas a sus propios fines, como compras o servicios personales o permiso para ausentarse.</w:t>
      </w:r>
    </w:p>
    <w:p w14:paraId="2C09C93A" w14:textId="41BA559D" w:rsidR="009A4C7C" w:rsidRPr="0089008B" w:rsidRDefault="009A4C7C" w:rsidP="00F60F84">
      <w:pPr>
        <w:pStyle w:val="PURBlueStrong-Indented"/>
        <w:contextualSpacing/>
        <w:rPr>
          <w:lang w:val="es-ES"/>
        </w:rPr>
      </w:pPr>
      <w:r w:rsidRPr="0089008B">
        <w:rPr>
          <w:lang w:val="es-ES"/>
        </w:rPr>
        <w:t>Ediciones de licencia SAL</w:t>
      </w:r>
    </w:p>
    <w:p w14:paraId="0E797F5B" w14:textId="65DD9A6F" w:rsidR="009A4C7C" w:rsidRPr="0089008B" w:rsidRDefault="009A4C7C" w:rsidP="006F4D0B">
      <w:pPr>
        <w:pStyle w:val="PURBody-Indented"/>
        <w:spacing w:line="240" w:lineRule="exact"/>
        <w:contextualSpacing/>
        <w:rPr>
          <w:lang w:val="es-ES"/>
        </w:rPr>
      </w:pPr>
      <w:r w:rsidRPr="0089008B">
        <w:rPr>
          <w:lang w:val="es-ES"/>
        </w:rPr>
        <w:t>Debe seleccionar de dos ediciones de licencia SAL de Microsoft Dynamics. Su elección de la edición de licencia SAL se aplica a</w:t>
      </w:r>
      <w:r w:rsidR="006F4D0B">
        <w:rPr>
          <w:lang w:val="es-ES"/>
        </w:rPr>
        <w:t> </w:t>
      </w:r>
      <w:r w:rsidRPr="0089008B">
        <w:rPr>
          <w:lang w:val="es-ES"/>
        </w:rPr>
        <w:t>todas sus SALs.</w:t>
      </w:r>
    </w:p>
    <w:p w14:paraId="2B9EA2D6" w14:textId="00EC2645" w:rsidR="00F3324F" w:rsidRPr="0089008B" w:rsidRDefault="009A4C7C" w:rsidP="00F60F84">
      <w:pPr>
        <w:pStyle w:val="PURBody-Indented"/>
        <w:spacing w:line="240" w:lineRule="exact"/>
        <w:ind w:left="274"/>
        <w:contextualSpacing/>
        <w:rPr>
          <w:lang w:val="es-ES"/>
        </w:rPr>
      </w:pPr>
      <w:r w:rsidRPr="0089008B">
        <w:rPr>
          <w:lang w:val="es-ES"/>
        </w:rPr>
        <w:t>Las ediciones de licencia SAL disponibles para Microsoft Dynamics SL 2011</w:t>
      </w:r>
      <w:r w:rsidRPr="0089008B">
        <w:rPr>
          <w:bCs/>
          <w:lang w:val="es-ES"/>
        </w:rPr>
        <w:t xml:space="preserve"> </w:t>
      </w:r>
      <w:r w:rsidRPr="0089008B">
        <w:rPr>
          <w:lang w:val="es-ES"/>
        </w:rPr>
        <w:t>son:</w:t>
      </w:r>
    </w:p>
    <w:p w14:paraId="370D7167" w14:textId="14064F26" w:rsidR="00F3324F" w:rsidRPr="0089008B" w:rsidRDefault="009A4C7C" w:rsidP="003B5A77">
      <w:pPr>
        <w:pStyle w:val="PURBody-Indented"/>
        <w:numPr>
          <w:ilvl w:val="0"/>
          <w:numId w:val="23"/>
        </w:numPr>
        <w:spacing w:line="240" w:lineRule="exact"/>
        <w:contextualSpacing/>
        <w:rPr>
          <w:lang w:val="es-ES"/>
        </w:rPr>
      </w:pPr>
      <w:r w:rsidRPr="0089008B">
        <w:rPr>
          <w:lang w:val="es-ES"/>
        </w:rPr>
        <w:t>Licencia SAL de edición Business Essentials (aplicable solamente a los tipos de Completa de Usuario y Ligera de Usuario)</w:t>
      </w:r>
    </w:p>
    <w:p w14:paraId="4724D657" w14:textId="77777777" w:rsidR="009A4C7C" w:rsidRPr="0089008B" w:rsidRDefault="009A4C7C" w:rsidP="003B5A77">
      <w:pPr>
        <w:pStyle w:val="PURBody-Indented"/>
        <w:numPr>
          <w:ilvl w:val="0"/>
          <w:numId w:val="23"/>
        </w:numPr>
        <w:spacing w:line="240" w:lineRule="exact"/>
        <w:contextualSpacing/>
        <w:rPr>
          <w:lang w:val="es-ES"/>
        </w:rPr>
      </w:pPr>
      <w:r w:rsidRPr="0089008B">
        <w:rPr>
          <w:lang w:val="es-ES"/>
        </w:rPr>
        <w:t>Licencia SAL de edición Advance Management (aplicable a todos los tipos de SALs)</w:t>
      </w:r>
    </w:p>
    <w:p w14:paraId="653DC22A" w14:textId="77777777" w:rsidR="00F3324F" w:rsidRPr="0089008B" w:rsidRDefault="00F3324F" w:rsidP="00F3324F">
      <w:pPr>
        <w:pStyle w:val="PURBlueStrong"/>
        <w:rPr>
          <w:lang w:val="es-ES"/>
        </w:rPr>
      </w:pPr>
      <w:r w:rsidRPr="0089008B">
        <w:rPr>
          <w:lang w:val="es-ES"/>
        </w:rPr>
        <w:t>No se Requiere SAL</w:t>
      </w:r>
    </w:p>
    <w:p w14:paraId="41B697D2" w14:textId="2A975651" w:rsidR="00F3324F" w:rsidRPr="0089008B" w:rsidRDefault="00F3324F" w:rsidP="00F3324F">
      <w:pPr>
        <w:pStyle w:val="PURBullet"/>
        <w:numPr>
          <w:ilvl w:val="0"/>
          <w:numId w:val="0"/>
        </w:numPr>
        <w:ind w:left="274"/>
        <w:rPr>
          <w:lang w:val="es-ES"/>
        </w:rPr>
      </w:pPr>
      <w:r w:rsidRPr="0089008B">
        <w:rPr>
          <w:lang w:val="es-ES"/>
        </w:rPr>
        <w:t xml:space="preserve">No necesita adquirir ni asignar una licencia SAL a usuarios empleados por terceros que obtienen acceso </w:t>
      </w:r>
      <w:r w:rsidR="004748E9">
        <w:rPr>
          <w:lang w:val="es-ES"/>
        </w:rPr>
        <w:br/>
      </w:r>
      <w:r w:rsidRPr="0089008B">
        <w:rPr>
          <w:lang w:val="es-ES"/>
        </w:rPr>
        <w:t xml:space="preserve">a Microsoft Dynamics SL 2011 únicamente con el propósito de proveer servicios de contabilidad o cuenta </w:t>
      </w:r>
      <w:r w:rsidR="004748E9">
        <w:rPr>
          <w:lang w:val="es-ES"/>
        </w:rPr>
        <w:br/>
      </w:r>
      <w:r w:rsidRPr="0089008B">
        <w:rPr>
          <w:lang w:val="es-ES"/>
        </w:rPr>
        <w:t>profesional adicionales relacionados con el proceso de auditoría.</w:t>
      </w:r>
    </w:p>
    <w:p w14:paraId="1166ACA0" w14:textId="398A9C08" w:rsidR="009A4C7C" w:rsidRPr="0089008B" w:rsidRDefault="009A4C7C" w:rsidP="00A4661D">
      <w:pPr>
        <w:pStyle w:val="PURBlueStrong"/>
        <w:rPr>
          <w:lang w:val="es-ES"/>
        </w:rPr>
      </w:pPr>
      <w:r w:rsidRPr="0089008B">
        <w:rPr>
          <w:rStyle w:val="PURBlueStrongChar"/>
          <w:smallCaps/>
          <w:lang w:val="es-ES"/>
        </w:rPr>
        <w:t>Localizaciones y traducciones</w:t>
      </w:r>
    </w:p>
    <w:p w14:paraId="2AF92B1A" w14:textId="7B37F1D5" w:rsidR="009A4C7C" w:rsidRPr="0089008B" w:rsidRDefault="009A4C7C" w:rsidP="00A4661D">
      <w:pPr>
        <w:pStyle w:val="PURBody-Indented"/>
        <w:keepNext/>
        <w:keepLines/>
        <w:rPr>
          <w:lang w:val="es-ES"/>
        </w:rPr>
      </w:pPr>
      <w:r w:rsidRPr="0089008B">
        <w:rPr>
          <w:lang w:val="es-ES"/>
        </w:rPr>
        <w:t>Para obtener una lista de regiones geográficas e idiomas que Microsoft ha localizado y pone a disposición comercial, visite</w:t>
      </w:r>
      <w:r w:rsidR="004748E9">
        <w:rPr>
          <w:lang w:val="es-ES"/>
        </w:rPr>
        <w:t> </w:t>
      </w:r>
      <w:hyperlink r:id="rId165" w:history="1">
        <w:r w:rsidRPr="0089008B">
          <w:rPr>
            <w:rStyle w:val="Hyperlink"/>
            <w:lang w:val="es-ES"/>
          </w:rPr>
          <w:t>http://www.microsoft.com/dynamics/en/us/products/sl-availability.aspx</w:t>
        </w:r>
      </w:hyperlink>
      <w:r w:rsidRPr="0089008B">
        <w:rPr>
          <w:rStyle w:val="Hyperlink"/>
          <w:color w:val="404040" w:themeColor="text1" w:themeTint="BF"/>
          <w:u w:val="none"/>
          <w:lang w:val="es-ES"/>
        </w:rPr>
        <w:t>.</w:t>
      </w:r>
    </w:p>
    <w:p w14:paraId="30932E9A" w14:textId="1986005A" w:rsidR="009A4C7C" w:rsidRPr="0089008B" w:rsidRDefault="009A4C7C" w:rsidP="00A4661D">
      <w:pPr>
        <w:pStyle w:val="PURBody-Indented"/>
        <w:keepNext/>
        <w:keepLines/>
        <w:rPr>
          <w:lang w:val="es-ES"/>
        </w:rPr>
      </w:pPr>
      <w:r w:rsidRPr="0089008B">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96F9FAA" w14:textId="5159BDB9" w:rsidR="009A4C7C" w:rsidRPr="0089008B" w:rsidRDefault="009A4C7C" w:rsidP="009A4C7C">
      <w:pPr>
        <w:pStyle w:val="PURBody-Indented"/>
        <w:rPr>
          <w:lang w:val="es-ES"/>
        </w:rPr>
      </w:pPr>
      <w:r w:rsidRPr="0089008B">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6" w:history="1">
        <w:r w:rsidRPr="0089008B">
          <w:rPr>
            <w:rStyle w:val="Hyperlink"/>
            <w:lang w:val="es-ES"/>
          </w:rPr>
          <w:t>https://mbs.microsoft.com/partnersource/partneressentials/pllp</w:t>
        </w:r>
      </w:hyperlink>
      <w:r w:rsidRPr="0089008B">
        <w:rPr>
          <w:lang w:val="es-ES"/>
        </w:rPr>
        <w:t xml:space="preserve"> o póngase en contacto con su Gestor de cuentas de partner.</w:t>
      </w:r>
    </w:p>
    <w:p w14:paraId="6A4D0ECD" w14:textId="26E146DA" w:rsidR="00893CE7" w:rsidRPr="0089008B" w:rsidRDefault="005461DC" w:rsidP="00364FCD">
      <w:pPr>
        <w:pStyle w:val="PURBody-Indented"/>
        <w:keepLines/>
        <w:ind w:left="274"/>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364FCD" w:rsidRPr="0089008B">
          <w:rPr>
            <w:rStyle w:val="Hyperlink"/>
            <w:rFonts w:ascii="Arial Narrow" w:hAnsi="Arial Narrow"/>
            <w:sz w:val="16"/>
            <w:lang w:val="es-ES"/>
          </w:rPr>
          <w:t>Términos de Licencia Universales</w:t>
        </w:r>
      </w:hyperlink>
    </w:p>
    <w:p w14:paraId="350D2AA5" w14:textId="595CC864" w:rsidR="00D20186" w:rsidRPr="0089008B" w:rsidRDefault="00D20186" w:rsidP="00D20186">
      <w:pPr>
        <w:pStyle w:val="PURProductName"/>
        <w:rPr>
          <w:lang w:val="es-ES"/>
        </w:rPr>
      </w:pPr>
      <w:bookmarkStart w:id="589" w:name="_Toc346536870"/>
      <w:bookmarkStart w:id="590" w:name="_Toc346895321"/>
      <w:bookmarkStart w:id="591" w:name="_Toc363552807"/>
      <w:bookmarkStart w:id="592" w:name="_Toc363552870"/>
      <w:bookmarkStart w:id="593" w:name="_Toc378682169"/>
      <w:bookmarkStart w:id="594" w:name="_Toc378682271"/>
      <w:bookmarkStart w:id="595" w:name="_Toc371268283"/>
      <w:bookmarkStart w:id="596" w:name="_Toc371268349"/>
      <w:bookmarkStart w:id="597" w:name="_Toc379278486"/>
      <w:bookmarkStart w:id="598" w:name="_Toc379278548"/>
      <w:bookmarkStart w:id="599" w:name="_Toc388447646"/>
      <w:bookmarkStart w:id="600" w:name="_Toc388997258"/>
      <w:bookmarkStart w:id="601" w:name="_Toc299519130"/>
      <w:bookmarkStart w:id="602" w:name="_Toc299531562"/>
      <w:bookmarkStart w:id="603" w:name="_Toc299531886"/>
      <w:bookmarkStart w:id="604" w:name="_Toc299957169"/>
      <w:r w:rsidRPr="0089008B">
        <w:rPr>
          <w:lang w:val="es-ES"/>
        </w:rPr>
        <w:lastRenderedPageBreak/>
        <w:t>Microsoft User Experience Virtualization Hosting para Desktops</w:t>
      </w:r>
      <w:bookmarkEnd w:id="589"/>
      <w:bookmarkEnd w:id="590"/>
      <w:r w:rsidRPr="0089008B">
        <w:rPr>
          <w:lang w:val="es-ES"/>
        </w:rPr>
        <w:t xml:space="preserve"> v2.0</w:t>
      </w:r>
      <w:bookmarkEnd w:id="591"/>
      <w:bookmarkEnd w:id="592"/>
      <w:bookmarkEnd w:id="593"/>
      <w:bookmarkEnd w:id="594"/>
      <w:bookmarkEnd w:id="595"/>
      <w:bookmarkEnd w:id="596"/>
      <w:bookmarkEnd w:id="597"/>
      <w:bookmarkEnd w:id="598"/>
      <w:bookmarkEnd w:id="599"/>
      <w:bookmarkEnd w:id="600"/>
      <w:r w:rsidRPr="0089008B">
        <w:rPr>
          <w:lang w:val="es-ES"/>
        </w:rPr>
        <w:fldChar w:fldCharType="begin"/>
      </w:r>
      <w:r w:rsidRPr="0089008B">
        <w:rPr>
          <w:lang w:val="es-ES"/>
        </w:rPr>
        <w:instrText>XE "Microsoft User Experience Virtualization Hosting para Desktops v2.0"</w:instrText>
      </w:r>
      <w:r w:rsidRPr="0089008B">
        <w:rPr>
          <w:lang w:val="es-ES"/>
        </w:rPr>
        <w:fldChar w:fldCharType="end"/>
      </w:r>
    </w:p>
    <w:p w14:paraId="5529D554" w14:textId="77777777" w:rsidR="00D20186" w:rsidRPr="0089008B" w:rsidRDefault="00D20186" w:rsidP="00A50403">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rsidRPr="0089008B" w14:paraId="2F10C74B" w14:textId="77777777" w:rsidTr="00A50403">
        <w:tc>
          <w:tcPr>
            <w:tcW w:w="2571" w:type="pct"/>
            <w:tcBorders>
              <w:top w:val="single" w:sz="4" w:space="0" w:color="auto"/>
              <w:bottom w:val="nil"/>
            </w:tcBorders>
          </w:tcPr>
          <w:p w14:paraId="40E9EC1B" w14:textId="77777777" w:rsidR="00D20186" w:rsidRPr="0089008B" w:rsidRDefault="00D20186" w:rsidP="00280B5A">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429" w:type="pct"/>
            <w:tcBorders>
              <w:top w:val="single" w:sz="4" w:space="0" w:color="auto"/>
              <w:bottom w:val="nil"/>
            </w:tcBorders>
          </w:tcPr>
          <w:p w14:paraId="6913938F" w14:textId="77777777" w:rsidR="00D20186" w:rsidRPr="0089008B" w:rsidRDefault="00D20186" w:rsidP="00280B5A">
            <w:pPr>
              <w:pStyle w:val="PURLMSH"/>
              <w:rPr>
                <w:lang w:val="es-ES"/>
              </w:rPr>
            </w:pPr>
            <w:r w:rsidRPr="0089008B">
              <w:rPr>
                <w:lang w:val="es-ES"/>
              </w:rPr>
              <w:t xml:space="preserve">Ver Notificación Aplicable: </w:t>
            </w:r>
            <w:r w:rsidRPr="0089008B">
              <w:rPr>
                <w:b/>
                <w:lang w:val="es-ES"/>
              </w:rPr>
              <w:t>No</w:t>
            </w:r>
          </w:p>
        </w:tc>
      </w:tr>
      <w:tr w:rsidR="00D20186" w:rsidRPr="0089008B" w14:paraId="0906E7DB" w14:textId="77777777" w:rsidTr="00280B5A">
        <w:tc>
          <w:tcPr>
            <w:tcW w:w="2571" w:type="pct"/>
            <w:tcBorders>
              <w:top w:val="nil"/>
            </w:tcBorders>
          </w:tcPr>
          <w:p w14:paraId="31BA42C4" w14:textId="77777777" w:rsidR="00D20186" w:rsidRPr="0089008B" w:rsidRDefault="00D20186" w:rsidP="00280B5A">
            <w:pPr>
              <w:pStyle w:val="PURLMSH"/>
              <w:rPr>
                <w:lang w:val="es-ES"/>
              </w:rPr>
            </w:pPr>
            <w:r w:rsidRPr="0089008B">
              <w:rPr>
                <w:lang w:val="es-ES"/>
              </w:rPr>
              <w:t xml:space="preserve">Software Adicional/Cliente: </w:t>
            </w:r>
            <w:r w:rsidRPr="0089008B">
              <w:rPr>
                <w:b/>
                <w:lang w:val="es-ES"/>
              </w:rPr>
              <w:t>No</w:t>
            </w:r>
            <w:r w:rsidRPr="0089008B">
              <w:rPr>
                <w:lang w:val="es-ES"/>
              </w:rPr>
              <w:t xml:space="preserve"> </w:t>
            </w:r>
          </w:p>
        </w:tc>
        <w:tc>
          <w:tcPr>
            <w:tcW w:w="2429" w:type="pct"/>
            <w:tcBorders>
              <w:top w:val="nil"/>
            </w:tcBorders>
          </w:tcPr>
          <w:p w14:paraId="51A02DB9" w14:textId="0A3F21EE" w:rsidR="00D20186" w:rsidRPr="0089008B" w:rsidRDefault="003B0799" w:rsidP="00D108E1">
            <w:pPr>
              <w:pStyle w:val="PURLMSH"/>
              <w:rPr>
                <w:lang w:val="es-ES"/>
              </w:rPr>
            </w:pPr>
            <w:r w:rsidRPr="0089008B">
              <w:rPr>
                <w:lang w:val="es-ES"/>
              </w:rPr>
              <w:t>Elegible para Servicios de software en Servidores de Proveedores de</w:t>
            </w:r>
            <w:r w:rsidR="00D108E1">
              <w:rPr>
                <w:lang w:val="es-ES"/>
              </w:rPr>
              <w:t> </w:t>
            </w:r>
            <w:r w:rsidRPr="0089008B">
              <w:rPr>
                <w:lang w:val="es-ES"/>
              </w:rPr>
              <w:t xml:space="preserve">Data Center: </w:t>
            </w:r>
            <w:r w:rsidRPr="0089008B">
              <w:rPr>
                <w:b/>
                <w:lang w:val="es-ES"/>
              </w:rPr>
              <w:t>Sí</w:t>
            </w:r>
          </w:p>
        </w:tc>
      </w:tr>
      <w:tr w:rsidR="00D20186" w:rsidRPr="003448D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89008B" w:rsidRDefault="00D20186" w:rsidP="00280B5A">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D20186" w:rsidRPr="0089008B"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89008B" w:rsidRDefault="00D20186" w:rsidP="00280B5A">
            <w:pPr>
              <w:pStyle w:val="PURBody"/>
              <w:rPr>
                <w:lang w:val="es-ES"/>
              </w:rPr>
            </w:pPr>
            <w:r w:rsidRPr="0089008B">
              <w:rPr>
                <w:b/>
                <w:lang w:val="es-ES"/>
              </w:rPr>
              <w:t>Usted necesita</w:t>
            </w:r>
          </w:p>
          <w:p w14:paraId="7C44BBD4" w14:textId="7634C413" w:rsidR="00D20186" w:rsidRPr="0089008B" w:rsidRDefault="00D20186" w:rsidP="00280B5A">
            <w:pPr>
              <w:pStyle w:val="PURBullet-Indented"/>
              <w:rPr>
                <w:lang w:val="es-ES"/>
              </w:rPr>
            </w:pPr>
            <w:r w:rsidRPr="0089008B">
              <w:rPr>
                <w:lang w:val="es-ES"/>
              </w:rPr>
              <w:t>Licencia SAL de Microsoft User Experience Virtualization Hosting para Desktops v2.0</w:t>
            </w:r>
          </w:p>
        </w:tc>
      </w:tr>
    </w:tbl>
    <w:p w14:paraId="72FBCCC4" w14:textId="77777777" w:rsidR="00D20186" w:rsidRPr="0089008B" w:rsidRDefault="00D20186" w:rsidP="00D20186">
      <w:pPr>
        <w:pStyle w:val="PURADDITIONALTERMSHEADERMB"/>
        <w:rPr>
          <w:lang w:val="es-ES"/>
        </w:rPr>
      </w:pPr>
      <w:r w:rsidRPr="0089008B">
        <w:rPr>
          <w:lang w:val="es-ES"/>
        </w:rPr>
        <w:t>Términos Adicionales:</w:t>
      </w:r>
    </w:p>
    <w:p w14:paraId="1023FBB7" w14:textId="48CC4BF7" w:rsidR="00D20186" w:rsidRPr="0089008B" w:rsidRDefault="00D20186" w:rsidP="00D108E1">
      <w:pPr>
        <w:pStyle w:val="PURBody-Indented"/>
        <w:rPr>
          <w:lang w:val="es-ES"/>
        </w:rPr>
      </w:pPr>
      <w:r w:rsidRPr="0089008B">
        <w:rPr>
          <w:lang w:val="es-ES"/>
        </w:rPr>
        <w:t>Microsoft User Experience Virtualization Hosting para Desktops v2.0 solo se puede proporcionar en conjunto con escritorios ofrecidos como un servicio según SPLA que utilicen Windows Server o Windows Server y Servicios de Escritorio Remoto de Windows Server (RDS) o tecnología similar. El software no se podrá utilizar con sistemas operativos de sobremesa Windows. Los</w:t>
      </w:r>
      <w:r w:rsidR="00D108E1">
        <w:rPr>
          <w:lang w:val="es-ES"/>
        </w:rPr>
        <w:t> </w:t>
      </w:r>
      <w:r w:rsidRPr="0089008B">
        <w:rPr>
          <w:lang w:val="es-ES"/>
        </w:rPr>
        <w:t>usuarios a los que les ofrezca escritorios que usen Windows Server y Servicios de Escritorio Remoto de Windows Server (RDS)</w:t>
      </w:r>
      <w:r w:rsidR="00D108E1">
        <w:rPr>
          <w:lang w:val="es-ES"/>
        </w:rPr>
        <w:t xml:space="preserve"> </w:t>
      </w:r>
      <w:r w:rsidRPr="0089008B">
        <w:rPr>
          <w:lang w:val="es-ES"/>
        </w:rPr>
        <w:t>o tecnología similar también necesitan licencias SAL de Servicios de Escritorio Remoto para Windows Server.</w:t>
      </w:r>
    </w:p>
    <w:p w14:paraId="78E24DE7" w14:textId="48F58AB7" w:rsidR="00D20186" w:rsidRPr="0089008B" w:rsidRDefault="005461DC" w:rsidP="00364FCD">
      <w:pPr>
        <w:pStyle w:val="PURBody-Indented"/>
        <w:keepLines/>
        <w:ind w:left="274"/>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364FCD" w:rsidRPr="0089008B">
          <w:rPr>
            <w:rStyle w:val="Hyperlink"/>
            <w:rFonts w:ascii="Arial Narrow" w:hAnsi="Arial Narrow"/>
            <w:sz w:val="16"/>
            <w:lang w:val="es-ES"/>
          </w:rPr>
          <w:t>Términos de Licencia Universales</w:t>
        </w:r>
      </w:hyperlink>
    </w:p>
    <w:p w14:paraId="293DCAB5" w14:textId="40433509" w:rsidR="009A4C7C" w:rsidRPr="0089008B" w:rsidRDefault="009A4C7C" w:rsidP="009A4C7C">
      <w:pPr>
        <w:pStyle w:val="PURProductName"/>
        <w:rPr>
          <w:lang w:val="es-ES"/>
        </w:rPr>
      </w:pPr>
      <w:bookmarkStart w:id="605" w:name="_Toc346536871"/>
      <w:bookmarkStart w:id="606" w:name="_Toc346895322"/>
      <w:bookmarkStart w:id="607" w:name="_Toc339280334"/>
      <w:bookmarkStart w:id="608" w:name="_Toc339280477"/>
      <w:bookmarkStart w:id="609" w:name="_Toc363552808"/>
      <w:bookmarkStart w:id="610" w:name="_Toc363552871"/>
      <w:bookmarkStart w:id="611" w:name="_Toc378682170"/>
      <w:bookmarkStart w:id="612" w:name="_Toc378682272"/>
      <w:bookmarkStart w:id="613" w:name="_Toc371268284"/>
      <w:bookmarkStart w:id="614" w:name="_Toc371268350"/>
      <w:bookmarkStart w:id="615" w:name="_Toc379278487"/>
      <w:bookmarkStart w:id="616" w:name="_Toc379278549"/>
      <w:bookmarkStart w:id="617" w:name="_Toc388447647"/>
      <w:bookmarkStart w:id="618" w:name="_Toc388997259"/>
      <w:r w:rsidRPr="0089008B">
        <w:rPr>
          <w:lang w:val="es-ES"/>
        </w:rPr>
        <w:t xml:space="preserve">Office Multi Language Pack </w:t>
      </w:r>
      <w:bookmarkEnd w:id="601"/>
      <w:bookmarkEnd w:id="602"/>
      <w:bookmarkEnd w:id="603"/>
      <w:bookmarkEnd w:id="604"/>
      <w:r w:rsidRPr="0089008B">
        <w:rPr>
          <w:lang w:val="es-ES"/>
        </w:rPr>
        <w:t>2013</w:t>
      </w:r>
      <w:bookmarkEnd w:id="605"/>
      <w:bookmarkEnd w:id="606"/>
      <w:bookmarkEnd w:id="607"/>
      <w:bookmarkEnd w:id="608"/>
      <w:bookmarkEnd w:id="609"/>
      <w:bookmarkEnd w:id="610"/>
      <w:bookmarkEnd w:id="611"/>
      <w:bookmarkEnd w:id="612"/>
      <w:bookmarkEnd w:id="613"/>
      <w:bookmarkEnd w:id="614"/>
      <w:bookmarkEnd w:id="615"/>
      <w:bookmarkEnd w:id="616"/>
      <w:bookmarkEnd w:id="617"/>
      <w:bookmarkEnd w:id="618"/>
      <w:r w:rsidRPr="0089008B">
        <w:rPr>
          <w:lang w:val="es-ES"/>
        </w:rPr>
        <w:fldChar w:fldCharType="begin"/>
      </w:r>
      <w:r w:rsidRPr="0089008B">
        <w:rPr>
          <w:lang w:val="es-ES"/>
        </w:rPr>
        <w:instrText>XE "Office Multi Language Pack 2013"</w:instrText>
      </w:r>
      <w:r w:rsidRPr="0089008B">
        <w:rPr>
          <w:lang w:val="es-ES"/>
        </w:rPr>
        <w:fldChar w:fldCharType="end"/>
      </w:r>
    </w:p>
    <w:p w14:paraId="42963B60"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3448DF" w14:paraId="2EC50E61" w14:textId="77777777" w:rsidTr="004E70C9">
        <w:tc>
          <w:tcPr>
            <w:tcW w:w="2571" w:type="pct"/>
            <w:tcBorders>
              <w:top w:val="single" w:sz="4" w:space="0" w:color="auto"/>
              <w:bottom w:val="nil"/>
            </w:tcBorders>
          </w:tcPr>
          <w:p w14:paraId="18709F81" w14:textId="75DA831D" w:rsidR="005267B6" w:rsidRPr="0089008B" w:rsidRDefault="005267B6" w:rsidP="00831C1F">
            <w:pPr>
              <w:pStyle w:val="PURLMSH"/>
              <w:rPr>
                <w:lang w:val="es-ES"/>
              </w:rPr>
            </w:pPr>
            <w:r w:rsidRPr="0089008B">
              <w:rPr>
                <w:lang w:val="es-ES"/>
              </w:rPr>
              <w:t xml:space="preserve">Sección aplicable de Términos Generales de SAL: </w:t>
            </w:r>
            <w:hyperlink w:anchor="SALTerms_Desktop" w:history="1">
              <w:r w:rsidR="00B36755" w:rsidRPr="0089008B">
                <w:rPr>
                  <w:rStyle w:val="Hyperlink"/>
                  <w:lang w:val="es-ES"/>
                </w:rPr>
                <w:t>Aplicaciones de Escritorio</w:t>
              </w:r>
            </w:hyperlink>
          </w:p>
        </w:tc>
        <w:tc>
          <w:tcPr>
            <w:tcW w:w="2429" w:type="pct"/>
            <w:tcBorders>
              <w:top w:val="single" w:sz="4" w:space="0" w:color="auto"/>
              <w:bottom w:val="nil"/>
            </w:tcBorders>
          </w:tcPr>
          <w:p w14:paraId="33A3D23C" w14:textId="281692BD" w:rsidR="005267B6" w:rsidRPr="0089008B" w:rsidRDefault="005267B6" w:rsidP="005267B6">
            <w:pPr>
              <w:pStyle w:val="PURLMSH"/>
              <w:rPr>
                <w:lang w:val="es-ES"/>
              </w:rPr>
            </w:pPr>
            <w:r w:rsidRPr="0089008B">
              <w:rPr>
                <w:lang w:val="es-ES"/>
              </w:rPr>
              <w:t xml:space="preserve">Ver Notificación Aplicable: </w:t>
            </w:r>
            <w:r w:rsidRPr="0089008B">
              <w:rPr>
                <w:b/>
                <w:lang w:val="es-ES"/>
              </w:rPr>
              <w:t xml:space="preserve">Transferencia de Datos </w:t>
            </w:r>
            <w:r w:rsidRPr="0089008B">
              <w:rPr>
                <w:i/>
                <w:lang w:val="es-ES"/>
              </w:rPr>
              <w:t xml:space="preserve">(consulte el </w:t>
            </w:r>
            <w:hyperlink w:anchor="Appendix2" w:history="1">
              <w:r w:rsidRPr="0089008B">
                <w:rPr>
                  <w:rStyle w:val="Hyperlink"/>
                  <w:i/>
                  <w:lang w:val="es-ES"/>
                </w:rPr>
                <w:t>Anexo 2</w:t>
              </w:r>
            </w:hyperlink>
            <w:r w:rsidRPr="0089008B">
              <w:rPr>
                <w:i/>
                <w:lang w:val="es-ES"/>
              </w:rPr>
              <w:t>)</w:t>
            </w:r>
          </w:p>
        </w:tc>
      </w:tr>
      <w:tr w:rsidR="005267B6" w:rsidRPr="0089008B" w14:paraId="500AB7AC" w14:textId="77777777" w:rsidTr="004E70C9">
        <w:tc>
          <w:tcPr>
            <w:tcW w:w="2571" w:type="pct"/>
            <w:tcBorders>
              <w:top w:val="nil"/>
            </w:tcBorders>
          </w:tcPr>
          <w:p w14:paraId="58C57D1F" w14:textId="77777777" w:rsidR="005267B6" w:rsidRPr="0089008B" w:rsidRDefault="005267B6" w:rsidP="009A4C7C">
            <w:pPr>
              <w:pStyle w:val="PURLMSH"/>
              <w:rPr>
                <w:lang w:val="es-ES"/>
              </w:rPr>
            </w:pPr>
            <w:r w:rsidRPr="0089008B">
              <w:rPr>
                <w:lang w:val="es-ES"/>
              </w:rPr>
              <w:t xml:space="preserve">Software Adicional/Cliente: </w:t>
            </w:r>
            <w:r w:rsidRPr="0089008B">
              <w:rPr>
                <w:b/>
                <w:lang w:val="es-ES"/>
              </w:rPr>
              <w:t>No</w:t>
            </w:r>
          </w:p>
        </w:tc>
        <w:tc>
          <w:tcPr>
            <w:tcW w:w="2429" w:type="pct"/>
            <w:tcBorders>
              <w:top w:val="nil"/>
            </w:tcBorders>
          </w:tcPr>
          <w:p w14:paraId="2B5DFEF5" w14:textId="4F357547" w:rsidR="005267B6" w:rsidRPr="0089008B" w:rsidRDefault="003B0799" w:rsidP="00501882">
            <w:pPr>
              <w:pStyle w:val="PURLMSH"/>
              <w:rPr>
                <w:lang w:val="es-ES"/>
              </w:rPr>
            </w:pPr>
            <w:r w:rsidRPr="0089008B">
              <w:rPr>
                <w:lang w:val="es-ES"/>
              </w:rPr>
              <w:t>Elegible para Servicios de software en Servidores de Proveedores de</w:t>
            </w:r>
            <w:r w:rsidR="00501882">
              <w:rPr>
                <w:lang w:val="es-ES"/>
              </w:rPr>
              <w:t> </w:t>
            </w:r>
            <w:r w:rsidRPr="0089008B">
              <w:rPr>
                <w:lang w:val="es-ES"/>
              </w:rPr>
              <w:t xml:space="preserve">Data Center: </w:t>
            </w:r>
            <w:r w:rsidRPr="0089008B">
              <w:rPr>
                <w:b/>
                <w:lang w:val="es-ES"/>
              </w:rPr>
              <w:t>Sí</w:t>
            </w:r>
          </w:p>
        </w:tc>
      </w:tr>
      <w:tr w:rsidR="005267B6" w:rsidRPr="003448D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89008B" w:rsidRDefault="005267B6"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5267B6" w:rsidRPr="0089008B"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89008B" w:rsidRDefault="005267B6" w:rsidP="009A4C7C">
            <w:pPr>
              <w:pStyle w:val="PURBody"/>
              <w:rPr>
                <w:lang w:val="es-ES"/>
              </w:rPr>
            </w:pPr>
            <w:r w:rsidRPr="0089008B">
              <w:rPr>
                <w:b/>
                <w:lang w:val="es-ES"/>
              </w:rPr>
              <w:t>Usted necesita</w:t>
            </w:r>
          </w:p>
          <w:p w14:paraId="1740A38B" w14:textId="6D567F58" w:rsidR="005267B6" w:rsidRPr="0089008B" w:rsidRDefault="005267B6" w:rsidP="00BD14CB">
            <w:pPr>
              <w:pStyle w:val="PURBullet-Indented"/>
              <w:rPr>
                <w:b/>
                <w:bCs/>
                <w:lang w:val="es-ES"/>
              </w:rPr>
            </w:pPr>
            <w:r w:rsidRPr="0089008B">
              <w:rPr>
                <w:lang w:val="es-ES"/>
              </w:rPr>
              <w:t>SAL para Office Multi Language Pack 2013</w:t>
            </w:r>
          </w:p>
        </w:tc>
      </w:tr>
    </w:tbl>
    <w:p w14:paraId="6315365F" w14:textId="79A179C2" w:rsidR="009A4C7C" w:rsidRPr="0089008B" w:rsidRDefault="005461DC" w:rsidP="00364FCD">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364FCD" w:rsidRPr="0089008B">
          <w:rPr>
            <w:rStyle w:val="Hyperlink"/>
            <w:rFonts w:ascii="Arial Narrow" w:hAnsi="Arial Narrow"/>
            <w:sz w:val="16"/>
            <w:lang w:val="es-ES"/>
          </w:rPr>
          <w:t>Términos de Licencia Universales</w:t>
        </w:r>
      </w:hyperlink>
    </w:p>
    <w:p w14:paraId="3FD3CEE0" w14:textId="7352140E" w:rsidR="009A4C7C" w:rsidRPr="0089008B" w:rsidRDefault="009A4C7C" w:rsidP="009A4C7C">
      <w:pPr>
        <w:pStyle w:val="PURProductName"/>
        <w:rPr>
          <w:lang w:val="es-ES"/>
        </w:rPr>
      </w:pPr>
      <w:bookmarkStart w:id="619" w:name="_Toc299519131"/>
      <w:bookmarkStart w:id="620" w:name="_Toc299531563"/>
      <w:bookmarkStart w:id="621" w:name="_Toc299531887"/>
      <w:bookmarkStart w:id="622" w:name="_Toc299957170"/>
      <w:bookmarkStart w:id="623" w:name="_Toc346536872"/>
      <w:bookmarkStart w:id="624" w:name="_Toc346895323"/>
      <w:bookmarkStart w:id="625" w:name="_Toc339280335"/>
      <w:bookmarkStart w:id="626" w:name="_Toc339280478"/>
      <w:bookmarkStart w:id="627" w:name="_Toc363552809"/>
      <w:bookmarkStart w:id="628" w:name="_Toc363552872"/>
      <w:bookmarkStart w:id="629" w:name="_Toc378682171"/>
      <w:bookmarkStart w:id="630" w:name="_Toc378682273"/>
      <w:bookmarkStart w:id="631" w:name="_Toc371268285"/>
      <w:bookmarkStart w:id="632" w:name="_Toc371268351"/>
      <w:bookmarkStart w:id="633" w:name="_Toc379278488"/>
      <w:bookmarkStart w:id="634" w:name="_Toc379278550"/>
      <w:bookmarkStart w:id="635" w:name="_Toc388447648"/>
      <w:bookmarkStart w:id="636" w:name="_Toc388997260"/>
      <w:r w:rsidRPr="0089008B">
        <w:rPr>
          <w:lang w:val="es-ES"/>
        </w:rPr>
        <w:t xml:space="preserve">Office Professional Plus </w:t>
      </w:r>
      <w:bookmarkEnd w:id="619"/>
      <w:bookmarkEnd w:id="620"/>
      <w:bookmarkEnd w:id="621"/>
      <w:bookmarkEnd w:id="622"/>
      <w:r w:rsidRPr="0089008B">
        <w:rPr>
          <w:lang w:val="es-ES"/>
        </w:rPr>
        <w:t>2013</w:t>
      </w:r>
      <w:bookmarkEnd w:id="623"/>
      <w:bookmarkEnd w:id="624"/>
      <w:bookmarkEnd w:id="625"/>
      <w:bookmarkEnd w:id="626"/>
      <w:bookmarkEnd w:id="627"/>
      <w:bookmarkEnd w:id="628"/>
      <w:bookmarkEnd w:id="629"/>
      <w:bookmarkEnd w:id="630"/>
      <w:bookmarkEnd w:id="631"/>
      <w:bookmarkEnd w:id="632"/>
      <w:bookmarkEnd w:id="633"/>
      <w:bookmarkEnd w:id="634"/>
      <w:bookmarkEnd w:id="635"/>
      <w:bookmarkEnd w:id="636"/>
      <w:r w:rsidRPr="0089008B">
        <w:rPr>
          <w:lang w:val="es-ES"/>
        </w:rPr>
        <w:fldChar w:fldCharType="begin"/>
      </w:r>
      <w:r w:rsidRPr="0089008B">
        <w:rPr>
          <w:lang w:val="es-ES"/>
        </w:rPr>
        <w:instrText>XE "Office Professional Plus 2013"</w:instrText>
      </w:r>
      <w:r w:rsidRPr="0089008B">
        <w:rPr>
          <w:lang w:val="es-ES"/>
        </w:rPr>
        <w:fldChar w:fldCharType="end"/>
      </w:r>
    </w:p>
    <w:p w14:paraId="3BB44496"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3448DF" w14:paraId="3C6492CD" w14:textId="77777777" w:rsidTr="004E70C9">
        <w:tc>
          <w:tcPr>
            <w:tcW w:w="2560" w:type="pct"/>
            <w:tcBorders>
              <w:top w:val="single" w:sz="4" w:space="0" w:color="auto"/>
              <w:bottom w:val="nil"/>
            </w:tcBorders>
          </w:tcPr>
          <w:p w14:paraId="0DB806D6" w14:textId="17B7A67C" w:rsidR="005267B6" w:rsidRPr="0089008B" w:rsidRDefault="005267B6" w:rsidP="00831C1F">
            <w:pPr>
              <w:pStyle w:val="PURLMSH"/>
              <w:rPr>
                <w:lang w:val="es-ES"/>
              </w:rPr>
            </w:pPr>
            <w:r w:rsidRPr="0089008B">
              <w:rPr>
                <w:lang w:val="es-ES"/>
              </w:rPr>
              <w:t xml:space="preserve">Sección aplicable de Términos Generales de SAL: </w:t>
            </w:r>
            <w:hyperlink w:anchor="SALTerms_Desktop" w:history="1">
              <w:r w:rsidR="00B36755" w:rsidRPr="0089008B">
                <w:rPr>
                  <w:rStyle w:val="Hyperlink"/>
                  <w:lang w:val="es-ES"/>
                </w:rPr>
                <w:t>Aplicaciones de Escritorio</w:t>
              </w:r>
            </w:hyperlink>
          </w:p>
        </w:tc>
        <w:tc>
          <w:tcPr>
            <w:tcW w:w="2440" w:type="pct"/>
            <w:tcBorders>
              <w:top w:val="single" w:sz="4" w:space="0" w:color="auto"/>
              <w:bottom w:val="nil"/>
            </w:tcBorders>
          </w:tcPr>
          <w:p w14:paraId="67EAF923" w14:textId="01C69A6F" w:rsidR="005267B6" w:rsidRPr="0089008B" w:rsidRDefault="005267B6" w:rsidP="0026184E">
            <w:pPr>
              <w:pStyle w:val="PURLMSH"/>
              <w:rPr>
                <w:lang w:val="es-ES"/>
              </w:rPr>
            </w:pPr>
            <w:r w:rsidRPr="0089008B">
              <w:rPr>
                <w:lang w:val="es-ES"/>
              </w:rPr>
              <w:t xml:space="preserve">Ver Notificación Aplicable: </w:t>
            </w:r>
            <w:r w:rsidRPr="0089008B">
              <w:rPr>
                <w:b/>
                <w:lang w:val="es-ES"/>
              </w:rPr>
              <w:t xml:space="preserve">Mapas de Bing, Transferencia de Datos </w:t>
            </w:r>
            <w:r w:rsidRPr="0089008B">
              <w:rPr>
                <w:i/>
                <w:lang w:val="es-ES"/>
              </w:rPr>
              <w:t xml:space="preserve">(consulte el </w:t>
            </w:r>
            <w:hyperlink w:anchor="Appendix2" w:history="1">
              <w:r w:rsidRPr="0089008B">
                <w:rPr>
                  <w:rStyle w:val="Hyperlink"/>
                  <w:i/>
                  <w:lang w:val="es-ES"/>
                </w:rPr>
                <w:t>Anexo 2</w:t>
              </w:r>
            </w:hyperlink>
            <w:r w:rsidRPr="0089008B">
              <w:rPr>
                <w:i/>
                <w:lang w:val="es-ES"/>
              </w:rPr>
              <w:t>)</w:t>
            </w:r>
          </w:p>
        </w:tc>
      </w:tr>
      <w:tr w:rsidR="005267B6" w:rsidRPr="0089008B" w14:paraId="4DA2DDA4" w14:textId="77777777" w:rsidTr="004E70C9">
        <w:tc>
          <w:tcPr>
            <w:tcW w:w="2560" w:type="pct"/>
            <w:tcBorders>
              <w:top w:val="nil"/>
            </w:tcBorders>
          </w:tcPr>
          <w:p w14:paraId="79608934" w14:textId="77777777" w:rsidR="005267B6" w:rsidRPr="0089008B" w:rsidRDefault="005267B6" w:rsidP="009A4C7C">
            <w:pPr>
              <w:pStyle w:val="PURLMSH"/>
              <w:rPr>
                <w:lang w:val="es-ES"/>
              </w:rPr>
            </w:pPr>
            <w:r w:rsidRPr="0089008B">
              <w:rPr>
                <w:lang w:val="es-ES"/>
              </w:rPr>
              <w:t xml:space="preserve">Software Adicional/Cliente: </w:t>
            </w:r>
            <w:r w:rsidRPr="0089008B">
              <w:rPr>
                <w:b/>
                <w:lang w:val="es-ES"/>
              </w:rPr>
              <w:t>No</w:t>
            </w:r>
          </w:p>
        </w:tc>
        <w:tc>
          <w:tcPr>
            <w:tcW w:w="2440" w:type="pct"/>
            <w:tcBorders>
              <w:top w:val="nil"/>
            </w:tcBorders>
          </w:tcPr>
          <w:p w14:paraId="077C7BB7" w14:textId="04BF528A" w:rsidR="005267B6" w:rsidRPr="0089008B" w:rsidRDefault="003B0799" w:rsidP="00501882">
            <w:pPr>
              <w:pStyle w:val="PURLMSH"/>
              <w:rPr>
                <w:lang w:val="es-ES"/>
              </w:rPr>
            </w:pPr>
            <w:r w:rsidRPr="0089008B">
              <w:rPr>
                <w:lang w:val="es-ES"/>
              </w:rPr>
              <w:t>Elegible para Servicios de software en Servidores de Proveedores de</w:t>
            </w:r>
            <w:r w:rsidR="00501882">
              <w:rPr>
                <w:lang w:val="es-ES"/>
              </w:rPr>
              <w:t> </w:t>
            </w:r>
            <w:r w:rsidRPr="0089008B">
              <w:rPr>
                <w:lang w:val="es-ES"/>
              </w:rPr>
              <w:t>Data</w:t>
            </w:r>
            <w:r w:rsidR="00501882">
              <w:rPr>
                <w:lang w:val="es-ES"/>
              </w:rPr>
              <w:t> </w:t>
            </w:r>
            <w:r w:rsidRPr="0089008B">
              <w:rPr>
                <w:lang w:val="es-ES"/>
              </w:rPr>
              <w:t xml:space="preserve">Center: </w:t>
            </w:r>
            <w:r w:rsidRPr="0089008B">
              <w:rPr>
                <w:b/>
                <w:lang w:val="es-ES"/>
              </w:rPr>
              <w:t>Sí</w:t>
            </w:r>
          </w:p>
        </w:tc>
      </w:tr>
      <w:tr w:rsidR="005267B6" w:rsidRPr="003448D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89008B" w:rsidRDefault="005267B6"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5267B6" w:rsidRPr="0089008B"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89008B" w:rsidRDefault="005267B6" w:rsidP="009A4C7C">
            <w:pPr>
              <w:pStyle w:val="PURBody"/>
              <w:rPr>
                <w:lang w:val="es-ES"/>
              </w:rPr>
            </w:pPr>
            <w:r w:rsidRPr="0089008B">
              <w:rPr>
                <w:b/>
                <w:lang w:val="es-ES"/>
              </w:rPr>
              <w:t>Usted necesita</w:t>
            </w:r>
          </w:p>
          <w:p w14:paraId="67CB9BE9" w14:textId="7D54A1BB" w:rsidR="005267B6" w:rsidRPr="0089008B" w:rsidRDefault="005267B6" w:rsidP="00BD14CB">
            <w:pPr>
              <w:pStyle w:val="PURBullet-Indented"/>
              <w:rPr>
                <w:lang w:val="es-ES"/>
              </w:rPr>
            </w:pPr>
            <w:r w:rsidRPr="0089008B">
              <w:rPr>
                <w:lang w:val="es-ES"/>
              </w:rPr>
              <w:t>Office Professional Plus 2013 SAL</w:t>
            </w:r>
          </w:p>
        </w:tc>
      </w:tr>
    </w:tbl>
    <w:p w14:paraId="0958BCA7" w14:textId="77777777" w:rsidR="009A4C7C" w:rsidRPr="0089008B" w:rsidRDefault="009A4C7C" w:rsidP="007217D5">
      <w:pPr>
        <w:pStyle w:val="PURADDITIONALTERMSHEADERMB"/>
        <w:keepNext/>
        <w:keepLines/>
        <w:rPr>
          <w:lang w:val="es-ES"/>
        </w:rPr>
      </w:pPr>
      <w:r w:rsidRPr="0089008B">
        <w:rPr>
          <w:lang w:val="es-ES"/>
        </w:rPr>
        <w:lastRenderedPageBreak/>
        <w:t>Términos Adicionales:</w:t>
      </w:r>
    </w:p>
    <w:p w14:paraId="5A2327A3" w14:textId="77777777" w:rsidR="009A4C7C" w:rsidRPr="0089008B" w:rsidRDefault="009A4C7C" w:rsidP="007217D5">
      <w:pPr>
        <w:pStyle w:val="PURBlueStrong"/>
        <w:rPr>
          <w:lang w:val="es-ES"/>
        </w:rPr>
      </w:pPr>
      <w:r w:rsidRPr="0089008B">
        <w:rPr>
          <w:lang w:val="es-ES"/>
        </w:rPr>
        <w:t>Office Web Apps</w:t>
      </w:r>
    </w:p>
    <w:p w14:paraId="11B48E74" w14:textId="4D2382F2" w:rsidR="009A4C7C" w:rsidRPr="0089008B" w:rsidRDefault="009A4C7C" w:rsidP="007217D5">
      <w:pPr>
        <w:pStyle w:val="PURBody-Indented"/>
        <w:keepNext/>
        <w:keepLines/>
        <w:rPr>
          <w:lang w:val="es-ES"/>
        </w:rPr>
      </w:pPr>
      <w:r w:rsidRPr="0089008B">
        <w:rPr>
          <w:lang w:val="es-ES"/>
        </w:rPr>
        <w:t>Las licencias SAL de Office Professional Plus 2013 incluyen el uso de Office Web Apps. No obstante se disponga lo contrario en los términos de licencia que se proporcionan con el software de Office Web Apps, cada usuario para el que usted obtenga una SAL de Usuario de Office Professional Plus 2013 puede acceder y utilizar el software de Office Web Apps. Office Web Apps no están incluidas con las versiones anteriores de las Licencias SAL de Office Professional Plus. Algunos ejemplos son las Licencias SAL de</w:t>
      </w:r>
      <w:r w:rsidR="00981953">
        <w:rPr>
          <w:lang w:val="es-ES"/>
        </w:rPr>
        <w:t> </w:t>
      </w:r>
      <w:r w:rsidRPr="0089008B">
        <w:rPr>
          <w:lang w:val="es-ES"/>
        </w:rPr>
        <w:t>Office Professional Plus 2007 y las Licencias SAL de Office Professional 2003.</w:t>
      </w:r>
    </w:p>
    <w:p w14:paraId="719BE1CA" w14:textId="23567497" w:rsidR="0003012B" w:rsidRPr="0089008B" w:rsidRDefault="0003012B" w:rsidP="009A4C7C">
      <w:pPr>
        <w:pStyle w:val="PURBody-Indented"/>
        <w:rPr>
          <w:lang w:val="es-ES"/>
        </w:rPr>
      </w:pPr>
      <w:r w:rsidRPr="0089008B">
        <w:rPr>
          <w:lang w:val="es-ES"/>
        </w:rPr>
        <w:t>Los productos de componente en el conjunto están disponibles de forma separada con licencias SAL independientes.</w:t>
      </w:r>
    </w:p>
    <w:p w14:paraId="56C9C3BE" w14:textId="34D3D469" w:rsidR="009A4C7C"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1567346E" w14:textId="24A6B813" w:rsidR="009A4C7C" w:rsidRPr="0089008B" w:rsidRDefault="009A4C7C" w:rsidP="009A4C7C">
      <w:pPr>
        <w:pStyle w:val="PURProductName"/>
        <w:rPr>
          <w:lang w:val="es-ES"/>
        </w:rPr>
      </w:pPr>
      <w:bookmarkStart w:id="637" w:name="_Toc299519132"/>
      <w:bookmarkStart w:id="638" w:name="_Toc299531564"/>
      <w:bookmarkStart w:id="639" w:name="_Toc299531888"/>
      <w:bookmarkStart w:id="640" w:name="_Toc299957171"/>
      <w:bookmarkStart w:id="641" w:name="_Toc346536873"/>
      <w:bookmarkStart w:id="642" w:name="_Toc346895324"/>
      <w:bookmarkStart w:id="643" w:name="_Toc339280336"/>
      <w:bookmarkStart w:id="644" w:name="_Toc339280479"/>
      <w:bookmarkStart w:id="645" w:name="_Toc363552810"/>
      <w:bookmarkStart w:id="646" w:name="_Toc363552873"/>
      <w:bookmarkStart w:id="647" w:name="_Toc378682172"/>
      <w:bookmarkStart w:id="648" w:name="_Toc378682274"/>
      <w:bookmarkStart w:id="649" w:name="_Toc371268286"/>
      <w:bookmarkStart w:id="650" w:name="_Toc371268352"/>
      <w:bookmarkStart w:id="651" w:name="_Toc379278489"/>
      <w:bookmarkStart w:id="652" w:name="_Toc379278551"/>
      <w:bookmarkStart w:id="653" w:name="_Toc388447649"/>
      <w:bookmarkStart w:id="654" w:name="_Toc388997261"/>
      <w:r w:rsidRPr="0089008B">
        <w:rPr>
          <w:lang w:val="es-ES"/>
        </w:rPr>
        <w:t xml:space="preserve">Office, edición Standard </w:t>
      </w:r>
      <w:bookmarkEnd w:id="637"/>
      <w:bookmarkEnd w:id="638"/>
      <w:bookmarkEnd w:id="639"/>
      <w:bookmarkEnd w:id="640"/>
      <w:r w:rsidRPr="0089008B">
        <w:rPr>
          <w:lang w:val="es-ES"/>
        </w:rPr>
        <w:t>2013</w:t>
      </w:r>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r w:rsidRPr="0089008B">
        <w:rPr>
          <w:lang w:val="es-ES"/>
        </w:rPr>
        <w:fldChar w:fldCharType="begin"/>
      </w:r>
      <w:r w:rsidRPr="0089008B">
        <w:rPr>
          <w:lang w:val="es-ES"/>
        </w:rPr>
        <w:instrText>XE "Office, edición Standard 2013"</w:instrText>
      </w:r>
      <w:r w:rsidRPr="0089008B">
        <w:rPr>
          <w:lang w:val="es-ES"/>
        </w:rPr>
        <w:fldChar w:fldCharType="end"/>
      </w:r>
    </w:p>
    <w:p w14:paraId="335322B9"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3448DF" w14:paraId="241C0627" w14:textId="77777777" w:rsidTr="004E70C9">
        <w:tc>
          <w:tcPr>
            <w:tcW w:w="2571" w:type="pct"/>
            <w:tcBorders>
              <w:top w:val="single" w:sz="4" w:space="0" w:color="auto"/>
              <w:bottom w:val="nil"/>
            </w:tcBorders>
          </w:tcPr>
          <w:p w14:paraId="1767E6FB" w14:textId="2A7CF260" w:rsidR="00831C1F" w:rsidRPr="0089008B" w:rsidRDefault="00831C1F" w:rsidP="00831C1F">
            <w:pPr>
              <w:pStyle w:val="PURLMSH"/>
              <w:rPr>
                <w:lang w:val="es-ES"/>
              </w:rPr>
            </w:pPr>
            <w:r w:rsidRPr="0089008B">
              <w:rPr>
                <w:lang w:val="es-ES"/>
              </w:rPr>
              <w:t xml:space="preserve">Sección aplicable de Términos Generales de SAL: </w:t>
            </w:r>
            <w:hyperlink w:anchor="SALTerms_Desktop" w:history="1">
              <w:r w:rsidR="00B36755" w:rsidRPr="0089008B">
                <w:rPr>
                  <w:rStyle w:val="Hyperlink"/>
                  <w:lang w:val="es-ES"/>
                </w:rPr>
                <w:t>Aplicaciones de Escritorio</w:t>
              </w:r>
            </w:hyperlink>
          </w:p>
        </w:tc>
        <w:tc>
          <w:tcPr>
            <w:tcW w:w="2429" w:type="pct"/>
            <w:tcBorders>
              <w:top w:val="single" w:sz="4" w:space="0" w:color="auto"/>
              <w:bottom w:val="nil"/>
            </w:tcBorders>
          </w:tcPr>
          <w:p w14:paraId="0814E183" w14:textId="630A98D6" w:rsidR="00831C1F" w:rsidRPr="0089008B" w:rsidRDefault="005267B6" w:rsidP="0026184E">
            <w:pPr>
              <w:pStyle w:val="PURLMSH"/>
              <w:rPr>
                <w:lang w:val="es-ES"/>
              </w:rPr>
            </w:pPr>
            <w:r w:rsidRPr="0089008B">
              <w:rPr>
                <w:lang w:val="es-ES"/>
              </w:rPr>
              <w:t xml:space="preserve">Ver Notificación Aplicable: </w:t>
            </w:r>
            <w:r w:rsidRPr="0089008B">
              <w:rPr>
                <w:b/>
                <w:lang w:val="es-ES"/>
              </w:rPr>
              <w:t xml:space="preserve">Transferencia de Datos </w:t>
            </w:r>
            <w:r w:rsidRPr="0089008B">
              <w:rPr>
                <w:i/>
                <w:lang w:val="es-ES"/>
              </w:rPr>
              <w:t xml:space="preserve">(consulte el </w:t>
            </w:r>
            <w:hyperlink w:anchor="Appendix2" w:history="1">
              <w:r w:rsidRPr="0089008B">
                <w:rPr>
                  <w:rStyle w:val="Hyperlink"/>
                  <w:i/>
                  <w:lang w:val="es-ES"/>
                </w:rPr>
                <w:t>Anexo 2</w:t>
              </w:r>
            </w:hyperlink>
            <w:r w:rsidRPr="0089008B">
              <w:rPr>
                <w:i/>
                <w:lang w:val="es-ES"/>
              </w:rPr>
              <w:t>)</w:t>
            </w:r>
          </w:p>
        </w:tc>
      </w:tr>
      <w:tr w:rsidR="009A4C7C" w:rsidRPr="0089008B" w14:paraId="1C740DB2" w14:textId="77777777" w:rsidTr="004E70C9">
        <w:tc>
          <w:tcPr>
            <w:tcW w:w="2571" w:type="pct"/>
            <w:tcBorders>
              <w:top w:val="nil"/>
            </w:tcBorders>
          </w:tcPr>
          <w:p w14:paraId="6224DC69" w14:textId="77777777" w:rsidR="009A4C7C" w:rsidRPr="0089008B" w:rsidRDefault="009A4C7C" w:rsidP="009A4C7C">
            <w:pPr>
              <w:pStyle w:val="PURLMSH"/>
              <w:rPr>
                <w:lang w:val="es-ES"/>
              </w:rPr>
            </w:pPr>
            <w:r w:rsidRPr="0089008B">
              <w:rPr>
                <w:lang w:val="es-ES"/>
              </w:rPr>
              <w:t xml:space="preserve">Software Adicional/Cliente: </w:t>
            </w:r>
            <w:r w:rsidRPr="0089008B">
              <w:rPr>
                <w:b/>
                <w:lang w:val="es-ES"/>
              </w:rPr>
              <w:t>No</w:t>
            </w:r>
          </w:p>
        </w:tc>
        <w:tc>
          <w:tcPr>
            <w:tcW w:w="2429" w:type="pct"/>
            <w:tcBorders>
              <w:top w:val="nil"/>
            </w:tcBorders>
          </w:tcPr>
          <w:p w14:paraId="3B28849B" w14:textId="105DC903" w:rsidR="009A4C7C" w:rsidRPr="0089008B" w:rsidRDefault="003B0799" w:rsidP="00501882">
            <w:pPr>
              <w:pStyle w:val="PURLMSH"/>
              <w:rPr>
                <w:lang w:val="es-ES"/>
              </w:rPr>
            </w:pPr>
            <w:r w:rsidRPr="0089008B">
              <w:rPr>
                <w:lang w:val="es-ES"/>
              </w:rPr>
              <w:t>Elegible para Servicios de software en Servidores de Proveedores de</w:t>
            </w:r>
            <w:r w:rsidR="00501882">
              <w:rPr>
                <w:lang w:val="es-ES"/>
              </w:rPr>
              <w:t> </w:t>
            </w:r>
            <w:r w:rsidRPr="0089008B">
              <w:rPr>
                <w:lang w:val="es-ES"/>
              </w:rPr>
              <w:t xml:space="preserve">Data Center: </w:t>
            </w:r>
            <w:r w:rsidRPr="0089008B">
              <w:rPr>
                <w:b/>
                <w:lang w:val="es-ES"/>
              </w:rPr>
              <w:t>Sí</w:t>
            </w:r>
          </w:p>
        </w:tc>
      </w:tr>
      <w:tr w:rsidR="009A4C7C" w:rsidRPr="003448D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89008B" w:rsidRDefault="009A4C7C"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9A4C7C" w:rsidRPr="003448DF"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Pr="0089008B" w:rsidRDefault="00BB41EF" w:rsidP="009A4C7C">
            <w:pPr>
              <w:pStyle w:val="PURBody"/>
              <w:rPr>
                <w:lang w:val="es-ES"/>
              </w:rPr>
            </w:pPr>
            <w:r w:rsidRPr="0089008B">
              <w:rPr>
                <w:b/>
                <w:lang w:val="es-ES"/>
              </w:rPr>
              <w:t>Usted necesita</w:t>
            </w:r>
          </w:p>
          <w:p w14:paraId="1C948108" w14:textId="2AF0838D" w:rsidR="009A4C7C" w:rsidRPr="0089008B" w:rsidRDefault="005267B6" w:rsidP="00BD14CB">
            <w:pPr>
              <w:pStyle w:val="PURBullet-Indented"/>
              <w:rPr>
                <w:lang w:val="es-ES"/>
              </w:rPr>
            </w:pPr>
            <w:r w:rsidRPr="0089008B">
              <w:rPr>
                <w:lang w:val="es-ES"/>
              </w:rPr>
              <w:t>Licencia SAL de Office, edición Standard 2013</w:t>
            </w:r>
          </w:p>
        </w:tc>
      </w:tr>
    </w:tbl>
    <w:p w14:paraId="51871F42" w14:textId="77777777" w:rsidR="009A4C7C" w:rsidRPr="0089008B" w:rsidRDefault="009A4C7C" w:rsidP="0085206E">
      <w:pPr>
        <w:pStyle w:val="PURADDITIONALTERMSHEADERMB"/>
        <w:rPr>
          <w:lang w:val="es-ES"/>
        </w:rPr>
      </w:pPr>
      <w:r w:rsidRPr="0089008B">
        <w:rPr>
          <w:lang w:val="es-ES"/>
        </w:rPr>
        <w:t>Términos Adicionales:</w:t>
      </w:r>
    </w:p>
    <w:p w14:paraId="47E8D1C8" w14:textId="77777777" w:rsidR="009A4C7C" w:rsidRPr="0089008B" w:rsidRDefault="009A4C7C" w:rsidP="009A4C7C">
      <w:pPr>
        <w:pStyle w:val="PURBlueStrong"/>
        <w:rPr>
          <w:lang w:val="es-ES"/>
        </w:rPr>
      </w:pPr>
      <w:r w:rsidRPr="0089008B">
        <w:rPr>
          <w:lang w:val="es-ES"/>
        </w:rPr>
        <w:t>Office Web Apps</w:t>
      </w:r>
    </w:p>
    <w:p w14:paraId="49C4B1C8" w14:textId="744CA08A" w:rsidR="009A4C7C" w:rsidRPr="0089008B" w:rsidRDefault="009A4C7C" w:rsidP="00501882">
      <w:pPr>
        <w:pStyle w:val="PURBody-Indented"/>
        <w:rPr>
          <w:lang w:val="es-ES"/>
        </w:rPr>
      </w:pPr>
      <w:r w:rsidRPr="0089008B">
        <w:rPr>
          <w:lang w:val="es-ES"/>
        </w:rPr>
        <w:t>Las licencias SAL de Office Standard 2013 incluyen el uso de Office Web Apps. No obstante se disponga lo contrario en los términos de licencia que se proporcionan con el software de Office Web Apps, cada usuario para el que usted obtenga una SAL de</w:t>
      </w:r>
      <w:r w:rsidR="00501882">
        <w:rPr>
          <w:lang w:val="es-ES"/>
        </w:rPr>
        <w:t> </w:t>
      </w:r>
      <w:r w:rsidRPr="0089008B">
        <w:rPr>
          <w:lang w:val="es-ES"/>
        </w:rPr>
        <w:t>Usuario de Office Standard 2013 puede acceder y utilizar el software de Office Web Apps. Office Web Apps no están incluidas con las versiones anteriores de las Licencias SAL de Office edición Standard. Algunos ejemplos son las licencias SAL de Office, edición Standard 2007 y las licencias SAL de Office, edición Standard 2003.</w:t>
      </w:r>
    </w:p>
    <w:p w14:paraId="0754D429" w14:textId="77777777" w:rsidR="0003012B" w:rsidRPr="0089008B" w:rsidRDefault="0003012B" w:rsidP="0003012B">
      <w:pPr>
        <w:pStyle w:val="PURBody-Indented"/>
        <w:rPr>
          <w:lang w:val="es-ES"/>
        </w:rPr>
      </w:pPr>
      <w:r w:rsidRPr="0089008B">
        <w:rPr>
          <w:lang w:val="es-ES"/>
        </w:rPr>
        <w:t>Los productos de componente en el conjunto están disponibles de forma separada con licencias SAL independientes.</w:t>
      </w:r>
    </w:p>
    <w:p w14:paraId="19E5347A" w14:textId="3B155AE7" w:rsidR="009A4C7C"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091AF89A" w14:textId="1EAA8ACE" w:rsidR="003A44AE" w:rsidRPr="0089008B" w:rsidRDefault="003A44AE" w:rsidP="00A4661D">
      <w:pPr>
        <w:pStyle w:val="PURProductName"/>
        <w:pBdr>
          <w:bottom w:val="single" w:sz="8" w:space="0" w:color="404040" w:themeColor="text1" w:themeTint="BF"/>
        </w:pBdr>
        <w:rPr>
          <w:lang w:val="es-ES"/>
        </w:rPr>
      </w:pPr>
      <w:bookmarkStart w:id="655" w:name="_Toc299519133"/>
      <w:bookmarkStart w:id="656" w:name="_Toc299531565"/>
      <w:bookmarkStart w:id="657" w:name="_Toc299531889"/>
      <w:bookmarkStart w:id="658" w:name="_Toc299957172"/>
      <w:bookmarkStart w:id="659" w:name="_Toc346536874"/>
      <w:bookmarkStart w:id="660" w:name="_Toc346895325"/>
      <w:bookmarkStart w:id="661" w:name="_Toc339280337"/>
      <w:bookmarkStart w:id="662" w:name="_Toc339280480"/>
      <w:bookmarkStart w:id="663" w:name="_Toc363552811"/>
      <w:bookmarkStart w:id="664" w:name="_Toc363552874"/>
      <w:bookmarkStart w:id="665" w:name="_Toc378682173"/>
      <w:bookmarkStart w:id="666" w:name="_Toc378682275"/>
      <w:bookmarkStart w:id="667" w:name="_Toc371268287"/>
      <w:bookmarkStart w:id="668" w:name="_Toc371268353"/>
      <w:bookmarkStart w:id="669" w:name="_Toc379278490"/>
      <w:bookmarkStart w:id="670" w:name="_Toc379278552"/>
      <w:bookmarkStart w:id="671" w:name="_Toc388447650"/>
      <w:bookmarkStart w:id="672" w:name="_Toc388997262"/>
      <w:r w:rsidRPr="0089008B">
        <w:rPr>
          <w:lang w:val="es-ES"/>
        </w:rPr>
        <w:lastRenderedPageBreak/>
        <w:t>Productivity Suite</w:t>
      </w:r>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r w:rsidRPr="0089008B">
        <w:rPr>
          <w:lang w:val="es-ES"/>
        </w:rPr>
        <w:fldChar w:fldCharType="begin"/>
      </w:r>
      <w:r w:rsidRPr="0089008B">
        <w:rPr>
          <w:lang w:val="es-ES"/>
        </w:rPr>
        <w:instrText>XE "Productivity Suite"</w:instrText>
      </w:r>
      <w:r w:rsidRPr="0089008B">
        <w:rPr>
          <w:lang w:val="es-ES"/>
        </w:rPr>
        <w:fldChar w:fldCharType="end"/>
      </w:r>
    </w:p>
    <w:p w14:paraId="6ABFDBF9" w14:textId="77777777" w:rsidR="003A44AE" w:rsidRPr="0089008B" w:rsidRDefault="003A44AE" w:rsidP="00A4661D">
      <w:pPr>
        <w:pStyle w:val="PURLicenseTerm"/>
        <w:keepNext/>
        <w:keepLines/>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5"/>
        <w:gridCol w:w="5411"/>
        <w:gridCol w:w="20"/>
        <w:gridCol w:w="415"/>
        <w:gridCol w:w="4529"/>
        <w:gridCol w:w="174"/>
        <w:gridCol w:w="373"/>
        <w:gridCol w:w="13"/>
      </w:tblGrid>
      <w:tr w:rsidR="007331A1" w:rsidRPr="0089008B" w14:paraId="3C61BED8" w14:textId="77777777" w:rsidTr="007331A1">
        <w:trPr>
          <w:gridBefore w:val="1"/>
          <w:gridAfter w:val="1"/>
          <w:wBefore w:w="43" w:type="pct"/>
          <w:wAfter w:w="7" w:type="pct"/>
        </w:trPr>
        <w:tc>
          <w:tcPr>
            <w:tcW w:w="2453" w:type="pct"/>
            <w:tcBorders>
              <w:top w:val="single" w:sz="4" w:space="0" w:color="auto"/>
              <w:bottom w:val="nil"/>
            </w:tcBorders>
          </w:tcPr>
          <w:p w14:paraId="43438500" w14:textId="77777777" w:rsidR="007331A1" w:rsidRPr="0089008B" w:rsidRDefault="007331A1" w:rsidP="00A4661D">
            <w:pPr>
              <w:pStyle w:val="PURLMSH"/>
              <w:keepNext/>
              <w:keepLines/>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498" w:type="pct"/>
            <w:gridSpan w:val="5"/>
            <w:tcBorders>
              <w:top w:val="single" w:sz="4" w:space="0" w:color="auto"/>
              <w:bottom w:val="nil"/>
            </w:tcBorders>
          </w:tcPr>
          <w:p w14:paraId="10523256" w14:textId="77777777" w:rsidR="007331A1" w:rsidRPr="0089008B" w:rsidRDefault="007331A1" w:rsidP="00A4661D">
            <w:pPr>
              <w:pStyle w:val="PURLMSH"/>
              <w:keepNext/>
              <w:keepLines/>
              <w:rPr>
                <w:lang w:val="es-ES"/>
              </w:rPr>
            </w:pPr>
            <w:r w:rsidRPr="0089008B">
              <w:rPr>
                <w:lang w:val="es-ES"/>
              </w:rPr>
              <w:t xml:space="preserve">Ver Notificación Aplicable: </w:t>
            </w:r>
            <w:r w:rsidRPr="0089008B">
              <w:rPr>
                <w:b/>
                <w:lang w:val="es-ES"/>
              </w:rPr>
              <w:t xml:space="preserve">No </w:t>
            </w:r>
          </w:p>
        </w:tc>
      </w:tr>
      <w:tr w:rsidR="007331A1" w:rsidRPr="0089008B" w14:paraId="65DEDFFF" w14:textId="77777777" w:rsidTr="007331A1">
        <w:trPr>
          <w:gridAfter w:val="2"/>
          <w:wAfter w:w="175" w:type="pct"/>
          <w:trHeight w:val="216"/>
        </w:trPr>
        <w:tc>
          <w:tcPr>
            <w:tcW w:w="2505" w:type="pct"/>
            <w:gridSpan w:val="3"/>
            <w:tcBorders>
              <w:top w:val="nil"/>
              <w:bottom w:val="nil"/>
            </w:tcBorders>
          </w:tcPr>
          <w:p w14:paraId="7B18DA81" w14:textId="77777777" w:rsidR="007331A1" w:rsidRPr="0089008B" w:rsidRDefault="007331A1" w:rsidP="00984DEA">
            <w:pPr>
              <w:pStyle w:val="PURBody"/>
              <w:rPr>
                <w:rFonts w:ascii="Arial Narrow" w:hAnsi="Arial Narrow"/>
                <w:lang w:val="es-ES"/>
              </w:rPr>
            </w:pPr>
          </w:p>
        </w:tc>
        <w:tc>
          <w:tcPr>
            <w:tcW w:w="2320" w:type="pct"/>
            <w:gridSpan w:val="3"/>
            <w:tcBorders>
              <w:top w:val="nil"/>
              <w:bottom w:val="nil"/>
            </w:tcBorders>
          </w:tcPr>
          <w:p w14:paraId="038379A8" w14:textId="3531F07F" w:rsidR="007331A1" w:rsidRPr="0089008B" w:rsidRDefault="007331A1" w:rsidP="00501882">
            <w:pPr>
              <w:pStyle w:val="PURLMSH"/>
              <w:rPr>
                <w:lang w:val="es-ES"/>
              </w:rPr>
            </w:pPr>
            <w:r w:rsidRPr="0089008B">
              <w:rPr>
                <w:lang w:val="es-ES"/>
              </w:rPr>
              <w:t>Elegible para Servicios de software en Servidores de Proveedores de</w:t>
            </w:r>
            <w:r w:rsidR="00501882">
              <w:rPr>
                <w:lang w:val="es-ES"/>
              </w:rPr>
              <w:t> </w:t>
            </w:r>
            <w:r w:rsidRPr="0089008B">
              <w:rPr>
                <w:lang w:val="es-ES"/>
              </w:rPr>
              <w:t xml:space="preserve">Data Center: </w:t>
            </w:r>
            <w:r w:rsidRPr="0089008B">
              <w:rPr>
                <w:b/>
                <w:lang w:val="es-ES"/>
              </w:rPr>
              <w:t>Sí</w:t>
            </w:r>
          </w:p>
        </w:tc>
      </w:tr>
      <w:tr w:rsidR="002B553F" w:rsidRPr="003448DF"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9008B"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2B553F" w:rsidRPr="0089008B"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89008B" w:rsidRDefault="002B553F" w:rsidP="00984DEA">
            <w:pPr>
              <w:pStyle w:val="PURBody"/>
              <w:rPr>
                <w:lang w:val="es-ES"/>
              </w:rPr>
            </w:pPr>
            <w:r w:rsidRPr="0089008B">
              <w:rPr>
                <w:b/>
                <w:lang w:val="es-ES"/>
              </w:rPr>
              <w:t>Usted necesita</w:t>
            </w:r>
          </w:p>
          <w:p w14:paraId="45152CB1" w14:textId="77777777" w:rsidR="002B553F" w:rsidRPr="0089008B" w:rsidRDefault="002B553F" w:rsidP="009E3081">
            <w:pPr>
              <w:pStyle w:val="PURBullet-Indented"/>
              <w:rPr>
                <w:lang w:val="es-ES"/>
              </w:rPr>
            </w:pPr>
            <w:r w:rsidRPr="0089008B">
              <w:rPr>
                <w:lang w:val="es-ES"/>
              </w:rPr>
              <w:t>Licencia SAL de Productivity Suite</w:t>
            </w:r>
          </w:p>
        </w:tc>
      </w:tr>
      <w:tr w:rsidR="002B553F" w:rsidRPr="0089008B" w14:paraId="59310585" w14:textId="77777777" w:rsidTr="004C0A0D">
        <w:tblPrEx>
          <w:tblBorders>
            <w:top w:val="none" w:sz="0" w:space="0" w:color="auto"/>
            <w:bottom w:val="none" w:sz="0" w:space="0" w:color="auto"/>
          </w:tblBorders>
        </w:tblPrEx>
        <w:trPr>
          <w:gridAfter w:val="3"/>
          <w:wAfter w:w="255" w:type="pct"/>
        </w:trPr>
        <w:tc>
          <w:tcPr>
            <w:tcW w:w="2693" w:type="pct"/>
            <w:gridSpan w:val="4"/>
            <w:shd w:val="clear" w:color="auto" w:fill="E5EEF7"/>
          </w:tcPr>
          <w:p w14:paraId="063CA5EA" w14:textId="77777777" w:rsidR="002B553F" w:rsidRPr="0089008B" w:rsidRDefault="002B553F" w:rsidP="007217D5">
            <w:pPr>
              <w:pStyle w:val="PURBody"/>
              <w:keepNext/>
              <w:keepLines/>
              <w:rPr>
                <w:b/>
                <w:i/>
                <w:lang w:val="es-ES"/>
              </w:rPr>
            </w:pPr>
            <w:r w:rsidRPr="0089008B">
              <w:rPr>
                <w:b/>
                <w:i/>
                <w:lang w:val="es-ES"/>
              </w:rPr>
              <w:t>Licencias SAL para SA</w:t>
            </w:r>
          </w:p>
        </w:tc>
        <w:tc>
          <w:tcPr>
            <w:tcW w:w="2053" w:type="pct"/>
            <w:shd w:val="clear" w:color="auto" w:fill="E5EEF7"/>
          </w:tcPr>
          <w:p w14:paraId="5FB5B6C1" w14:textId="77777777" w:rsidR="002B553F" w:rsidRPr="0089008B" w:rsidRDefault="002B553F" w:rsidP="007217D5">
            <w:pPr>
              <w:pStyle w:val="PURBody"/>
              <w:keepNext/>
              <w:keepLines/>
              <w:rPr>
                <w:b/>
                <w:i/>
                <w:lang w:val="es-ES"/>
              </w:rPr>
            </w:pPr>
            <w:r w:rsidRPr="0089008B">
              <w:rPr>
                <w:b/>
                <w:i/>
                <w:lang w:val="es-ES"/>
              </w:rPr>
              <w:t>CALs cualificadas</w:t>
            </w:r>
          </w:p>
        </w:tc>
      </w:tr>
      <w:tr w:rsidR="002B553F" w:rsidRPr="0089008B" w14:paraId="0EEE7A37" w14:textId="77777777" w:rsidTr="004C0A0D">
        <w:tblPrEx>
          <w:tblBorders>
            <w:top w:val="none" w:sz="0" w:space="0" w:color="auto"/>
            <w:bottom w:val="none" w:sz="0" w:space="0" w:color="auto"/>
          </w:tblBorders>
        </w:tblPrEx>
        <w:trPr>
          <w:gridAfter w:val="3"/>
          <w:wAfter w:w="255" w:type="pct"/>
        </w:trPr>
        <w:tc>
          <w:tcPr>
            <w:tcW w:w="2693" w:type="pct"/>
            <w:gridSpan w:val="4"/>
            <w:tcBorders>
              <w:bottom w:val="single" w:sz="4" w:space="0" w:color="auto"/>
            </w:tcBorders>
          </w:tcPr>
          <w:p w14:paraId="48AD9F60" w14:textId="64B55836" w:rsidR="002B553F" w:rsidRPr="004307BD" w:rsidRDefault="002B553F" w:rsidP="007217D5">
            <w:pPr>
              <w:pStyle w:val="PURBullet-Indented"/>
              <w:keepNext/>
              <w:keepLines/>
              <w:rPr>
                <w:lang w:val="fr-FR"/>
              </w:rPr>
            </w:pPr>
            <w:r w:rsidRPr="004307BD">
              <w:rPr>
                <w:lang w:val="fr-FR"/>
              </w:rPr>
              <w:t>Licencia SAL de Productivity Suite (para SA de Core</w:t>
            </w:r>
            <w:r w:rsidR="002F5753">
              <w:rPr>
                <w:lang w:val="fr-FR"/>
              </w:rPr>
              <w:t> </w:t>
            </w:r>
            <w:r w:rsidRPr="004307BD">
              <w:rPr>
                <w:lang w:val="fr-FR"/>
              </w:rPr>
              <w:t>CAL</w:t>
            </w:r>
            <w:r w:rsidR="002F5753">
              <w:rPr>
                <w:lang w:val="fr-FR"/>
              </w:rPr>
              <w:t> </w:t>
            </w:r>
            <w:r w:rsidRPr="004307BD">
              <w:rPr>
                <w:lang w:val="fr-FR"/>
              </w:rPr>
              <w:t>Suite)</w:t>
            </w:r>
          </w:p>
        </w:tc>
        <w:tc>
          <w:tcPr>
            <w:tcW w:w="2053" w:type="pct"/>
            <w:tcBorders>
              <w:bottom w:val="single" w:sz="4" w:space="0" w:color="auto"/>
            </w:tcBorders>
          </w:tcPr>
          <w:p w14:paraId="47C7FA78" w14:textId="77777777" w:rsidR="002B553F" w:rsidRPr="0089008B" w:rsidRDefault="002B553F" w:rsidP="007217D5">
            <w:pPr>
              <w:pStyle w:val="PURBullet-Indented"/>
              <w:keepNext/>
              <w:keepLines/>
              <w:rPr>
                <w:lang w:val="es-ES"/>
              </w:rPr>
            </w:pPr>
            <w:r w:rsidRPr="0089008B">
              <w:rPr>
                <w:lang w:val="es-ES"/>
              </w:rPr>
              <w:t xml:space="preserve">Core CAL Suite, </w:t>
            </w:r>
            <w:r w:rsidRPr="0089008B">
              <w:rPr>
                <w:b/>
                <w:lang w:val="es-ES"/>
              </w:rPr>
              <w:t>o</w:t>
            </w:r>
          </w:p>
          <w:p w14:paraId="5DE0AA34" w14:textId="77777777" w:rsidR="002B553F" w:rsidRPr="0089008B" w:rsidRDefault="002B553F" w:rsidP="007217D5">
            <w:pPr>
              <w:pStyle w:val="PURBullet-Indented"/>
              <w:keepNext/>
              <w:keepLines/>
              <w:rPr>
                <w:lang w:val="es-ES"/>
              </w:rPr>
            </w:pPr>
            <w:r w:rsidRPr="0089008B">
              <w:rPr>
                <w:lang w:val="es-ES"/>
              </w:rPr>
              <w:t xml:space="preserve">Enterprise CAL Suite </w:t>
            </w:r>
          </w:p>
        </w:tc>
      </w:tr>
      <w:tr w:rsidR="003A7958" w:rsidRPr="0089008B" w14:paraId="2AB9CA0C" w14:textId="77777777" w:rsidTr="004C0A0D">
        <w:tblPrEx>
          <w:tblBorders>
            <w:top w:val="none" w:sz="0" w:space="0" w:color="auto"/>
            <w:bottom w:val="none" w:sz="0" w:space="0" w:color="auto"/>
          </w:tblBorders>
        </w:tblPrEx>
        <w:trPr>
          <w:gridAfter w:val="3"/>
          <w:wAfter w:w="255" w:type="pct"/>
        </w:trPr>
        <w:tc>
          <w:tcPr>
            <w:tcW w:w="2693" w:type="pct"/>
            <w:gridSpan w:val="4"/>
            <w:tcBorders>
              <w:top w:val="single" w:sz="4" w:space="0" w:color="auto"/>
            </w:tcBorders>
          </w:tcPr>
          <w:p w14:paraId="6DD343FA" w14:textId="55B108BB" w:rsidR="003A7958" w:rsidRPr="0089008B" w:rsidRDefault="003A7958" w:rsidP="007217D5">
            <w:pPr>
              <w:pStyle w:val="PURBullet-Indented"/>
              <w:keepNext/>
              <w:keepLines/>
              <w:rPr>
                <w:rFonts w:cs="Arial"/>
                <w:szCs w:val="18"/>
                <w:lang w:val="es-ES"/>
              </w:rPr>
            </w:pPr>
            <w:r w:rsidRPr="0089008B">
              <w:rPr>
                <w:rFonts w:cs="Arial"/>
                <w:lang w:val="es-ES"/>
              </w:rPr>
              <w:t xml:space="preserve">Licencia SAL de Productivity Suite (para SA de </w:t>
            </w:r>
            <w:r w:rsidRPr="0089008B">
              <w:rPr>
                <w:lang w:val="es-ES"/>
              </w:rPr>
              <w:t>Enterprise</w:t>
            </w:r>
            <w:r w:rsidR="002E2B75">
              <w:rPr>
                <w:rFonts w:cs="Arial"/>
                <w:lang w:val="es-ES"/>
              </w:rPr>
              <w:t> </w:t>
            </w:r>
            <w:r w:rsidRPr="0089008B">
              <w:rPr>
                <w:rFonts w:cs="Arial"/>
                <w:lang w:val="es-ES"/>
              </w:rPr>
              <w:t>CAL)</w:t>
            </w:r>
          </w:p>
        </w:tc>
        <w:tc>
          <w:tcPr>
            <w:tcW w:w="2053" w:type="pct"/>
            <w:tcBorders>
              <w:top w:val="single" w:sz="4" w:space="0" w:color="auto"/>
            </w:tcBorders>
          </w:tcPr>
          <w:p w14:paraId="5CE3D045" w14:textId="77777777" w:rsidR="003A7958" w:rsidRPr="0089008B" w:rsidRDefault="003A7958" w:rsidP="007217D5">
            <w:pPr>
              <w:pStyle w:val="PURBullet-Indented"/>
              <w:keepNext/>
              <w:keepLines/>
              <w:rPr>
                <w:lang w:val="es-ES"/>
              </w:rPr>
            </w:pPr>
            <w:r w:rsidRPr="0089008B">
              <w:rPr>
                <w:lang w:val="es-ES"/>
              </w:rPr>
              <w:t>Enterprise CAL Suite</w:t>
            </w:r>
          </w:p>
        </w:tc>
      </w:tr>
    </w:tbl>
    <w:p w14:paraId="07BEC1B2" w14:textId="77777777" w:rsidR="00793B92" w:rsidRPr="0089008B" w:rsidRDefault="00793B92" w:rsidP="0085206E">
      <w:pPr>
        <w:pStyle w:val="PURADDITIONALTERMSHEADERMB"/>
        <w:rPr>
          <w:lang w:val="es-ES"/>
        </w:rPr>
      </w:pPr>
      <w:r w:rsidRPr="0089008B">
        <w:rPr>
          <w:lang w:val="es-ES"/>
        </w:rPr>
        <w:t>Términos Adicionales:</w:t>
      </w:r>
    </w:p>
    <w:p w14:paraId="3C1978DF" w14:textId="209D7FED" w:rsidR="00793B92" w:rsidRPr="0089008B" w:rsidRDefault="00793B92" w:rsidP="002E2B75">
      <w:pPr>
        <w:pStyle w:val="PURBody-Indented"/>
        <w:rPr>
          <w:lang w:val="es-ES"/>
        </w:rPr>
      </w:pPr>
      <w:r w:rsidRPr="0089008B">
        <w:rPr>
          <w:lang w:val="es-ES"/>
        </w:rPr>
        <w:t>La licencia SAL de Productivity Suite</w:t>
      </w:r>
      <w:r w:rsidRPr="0089008B">
        <w:rPr>
          <w:rStyle w:val="PURFootnoteChar"/>
          <w:sz w:val="18"/>
          <w:lang w:val="es-ES"/>
        </w:rPr>
        <w:t xml:space="preserve"> proporciona derechos equivalentes a las siguientes licencias SAL: Licencia SAL de</w:t>
      </w:r>
      <w:r w:rsidR="002E2B75">
        <w:rPr>
          <w:rStyle w:val="PURFootnoteChar"/>
          <w:sz w:val="18"/>
          <w:lang w:val="es-ES"/>
        </w:rPr>
        <w:t> </w:t>
      </w:r>
      <w:r w:rsidRPr="0089008B">
        <w:rPr>
          <w:rStyle w:val="PURFootnoteChar"/>
          <w:sz w:val="18"/>
          <w:lang w:val="es-ES"/>
        </w:rPr>
        <w:t>Hosted</w:t>
      </w:r>
      <w:r w:rsidR="002E2B75">
        <w:rPr>
          <w:rStyle w:val="PURFootnoteChar"/>
          <w:sz w:val="18"/>
          <w:lang w:val="es-ES"/>
        </w:rPr>
        <w:t> </w:t>
      </w:r>
      <w:r w:rsidRPr="0089008B">
        <w:rPr>
          <w:rStyle w:val="PURFootnoteChar"/>
          <w:sz w:val="18"/>
          <w:lang w:val="es-ES"/>
        </w:rPr>
        <w:t>Exchange Standard, Licencia SAL de Lync Server 2013 y Licencia SAL de SharePoint Server Standard.</w:t>
      </w:r>
    </w:p>
    <w:p w14:paraId="383EC71F" w14:textId="5364B35D" w:rsidR="00793B92"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5B69CE5F" w14:textId="000C6050" w:rsidR="009A4C7C" w:rsidRPr="0089008B" w:rsidRDefault="009A4C7C" w:rsidP="009A4C7C">
      <w:pPr>
        <w:pStyle w:val="PURProductName"/>
        <w:rPr>
          <w:lang w:val="es-ES"/>
        </w:rPr>
      </w:pPr>
      <w:bookmarkStart w:id="673" w:name="_Toc299519134"/>
      <w:bookmarkStart w:id="674" w:name="_Toc299531566"/>
      <w:bookmarkStart w:id="675" w:name="_Toc299531890"/>
      <w:bookmarkStart w:id="676" w:name="_Toc299957173"/>
      <w:bookmarkStart w:id="677" w:name="_Toc346536875"/>
      <w:bookmarkStart w:id="678" w:name="_Toc346895326"/>
      <w:bookmarkStart w:id="679" w:name="_Toc339280338"/>
      <w:bookmarkStart w:id="680" w:name="_Toc339280481"/>
      <w:bookmarkStart w:id="681" w:name="_Toc363552812"/>
      <w:bookmarkStart w:id="682" w:name="_Toc363552875"/>
      <w:bookmarkStart w:id="683" w:name="_Toc378682174"/>
      <w:bookmarkStart w:id="684" w:name="_Toc378682276"/>
      <w:bookmarkStart w:id="685" w:name="_Toc371268288"/>
      <w:bookmarkStart w:id="686" w:name="_Toc371268354"/>
      <w:bookmarkStart w:id="687" w:name="_Toc379278491"/>
      <w:bookmarkStart w:id="688" w:name="_Toc379278553"/>
      <w:bookmarkStart w:id="689" w:name="_Toc388447651"/>
      <w:bookmarkStart w:id="690" w:name="_Toc388997263"/>
      <w:r w:rsidRPr="0089008B">
        <w:rPr>
          <w:lang w:val="es-ES"/>
        </w:rPr>
        <w:t>Project 2013 Professional</w:t>
      </w:r>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r w:rsidRPr="0089008B">
        <w:rPr>
          <w:lang w:val="es-ES"/>
        </w:rPr>
        <w:t xml:space="preserve"> </w:t>
      </w:r>
      <w:r w:rsidRPr="0089008B">
        <w:rPr>
          <w:lang w:val="es-ES"/>
        </w:rPr>
        <w:fldChar w:fldCharType="begin"/>
      </w:r>
      <w:r w:rsidRPr="0089008B">
        <w:rPr>
          <w:lang w:val="es-ES"/>
        </w:rPr>
        <w:instrText>XE "Project 2013 Professional"</w:instrText>
      </w:r>
      <w:r w:rsidRPr="0089008B">
        <w:rPr>
          <w:lang w:val="es-ES"/>
        </w:rPr>
        <w:fldChar w:fldCharType="end"/>
      </w:r>
    </w:p>
    <w:p w14:paraId="051EF1C0"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3448DF" w14:paraId="0C12B7F6" w14:textId="77777777" w:rsidTr="00B123AD">
        <w:trPr>
          <w:gridBefore w:val="1"/>
          <w:wBefore w:w="49" w:type="pct"/>
        </w:trPr>
        <w:tc>
          <w:tcPr>
            <w:tcW w:w="2453" w:type="pct"/>
            <w:tcBorders>
              <w:top w:val="single" w:sz="4" w:space="0" w:color="auto"/>
              <w:bottom w:val="nil"/>
            </w:tcBorders>
          </w:tcPr>
          <w:p w14:paraId="0F2D010F" w14:textId="280F4846" w:rsidR="00831C1F" w:rsidRPr="0089008B" w:rsidRDefault="00831C1F" w:rsidP="00831C1F">
            <w:pPr>
              <w:pStyle w:val="PURLMSH"/>
              <w:rPr>
                <w:lang w:val="es-ES"/>
              </w:rPr>
            </w:pPr>
            <w:r w:rsidRPr="0089008B">
              <w:rPr>
                <w:lang w:val="es-ES"/>
              </w:rPr>
              <w:t xml:space="preserve">Sección aplicable de Términos Generales de SAL: </w:t>
            </w:r>
            <w:hyperlink w:anchor="Términos de Licencia SAL para Desktop" w:history="1">
              <w:hyperlink w:anchor="SALTerms_Desktop" w:history="1">
                <w:r w:rsidR="00B36755" w:rsidRPr="0089008B">
                  <w:rPr>
                    <w:rStyle w:val="Hyperlink"/>
                    <w:lang w:val="es-ES"/>
                  </w:rPr>
                  <w:t>Aplicaciones de Escritorio</w:t>
                </w:r>
              </w:hyperlink>
            </w:hyperlink>
          </w:p>
        </w:tc>
        <w:tc>
          <w:tcPr>
            <w:tcW w:w="2499" w:type="pct"/>
            <w:tcBorders>
              <w:top w:val="single" w:sz="4" w:space="0" w:color="auto"/>
              <w:bottom w:val="nil"/>
            </w:tcBorders>
          </w:tcPr>
          <w:p w14:paraId="4C8E59AA" w14:textId="624E0CC6" w:rsidR="00831C1F" w:rsidRPr="0089008B" w:rsidRDefault="000914BD" w:rsidP="0026184E">
            <w:pPr>
              <w:pStyle w:val="PURLMSH"/>
              <w:rPr>
                <w:lang w:val="es-ES"/>
              </w:rPr>
            </w:pPr>
            <w:r w:rsidRPr="0089008B">
              <w:rPr>
                <w:lang w:val="es-ES"/>
              </w:rPr>
              <w:t xml:space="preserve">Ver Notificación Aplicable: </w:t>
            </w:r>
            <w:r w:rsidRPr="0089008B">
              <w:rPr>
                <w:b/>
                <w:lang w:val="es-ES"/>
              </w:rPr>
              <w:t xml:space="preserve">Transferencia de Datos </w:t>
            </w:r>
            <w:r w:rsidRPr="0089008B">
              <w:rPr>
                <w:i/>
                <w:lang w:val="es-ES"/>
              </w:rPr>
              <w:t xml:space="preserve">(consulte el </w:t>
            </w:r>
            <w:hyperlink w:anchor="Appendix2" w:history="1">
              <w:r w:rsidRPr="0089008B">
                <w:rPr>
                  <w:rStyle w:val="Hyperlink"/>
                  <w:i/>
                  <w:lang w:val="es-ES"/>
                </w:rPr>
                <w:t>Anexo 2</w:t>
              </w:r>
            </w:hyperlink>
            <w:r w:rsidRPr="0089008B">
              <w:rPr>
                <w:i/>
                <w:lang w:val="es-ES"/>
              </w:rPr>
              <w:t>)</w:t>
            </w:r>
            <w:r w:rsidRPr="0089008B">
              <w:rPr>
                <w:lang w:val="es-ES"/>
              </w:rPr>
              <w:t xml:space="preserve"> </w:t>
            </w:r>
          </w:p>
        </w:tc>
      </w:tr>
      <w:tr w:rsidR="009A4C7C" w:rsidRPr="0089008B" w14:paraId="6C794827" w14:textId="77777777" w:rsidTr="00B123AD">
        <w:trPr>
          <w:gridBefore w:val="1"/>
          <w:wBefore w:w="49" w:type="pct"/>
        </w:trPr>
        <w:tc>
          <w:tcPr>
            <w:tcW w:w="2453" w:type="pct"/>
            <w:tcBorders>
              <w:top w:val="nil"/>
            </w:tcBorders>
          </w:tcPr>
          <w:p w14:paraId="45280CBE" w14:textId="77777777" w:rsidR="009A4C7C" w:rsidRPr="0089008B" w:rsidRDefault="009A4C7C" w:rsidP="009A4C7C">
            <w:pPr>
              <w:pStyle w:val="PURLMSH"/>
              <w:rPr>
                <w:lang w:val="es-ES"/>
              </w:rPr>
            </w:pPr>
            <w:r w:rsidRPr="0089008B">
              <w:rPr>
                <w:lang w:val="es-ES"/>
              </w:rPr>
              <w:t xml:space="preserve">Software Adicional/Cliente: </w:t>
            </w:r>
            <w:r w:rsidRPr="0089008B">
              <w:rPr>
                <w:b/>
                <w:lang w:val="es-ES"/>
              </w:rPr>
              <w:t>No</w:t>
            </w:r>
          </w:p>
        </w:tc>
        <w:tc>
          <w:tcPr>
            <w:tcW w:w="2499" w:type="pct"/>
            <w:tcBorders>
              <w:top w:val="nil"/>
            </w:tcBorders>
          </w:tcPr>
          <w:p w14:paraId="2C7DAD97" w14:textId="380C2445" w:rsidR="009A4C7C" w:rsidRPr="0089008B" w:rsidRDefault="003B0799" w:rsidP="005D23B5">
            <w:pPr>
              <w:pStyle w:val="PURLMSH"/>
              <w:rPr>
                <w:lang w:val="es-ES"/>
              </w:rPr>
            </w:pPr>
            <w:r w:rsidRPr="0089008B">
              <w:rPr>
                <w:lang w:val="es-ES"/>
              </w:rPr>
              <w:t>Elegible para Servicios de software en Servidores de Proveedores de</w:t>
            </w:r>
            <w:r w:rsidR="005D23B5">
              <w:rPr>
                <w:lang w:val="es-ES"/>
              </w:rPr>
              <w:t> </w:t>
            </w:r>
            <w:r w:rsidRPr="0089008B">
              <w:rPr>
                <w:lang w:val="es-ES"/>
              </w:rPr>
              <w:t>Data</w:t>
            </w:r>
            <w:r w:rsidR="005D23B5">
              <w:rPr>
                <w:lang w:val="es-ES"/>
              </w:rPr>
              <w:t> </w:t>
            </w:r>
            <w:r w:rsidRPr="0089008B">
              <w:rPr>
                <w:lang w:val="es-ES"/>
              </w:rPr>
              <w:t xml:space="preserve">Center: </w:t>
            </w:r>
            <w:r w:rsidRPr="0089008B">
              <w:rPr>
                <w:b/>
                <w:lang w:val="es-ES"/>
              </w:rPr>
              <w:t>Sí</w:t>
            </w:r>
          </w:p>
        </w:tc>
      </w:tr>
      <w:tr w:rsidR="009A4C7C" w:rsidRPr="003448D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89008B" w:rsidRDefault="009A4C7C"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9A4C7C" w:rsidRPr="0089008B"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89008B" w:rsidRDefault="00BB41EF" w:rsidP="009A4C7C">
            <w:pPr>
              <w:pStyle w:val="PURBody"/>
              <w:rPr>
                <w:lang w:val="es-ES"/>
              </w:rPr>
            </w:pPr>
            <w:r w:rsidRPr="0089008B">
              <w:rPr>
                <w:b/>
                <w:lang w:val="es-ES"/>
              </w:rPr>
              <w:t>Usted necesita</w:t>
            </w:r>
          </w:p>
          <w:p w14:paraId="028CB232" w14:textId="75D793B8" w:rsidR="009A4C7C" w:rsidRPr="0089008B" w:rsidRDefault="00543F5C" w:rsidP="00BD14CB">
            <w:pPr>
              <w:pStyle w:val="PURBullet-Indented"/>
              <w:rPr>
                <w:b/>
                <w:bCs/>
                <w:lang w:val="es-ES"/>
              </w:rPr>
            </w:pPr>
            <w:r w:rsidRPr="0089008B">
              <w:rPr>
                <w:lang w:val="es-ES"/>
              </w:rPr>
              <w:t>SAL de Project 2013 Professional</w:t>
            </w:r>
          </w:p>
        </w:tc>
      </w:tr>
    </w:tbl>
    <w:p w14:paraId="20AB3CD9" w14:textId="77777777" w:rsidR="009A4C7C" w:rsidRPr="0089008B" w:rsidRDefault="009A4C7C" w:rsidP="0085206E">
      <w:pPr>
        <w:pStyle w:val="PURADDITIONALTERMSHEADERMB"/>
        <w:rPr>
          <w:lang w:val="es-ES"/>
        </w:rPr>
      </w:pPr>
      <w:r w:rsidRPr="0089008B">
        <w:rPr>
          <w:lang w:val="es-ES"/>
        </w:rPr>
        <w:t>Términos Adicionales:</w:t>
      </w:r>
    </w:p>
    <w:p w14:paraId="6C6B3B47" w14:textId="5D11039C" w:rsidR="00D66020" w:rsidRPr="004307BD" w:rsidRDefault="00D66020" w:rsidP="00D66020">
      <w:pPr>
        <w:pStyle w:val="PURBlueStrong"/>
        <w:rPr>
          <w:lang w:val="pt-BR"/>
        </w:rPr>
      </w:pPr>
      <w:r w:rsidRPr="004307BD">
        <w:rPr>
          <w:lang w:val="pt-BR"/>
        </w:rPr>
        <w:t>SAL gratuita de Project Server:</w:t>
      </w:r>
    </w:p>
    <w:p w14:paraId="15439753" w14:textId="0A94AEBF" w:rsidR="00D66020" w:rsidRPr="004307BD" w:rsidRDefault="00CF7CA6" w:rsidP="00D66020">
      <w:pPr>
        <w:pStyle w:val="PURBody-Indented"/>
        <w:rPr>
          <w:lang w:val="pt-BR"/>
        </w:rPr>
      </w:pPr>
      <w:r w:rsidRPr="004307BD">
        <w:rPr>
          <w:lang w:val="pt-BR"/>
        </w:rPr>
        <w:t>Cuando adquiere una licencia para Project Professional 2013 dispone de una SAL de Dispositivo de Project Server 2013.</w:t>
      </w:r>
    </w:p>
    <w:p w14:paraId="5B6BDDCF" w14:textId="4FA7DC5F" w:rsidR="009A4C7C" w:rsidRPr="004A6874" w:rsidRDefault="005461DC" w:rsidP="004F278A">
      <w:pPr>
        <w:pStyle w:val="PURBreadcrumb"/>
        <w:keepNext w:val="0"/>
        <w:rPr>
          <w:lang w:val="pt-BR"/>
        </w:rPr>
      </w:pPr>
      <w:hyperlink w:anchor="TOC" w:history="1">
        <w:r w:rsidR="00252074" w:rsidRPr="004A6874">
          <w:rPr>
            <w:rStyle w:val="Hyperlink"/>
            <w:rFonts w:ascii="Arial Narrow" w:hAnsi="Arial Narrow"/>
            <w:sz w:val="16"/>
            <w:lang w:val="pt-BR"/>
          </w:rPr>
          <w:t>Tabla de Contenidos</w:t>
        </w:r>
      </w:hyperlink>
      <w:r w:rsidR="002F0A41" w:rsidRPr="004A6874">
        <w:rPr>
          <w:lang w:val="pt-BR"/>
        </w:rPr>
        <w:t xml:space="preserve"> / </w:t>
      </w:r>
      <w:hyperlink w:anchor="UniversalTerms" w:history="1">
        <w:r w:rsidR="004F278A" w:rsidRPr="004A6874">
          <w:rPr>
            <w:rStyle w:val="Hyperlink"/>
            <w:rFonts w:ascii="Arial Narrow" w:hAnsi="Arial Narrow"/>
            <w:sz w:val="16"/>
            <w:lang w:val="pt-BR"/>
          </w:rPr>
          <w:t>Términos de Licencia Universales</w:t>
        </w:r>
      </w:hyperlink>
    </w:p>
    <w:p w14:paraId="54293826" w14:textId="621AAD5E" w:rsidR="004A7326" w:rsidRPr="0089008B" w:rsidRDefault="004A7326" w:rsidP="00A4661D">
      <w:pPr>
        <w:pStyle w:val="PURProductName"/>
        <w:rPr>
          <w:lang w:val="es-ES"/>
        </w:rPr>
      </w:pPr>
      <w:bookmarkStart w:id="691" w:name="_Toc299519136"/>
      <w:bookmarkStart w:id="692" w:name="_Toc299531568"/>
      <w:bookmarkStart w:id="693" w:name="_Toc299531892"/>
      <w:bookmarkStart w:id="694" w:name="_Toc299957175"/>
      <w:bookmarkStart w:id="695" w:name="_Toc346536876"/>
      <w:bookmarkStart w:id="696" w:name="_Toc346895327"/>
      <w:bookmarkStart w:id="697" w:name="_Toc339280339"/>
      <w:bookmarkStart w:id="698" w:name="_Toc339280482"/>
      <w:bookmarkStart w:id="699" w:name="_Toc363552813"/>
      <w:bookmarkStart w:id="700" w:name="_Toc363552876"/>
      <w:bookmarkStart w:id="701" w:name="_Toc378682175"/>
      <w:bookmarkStart w:id="702" w:name="_Toc378682277"/>
      <w:bookmarkStart w:id="703" w:name="_Toc371268289"/>
      <w:bookmarkStart w:id="704" w:name="_Toc371268355"/>
      <w:bookmarkStart w:id="705" w:name="_Toc379278492"/>
      <w:bookmarkStart w:id="706" w:name="_Toc379278554"/>
      <w:bookmarkStart w:id="707" w:name="_Toc388447652"/>
      <w:bookmarkStart w:id="708" w:name="_Toc388997264"/>
      <w:bookmarkStart w:id="709" w:name="_Toc299519135"/>
      <w:bookmarkStart w:id="710" w:name="_Toc299531567"/>
      <w:bookmarkStart w:id="711" w:name="_Toc299531891"/>
      <w:bookmarkStart w:id="712" w:name="_Toc299957174"/>
      <w:r w:rsidRPr="0089008B">
        <w:rPr>
          <w:lang w:val="es-ES"/>
        </w:rPr>
        <w:lastRenderedPageBreak/>
        <w:t>Project 2013 Standard</w:t>
      </w:r>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r w:rsidRPr="0089008B">
        <w:rPr>
          <w:lang w:val="es-ES"/>
        </w:rPr>
        <w:t xml:space="preserve"> </w:t>
      </w:r>
      <w:r w:rsidRPr="0089008B">
        <w:rPr>
          <w:lang w:val="es-ES"/>
        </w:rPr>
        <w:fldChar w:fldCharType="begin"/>
      </w:r>
      <w:r w:rsidRPr="0089008B">
        <w:rPr>
          <w:lang w:val="es-ES"/>
        </w:rPr>
        <w:instrText>XE "Project 2013 Standard"</w:instrText>
      </w:r>
      <w:r w:rsidRPr="0089008B">
        <w:rPr>
          <w:lang w:val="es-ES"/>
        </w:rPr>
        <w:fldChar w:fldCharType="end"/>
      </w:r>
    </w:p>
    <w:p w14:paraId="4C5BDD80" w14:textId="77777777" w:rsidR="004A7326" w:rsidRPr="0089008B" w:rsidRDefault="004A7326" w:rsidP="00A4661D">
      <w:pPr>
        <w:pStyle w:val="PURLicenseTerm"/>
        <w:keepNext/>
        <w:keepLines/>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3448DF" w14:paraId="6C5EE545" w14:textId="77777777" w:rsidTr="003D33E5">
        <w:tc>
          <w:tcPr>
            <w:tcW w:w="2301" w:type="pct"/>
            <w:tcBorders>
              <w:top w:val="single" w:sz="4" w:space="0" w:color="auto"/>
              <w:bottom w:val="nil"/>
            </w:tcBorders>
          </w:tcPr>
          <w:p w14:paraId="7B4D4D37" w14:textId="5C4A5B42" w:rsidR="004A7326" w:rsidRPr="0089008B" w:rsidRDefault="004A7326" w:rsidP="00A4661D">
            <w:pPr>
              <w:pStyle w:val="PURLMSH"/>
              <w:keepNext/>
              <w:keepLines/>
              <w:rPr>
                <w:lang w:val="es-ES"/>
              </w:rPr>
            </w:pPr>
            <w:r w:rsidRPr="0089008B">
              <w:rPr>
                <w:lang w:val="es-ES"/>
              </w:rPr>
              <w:t xml:space="preserve">Sección aplicable de Términos Generales de SAL: </w:t>
            </w:r>
            <w:r w:rsidR="005D23B5">
              <w:rPr>
                <w:lang w:val="es-ES"/>
              </w:rPr>
              <w:br/>
            </w:r>
            <w:hyperlink w:anchor="Términos de Licencia SAL para Desktop" w:history="1">
              <w:hyperlink w:anchor="SALTerms_Desktop" w:history="1">
                <w:r w:rsidR="00B36755" w:rsidRPr="0089008B">
                  <w:rPr>
                    <w:rStyle w:val="Hyperlink"/>
                    <w:lang w:val="es-ES"/>
                  </w:rPr>
                  <w:t>Aplicaciones de Escritorio</w:t>
                </w:r>
              </w:hyperlink>
            </w:hyperlink>
          </w:p>
        </w:tc>
        <w:tc>
          <w:tcPr>
            <w:tcW w:w="2699" w:type="pct"/>
            <w:tcBorders>
              <w:top w:val="single" w:sz="4" w:space="0" w:color="auto"/>
              <w:bottom w:val="nil"/>
            </w:tcBorders>
          </w:tcPr>
          <w:p w14:paraId="5F982F63" w14:textId="165BCED6" w:rsidR="004A7326" w:rsidRPr="0089008B" w:rsidRDefault="004A7326" w:rsidP="00A4661D">
            <w:pPr>
              <w:pStyle w:val="PURLMSH"/>
              <w:keepNext/>
              <w:keepLines/>
              <w:rPr>
                <w:lang w:val="es-ES"/>
              </w:rPr>
            </w:pPr>
            <w:r w:rsidRPr="0089008B">
              <w:rPr>
                <w:lang w:val="es-ES"/>
              </w:rPr>
              <w:t xml:space="preserve">Ver Notificación Aplicable: </w:t>
            </w:r>
            <w:r w:rsidRPr="0089008B">
              <w:rPr>
                <w:b/>
                <w:lang w:val="es-ES"/>
              </w:rPr>
              <w:t xml:space="preserve">Transferencia de Datos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4A7326" w:rsidRPr="0089008B" w14:paraId="2127D6A4" w14:textId="77777777" w:rsidTr="003D33E5">
        <w:tc>
          <w:tcPr>
            <w:tcW w:w="2301" w:type="pct"/>
            <w:tcBorders>
              <w:top w:val="nil"/>
            </w:tcBorders>
          </w:tcPr>
          <w:p w14:paraId="0F8E6F05" w14:textId="77777777" w:rsidR="004A7326" w:rsidRPr="0089008B" w:rsidRDefault="004A7326" w:rsidP="00A4661D">
            <w:pPr>
              <w:pStyle w:val="PURLMSH"/>
              <w:keepNext/>
              <w:keepLines/>
              <w:rPr>
                <w:lang w:val="es-ES"/>
              </w:rPr>
            </w:pPr>
            <w:r w:rsidRPr="0089008B">
              <w:rPr>
                <w:lang w:val="es-ES"/>
              </w:rPr>
              <w:t xml:space="preserve">Software Adicional/Cliente: </w:t>
            </w:r>
            <w:r w:rsidRPr="0089008B">
              <w:rPr>
                <w:b/>
                <w:lang w:val="es-ES"/>
              </w:rPr>
              <w:t>No</w:t>
            </w:r>
          </w:p>
        </w:tc>
        <w:tc>
          <w:tcPr>
            <w:tcW w:w="2699" w:type="pct"/>
            <w:tcBorders>
              <w:top w:val="nil"/>
            </w:tcBorders>
          </w:tcPr>
          <w:p w14:paraId="6645DC78" w14:textId="763C1D78" w:rsidR="004A7326" w:rsidRPr="0089008B" w:rsidRDefault="003B0799" w:rsidP="00A4661D">
            <w:pPr>
              <w:pStyle w:val="PURLMSH"/>
              <w:keepNext/>
              <w:keepLines/>
              <w:rPr>
                <w:lang w:val="es-ES"/>
              </w:rPr>
            </w:pPr>
            <w:r w:rsidRPr="0089008B">
              <w:rPr>
                <w:lang w:val="es-ES"/>
              </w:rPr>
              <w:t xml:space="preserve">Elegible para Servicios de software en Servidores de Proveedores de Data Center: </w:t>
            </w:r>
            <w:r w:rsidRPr="0089008B">
              <w:rPr>
                <w:b/>
                <w:lang w:val="es-ES"/>
              </w:rPr>
              <w:t>Sí</w:t>
            </w:r>
          </w:p>
        </w:tc>
      </w:tr>
      <w:tr w:rsidR="004A7326" w:rsidRPr="003448D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89008B" w:rsidRDefault="004A7326" w:rsidP="005F6596">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4A7326" w:rsidRPr="0089008B"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89008B" w:rsidRDefault="004A7326" w:rsidP="005F6596">
            <w:pPr>
              <w:pStyle w:val="PURBody"/>
              <w:rPr>
                <w:lang w:val="es-ES"/>
              </w:rPr>
            </w:pPr>
            <w:r w:rsidRPr="0089008B">
              <w:rPr>
                <w:b/>
                <w:lang w:val="es-ES"/>
              </w:rPr>
              <w:t>Usted necesita</w:t>
            </w:r>
          </w:p>
          <w:p w14:paraId="51CAF8BE" w14:textId="3479CDDC" w:rsidR="004A7326" w:rsidRPr="0089008B" w:rsidRDefault="004A7326" w:rsidP="00BD14CB">
            <w:pPr>
              <w:pStyle w:val="PURBullet-Indented"/>
              <w:rPr>
                <w:b/>
                <w:bCs/>
                <w:lang w:val="es-ES"/>
              </w:rPr>
            </w:pPr>
            <w:r w:rsidRPr="0089008B">
              <w:rPr>
                <w:lang w:val="es-ES"/>
              </w:rPr>
              <w:t>SAL de Project 2013 Standard</w:t>
            </w:r>
          </w:p>
        </w:tc>
      </w:tr>
    </w:tbl>
    <w:bookmarkStart w:id="713" w:name="_Toc346536877"/>
    <w:bookmarkStart w:id="714" w:name="_Toc346895328"/>
    <w:bookmarkStart w:id="715" w:name="_Toc339280340"/>
    <w:bookmarkStart w:id="716" w:name="_Toc339280483"/>
    <w:bookmarkStart w:id="717" w:name="_Toc363552814"/>
    <w:bookmarkStart w:id="718" w:name="_Toc363552877"/>
    <w:bookmarkStart w:id="719" w:name="_Toc378682176"/>
    <w:bookmarkStart w:id="720" w:name="_Toc378682278"/>
    <w:p w14:paraId="0F1203FF" w14:textId="14C37000" w:rsidR="00204150" w:rsidRPr="0089008B" w:rsidRDefault="00204150" w:rsidP="004F278A">
      <w:pPr>
        <w:pStyle w:val="PURBody-Indented"/>
        <w:keepLines/>
        <w:ind w:left="274"/>
        <w:jc w:val="right"/>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3B39632D" w14:textId="543974D9" w:rsidR="009A4C7C" w:rsidRPr="0089008B" w:rsidRDefault="009A4C7C" w:rsidP="007217D5">
      <w:pPr>
        <w:pStyle w:val="PURProductName"/>
        <w:rPr>
          <w:lang w:val="es-ES"/>
        </w:rPr>
      </w:pPr>
      <w:bookmarkStart w:id="721" w:name="_Toc371268290"/>
      <w:bookmarkStart w:id="722" w:name="_Toc371268356"/>
      <w:bookmarkStart w:id="723" w:name="_Toc379278493"/>
      <w:bookmarkStart w:id="724" w:name="_Toc379278555"/>
      <w:bookmarkStart w:id="725" w:name="_Toc388447653"/>
      <w:bookmarkStart w:id="726" w:name="_Toc388997265"/>
      <w:r w:rsidRPr="0089008B">
        <w:rPr>
          <w:lang w:val="es-ES"/>
        </w:rPr>
        <w:t xml:space="preserve">Project Server </w:t>
      </w:r>
      <w:bookmarkEnd w:id="709"/>
      <w:bookmarkEnd w:id="710"/>
      <w:bookmarkEnd w:id="711"/>
      <w:bookmarkEnd w:id="712"/>
      <w:r w:rsidRPr="0089008B">
        <w:rPr>
          <w:lang w:val="es-ES"/>
        </w:rPr>
        <w:t>2013</w:t>
      </w:r>
      <w:bookmarkEnd w:id="713"/>
      <w:bookmarkEnd w:id="714"/>
      <w:bookmarkEnd w:id="715"/>
      <w:bookmarkEnd w:id="716"/>
      <w:bookmarkEnd w:id="717"/>
      <w:bookmarkEnd w:id="718"/>
      <w:bookmarkEnd w:id="719"/>
      <w:bookmarkEnd w:id="720"/>
      <w:bookmarkEnd w:id="721"/>
      <w:bookmarkEnd w:id="722"/>
      <w:bookmarkEnd w:id="723"/>
      <w:bookmarkEnd w:id="724"/>
      <w:bookmarkEnd w:id="725"/>
      <w:bookmarkEnd w:id="726"/>
      <w:r w:rsidRPr="0089008B">
        <w:rPr>
          <w:lang w:val="es-ES"/>
        </w:rPr>
        <w:fldChar w:fldCharType="begin"/>
      </w:r>
      <w:r w:rsidRPr="0089008B">
        <w:rPr>
          <w:lang w:val="es-ES"/>
        </w:rPr>
        <w:instrText>XE "Project Server 2013"</w:instrText>
      </w:r>
      <w:r w:rsidRPr="0089008B">
        <w:rPr>
          <w:lang w:val="es-ES"/>
        </w:rPr>
        <w:fldChar w:fldCharType="end"/>
      </w:r>
    </w:p>
    <w:p w14:paraId="239E9A0E" w14:textId="77777777" w:rsidR="009A4C7C" w:rsidRPr="0089008B" w:rsidRDefault="009A4C7C" w:rsidP="007217D5">
      <w:pPr>
        <w:pStyle w:val="PURLicenseTerm"/>
        <w:keepNext/>
        <w:keepLines/>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39"/>
        <w:gridCol w:w="5883"/>
      </w:tblGrid>
      <w:tr w:rsidR="00D14C97" w:rsidRPr="0089008B" w14:paraId="0AECF4F1" w14:textId="77777777" w:rsidTr="00A4661D">
        <w:tc>
          <w:tcPr>
            <w:tcW w:w="2307" w:type="pct"/>
            <w:tcBorders>
              <w:top w:val="single" w:sz="4" w:space="0" w:color="auto"/>
              <w:bottom w:val="nil"/>
            </w:tcBorders>
          </w:tcPr>
          <w:p w14:paraId="1688C35C" w14:textId="77777777" w:rsidR="00D14C97" w:rsidRPr="0089008B" w:rsidRDefault="00D14C97" w:rsidP="007217D5">
            <w:pPr>
              <w:pStyle w:val="PURLMSH"/>
              <w:keepNext/>
              <w:keepLines/>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693" w:type="pct"/>
            <w:tcBorders>
              <w:top w:val="single" w:sz="4" w:space="0" w:color="auto"/>
              <w:bottom w:val="nil"/>
            </w:tcBorders>
          </w:tcPr>
          <w:p w14:paraId="17BB63B6" w14:textId="77777777" w:rsidR="00D14C97" w:rsidRPr="0089008B" w:rsidRDefault="004F154D" w:rsidP="007217D5">
            <w:pPr>
              <w:pStyle w:val="PURLMSH"/>
              <w:keepNext/>
              <w:keepLines/>
              <w:rPr>
                <w:lang w:val="es-ES"/>
              </w:rPr>
            </w:pPr>
            <w:r w:rsidRPr="0089008B">
              <w:rPr>
                <w:lang w:val="es-ES"/>
              </w:rPr>
              <w:t xml:space="preserve">Ver Notificación Aplicable: </w:t>
            </w:r>
            <w:r w:rsidRPr="0089008B">
              <w:rPr>
                <w:b/>
                <w:lang w:val="es-ES"/>
              </w:rPr>
              <w:t xml:space="preserve">No </w:t>
            </w:r>
          </w:p>
        </w:tc>
      </w:tr>
      <w:tr w:rsidR="009A4C7C" w:rsidRPr="0089008B" w14:paraId="5556DA54" w14:textId="77777777" w:rsidTr="00A4661D">
        <w:tc>
          <w:tcPr>
            <w:tcW w:w="2307" w:type="pct"/>
            <w:tcBorders>
              <w:top w:val="nil"/>
            </w:tcBorders>
          </w:tcPr>
          <w:p w14:paraId="3F7D8164" w14:textId="569E42B2" w:rsidR="009A4C7C" w:rsidRPr="0089008B" w:rsidRDefault="009A4C7C" w:rsidP="007217D5">
            <w:pPr>
              <w:pStyle w:val="PURLMSH"/>
              <w:keepNext/>
              <w:keepLines/>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693" w:type="pct"/>
            <w:tcBorders>
              <w:top w:val="nil"/>
            </w:tcBorders>
          </w:tcPr>
          <w:p w14:paraId="4CD9A9E0" w14:textId="097712F0" w:rsidR="009A4C7C" w:rsidRPr="0089008B" w:rsidRDefault="003B0799" w:rsidP="007217D5">
            <w:pPr>
              <w:pStyle w:val="PURLMSH"/>
              <w:keepNext/>
              <w:keepLines/>
              <w:rPr>
                <w:lang w:val="es-ES"/>
              </w:rPr>
            </w:pPr>
            <w:r w:rsidRPr="0089008B">
              <w:rPr>
                <w:lang w:val="es-ES"/>
              </w:rPr>
              <w:t>Elegible para Servicios de software en Servidores de Proveedores de</w:t>
            </w:r>
            <w:r w:rsidR="005D23B5">
              <w:rPr>
                <w:lang w:val="es-ES"/>
              </w:rPr>
              <w:t> </w:t>
            </w:r>
            <w:r w:rsidRPr="0089008B">
              <w:rPr>
                <w:lang w:val="es-ES"/>
              </w:rPr>
              <w:t>Data</w:t>
            </w:r>
            <w:r w:rsidR="005D23B5">
              <w:rPr>
                <w:lang w:val="es-ES"/>
              </w:rPr>
              <w:t> </w:t>
            </w:r>
            <w:r w:rsidRPr="0089008B">
              <w:rPr>
                <w:lang w:val="es-ES"/>
              </w:rPr>
              <w:t xml:space="preserve">Center: </w:t>
            </w:r>
            <w:r w:rsidRPr="0089008B">
              <w:rPr>
                <w:b/>
                <w:lang w:val="es-ES"/>
              </w:rPr>
              <w:t>Sí</w:t>
            </w:r>
          </w:p>
        </w:tc>
      </w:tr>
      <w:tr w:rsidR="009A4C7C" w:rsidRPr="003448D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89008B" w:rsidRDefault="009A4C7C"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9A4C7C" w:rsidRPr="0089008B"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Pr="0089008B" w:rsidRDefault="00BB41EF" w:rsidP="009A4C7C">
            <w:pPr>
              <w:pStyle w:val="PURBody"/>
              <w:rPr>
                <w:lang w:val="es-ES"/>
              </w:rPr>
            </w:pPr>
            <w:r w:rsidRPr="0089008B">
              <w:rPr>
                <w:b/>
                <w:lang w:val="es-ES"/>
              </w:rPr>
              <w:t>Usted necesita</w:t>
            </w:r>
          </w:p>
          <w:p w14:paraId="032C0D41" w14:textId="000267DE" w:rsidR="009A4C7C" w:rsidRPr="0089008B" w:rsidRDefault="009A4C7C" w:rsidP="00F44E81">
            <w:pPr>
              <w:pStyle w:val="PURBullet-Indented"/>
              <w:rPr>
                <w:b/>
                <w:bCs/>
                <w:lang w:val="es-ES"/>
              </w:rPr>
            </w:pPr>
            <w:r w:rsidRPr="0089008B">
              <w:rPr>
                <w:lang w:val="es-ES"/>
              </w:rPr>
              <w:t>SAL de Project Server 2013</w:t>
            </w:r>
          </w:p>
        </w:tc>
      </w:tr>
    </w:tbl>
    <w:bookmarkStart w:id="727" w:name="_Toc296854878"/>
    <w:bookmarkStart w:id="728" w:name="_Toc299519137"/>
    <w:bookmarkStart w:id="729" w:name="_Toc299531569"/>
    <w:bookmarkStart w:id="730" w:name="_Toc299531893"/>
    <w:bookmarkStart w:id="731" w:name="_Toc299957176"/>
    <w:p w14:paraId="3C36EAF5" w14:textId="7A53FB43" w:rsidR="000C3222" w:rsidRPr="0089008B" w:rsidRDefault="000C3222" w:rsidP="004F278A">
      <w:pPr>
        <w:pStyle w:val="PURBody-Indented"/>
        <w:keepLines/>
        <w:ind w:left="274"/>
        <w:jc w:val="right"/>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45A6092C" w14:textId="3F32F9D1" w:rsidR="00531FC6" w:rsidRPr="0089008B" w:rsidRDefault="00531FC6" w:rsidP="001D1160">
      <w:pPr>
        <w:pStyle w:val="PURProductName"/>
        <w:rPr>
          <w:lang w:val="es-ES"/>
        </w:rPr>
      </w:pPr>
      <w:bookmarkStart w:id="732" w:name="_Toc346536878"/>
      <w:bookmarkStart w:id="733" w:name="_Toc346895329"/>
      <w:bookmarkStart w:id="734" w:name="_Toc339280341"/>
      <w:bookmarkStart w:id="735" w:name="_Toc339280484"/>
      <w:bookmarkStart w:id="736" w:name="_Toc363552815"/>
      <w:bookmarkStart w:id="737" w:name="_Toc363552878"/>
      <w:bookmarkStart w:id="738" w:name="_Toc378682177"/>
      <w:bookmarkStart w:id="739" w:name="_Toc378682279"/>
      <w:bookmarkStart w:id="740" w:name="_Toc371268291"/>
      <w:bookmarkStart w:id="741" w:name="_Toc371268357"/>
      <w:bookmarkStart w:id="742" w:name="_Toc379278494"/>
      <w:bookmarkStart w:id="743" w:name="_Toc379278556"/>
      <w:bookmarkStart w:id="744" w:name="_Toc388447654"/>
      <w:bookmarkStart w:id="745" w:name="_Toc388997266"/>
      <w:r w:rsidRPr="0089008B">
        <w:rPr>
          <w:lang w:val="es-ES"/>
        </w:rPr>
        <w:t xml:space="preserve">SharePoint Server </w:t>
      </w:r>
      <w:bookmarkEnd w:id="727"/>
      <w:bookmarkEnd w:id="728"/>
      <w:bookmarkEnd w:id="729"/>
      <w:bookmarkEnd w:id="730"/>
      <w:bookmarkEnd w:id="731"/>
      <w:r w:rsidRPr="0089008B">
        <w:rPr>
          <w:lang w:val="es-ES"/>
        </w:rPr>
        <w:t>2013</w:t>
      </w:r>
      <w:bookmarkEnd w:id="732"/>
      <w:bookmarkEnd w:id="733"/>
      <w:bookmarkEnd w:id="734"/>
      <w:bookmarkEnd w:id="735"/>
      <w:bookmarkEnd w:id="736"/>
      <w:bookmarkEnd w:id="737"/>
      <w:bookmarkEnd w:id="738"/>
      <w:bookmarkEnd w:id="739"/>
      <w:bookmarkEnd w:id="740"/>
      <w:bookmarkEnd w:id="741"/>
      <w:bookmarkEnd w:id="742"/>
      <w:bookmarkEnd w:id="743"/>
      <w:bookmarkEnd w:id="744"/>
      <w:bookmarkEnd w:id="745"/>
      <w:r w:rsidRPr="0089008B">
        <w:rPr>
          <w:lang w:val="es-ES"/>
        </w:rPr>
        <w:fldChar w:fldCharType="begin"/>
      </w:r>
      <w:r w:rsidRPr="0089008B">
        <w:rPr>
          <w:lang w:val="es-ES"/>
        </w:rPr>
        <w:instrText>XE "SharePoint Server 2013"</w:instrText>
      </w:r>
      <w:r w:rsidRPr="0089008B">
        <w:rPr>
          <w:lang w:val="es-ES"/>
        </w:rPr>
        <w:fldChar w:fldCharType="end"/>
      </w:r>
    </w:p>
    <w:p w14:paraId="0DBABCD2" w14:textId="77777777" w:rsidR="00531FC6" w:rsidRPr="0089008B" w:rsidRDefault="00531FC6" w:rsidP="00531FC6">
      <w:pPr>
        <w:spacing w:line="240" w:lineRule="exact"/>
        <w:rPr>
          <w:lang w:val="es-ES"/>
        </w:rPr>
      </w:pPr>
      <w:r w:rsidRPr="0089008B">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4949"/>
        <w:gridCol w:w="515"/>
        <w:gridCol w:w="5453"/>
        <w:gridCol w:w="11"/>
      </w:tblGrid>
      <w:tr w:rsidR="00531FC6" w:rsidRPr="003448DF" w14:paraId="1569B5F2" w14:textId="77777777" w:rsidTr="00A4661D">
        <w:trPr>
          <w:gridAfter w:val="1"/>
          <w:wAfter w:w="5" w:type="pct"/>
          <w:cantSplit/>
          <w:trHeight w:val="35"/>
        </w:trPr>
        <w:tc>
          <w:tcPr>
            <w:tcW w:w="2293" w:type="pct"/>
            <w:gridSpan w:val="2"/>
            <w:tcBorders>
              <w:top w:val="single" w:sz="4" w:space="0" w:color="auto"/>
              <w:bottom w:val="nil"/>
            </w:tcBorders>
          </w:tcPr>
          <w:p w14:paraId="4FEA83FA" w14:textId="7DB7B6C8" w:rsidR="007331A1" w:rsidRPr="0089008B" w:rsidRDefault="00531FC6" w:rsidP="00A4661D">
            <w:pPr>
              <w:pStyle w:val="PURLicenseTerm"/>
              <w:spacing w:after="0" w:line="240" w:lineRule="auto"/>
              <w:rPr>
                <w:rFonts w:ascii="Arial Narrow" w:hAnsi="Arial Narrow"/>
                <w:color w:val="00467F"/>
                <w:sz w:val="18"/>
                <w:u w:val="single"/>
                <w:lang w:val="es-ES"/>
              </w:rPr>
            </w:pPr>
            <w:r w:rsidRPr="0089008B">
              <w:rPr>
                <w:rFonts w:ascii="Arial Narrow" w:hAnsi="Arial Narrow"/>
                <w:color w:val="404040" w:themeColor="text1" w:themeTint="BF"/>
                <w:sz w:val="18"/>
                <w:lang w:val="es-ES"/>
              </w:rPr>
              <w:t xml:space="preserve">Sección aplicable de Términos Generales de SAL: </w:t>
            </w:r>
            <w:hyperlink w:anchor="SALTerms_Server" w:history="1">
              <w:r w:rsidRPr="0089008B">
                <w:rPr>
                  <w:rFonts w:ascii="Arial Narrow" w:hAnsi="Arial Narrow"/>
                  <w:color w:val="00467F"/>
                  <w:sz w:val="18"/>
                  <w:u w:val="single"/>
                  <w:lang w:val="es-ES"/>
                </w:rPr>
                <w:t>Software de Servidor</w:t>
              </w:r>
            </w:hyperlink>
          </w:p>
        </w:tc>
        <w:tc>
          <w:tcPr>
            <w:tcW w:w="2702" w:type="pct"/>
            <w:gridSpan w:val="2"/>
            <w:tcBorders>
              <w:top w:val="single" w:sz="4" w:space="0" w:color="auto"/>
              <w:bottom w:val="nil"/>
            </w:tcBorders>
          </w:tcPr>
          <w:p w14:paraId="72D5F6CB" w14:textId="77777777" w:rsidR="00531FC6" w:rsidRPr="0089008B" w:rsidRDefault="00531FC6" w:rsidP="00A4661D">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Notificaciones de servicios basados en Internet: </w:t>
            </w:r>
            <w:r w:rsidRPr="0089008B">
              <w:rPr>
                <w:rFonts w:ascii="Arial Narrow" w:hAnsi="Arial Narrow"/>
                <w:b/>
                <w:color w:val="404040" w:themeColor="text1" w:themeTint="BF"/>
                <w:sz w:val="18"/>
                <w:lang w:val="es-ES"/>
              </w:rPr>
              <w:t>No</w:t>
            </w:r>
          </w:p>
        </w:tc>
      </w:tr>
      <w:tr w:rsidR="00531FC6" w:rsidRPr="0089008B" w14:paraId="4DB55F35" w14:textId="77777777" w:rsidTr="00A4661D">
        <w:trPr>
          <w:gridAfter w:val="1"/>
          <w:wAfter w:w="5" w:type="pct"/>
          <w:trHeight w:val="144"/>
        </w:trPr>
        <w:tc>
          <w:tcPr>
            <w:tcW w:w="2293" w:type="pct"/>
            <w:gridSpan w:val="2"/>
            <w:tcBorders>
              <w:top w:val="nil"/>
            </w:tcBorders>
          </w:tcPr>
          <w:p w14:paraId="1375C37B" w14:textId="63940F3B" w:rsidR="00531FC6" w:rsidRPr="0089008B" w:rsidRDefault="00531FC6" w:rsidP="00531FC6">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 xml:space="preserve">Software Adicional/Cliente: </w:t>
            </w:r>
            <w:r w:rsidRPr="0089008B">
              <w:rPr>
                <w:rFonts w:ascii="Arial Narrow" w:hAnsi="Arial Narrow"/>
                <w:b/>
                <w:color w:val="404040" w:themeColor="text1" w:themeTint="BF"/>
                <w:sz w:val="18"/>
                <w:lang w:val="es-ES"/>
              </w:rPr>
              <w:t>Si</w:t>
            </w:r>
            <w:r w:rsidRPr="0089008B">
              <w:rPr>
                <w:rFonts w:ascii="Arial Narrow" w:hAnsi="Arial Narrow"/>
                <w:color w:val="404040" w:themeColor="text1" w:themeTint="BF"/>
                <w:sz w:val="18"/>
                <w:lang w:val="es-ES"/>
              </w:rPr>
              <w:t xml:space="preserve"> </w:t>
            </w:r>
            <w:r w:rsidRPr="0089008B">
              <w:rPr>
                <w:rFonts w:ascii="Arial Narrow" w:hAnsi="Arial Narrow"/>
                <w:i/>
                <w:color w:val="404040" w:themeColor="text1" w:themeTint="BF"/>
                <w:sz w:val="18"/>
                <w:lang w:val="es-ES"/>
              </w:rPr>
              <w:t xml:space="preserve">(ver </w:t>
            </w:r>
            <w:hyperlink w:anchor="Appendix1" w:history="1">
              <w:r w:rsidRPr="0089008B">
                <w:rPr>
                  <w:rFonts w:ascii="Arial Narrow" w:hAnsi="Arial Narrow"/>
                  <w:i/>
                  <w:color w:val="00467F"/>
                  <w:sz w:val="18"/>
                  <w:u w:val="single"/>
                  <w:lang w:val="es-ES"/>
                </w:rPr>
                <w:t>Anexo 1</w:t>
              </w:r>
            </w:hyperlink>
            <w:r w:rsidRPr="0089008B">
              <w:rPr>
                <w:rFonts w:ascii="Arial Narrow" w:hAnsi="Arial Narrow"/>
                <w:i/>
                <w:color w:val="404040" w:themeColor="text1" w:themeTint="BF"/>
                <w:sz w:val="18"/>
                <w:lang w:val="es-ES"/>
              </w:rPr>
              <w:t>)</w:t>
            </w:r>
          </w:p>
        </w:tc>
        <w:tc>
          <w:tcPr>
            <w:tcW w:w="2702" w:type="pct"/>
            <w:gridSpan w:val="2"/>
            <w:tcBorders>
              <w:top w:val="nil"/>
            </w:tcBorders>
          </w:tcPr>
          <w:p w14:paraId="27D912DD" w14:textId="3E67701A" w:rsidR="00531FC6" w:rsidRPr="0089008B" w:rsidRDefault="003B0799" w:rsidP="005D23B5">
            <w:pPr>
              <w:spacing w:after="0"/>
              <w:rPr>
                <w:rFonts w:ascii="Arial Narrow" w:hAnsi="Arial Narrow"/>
                <w:color w:val="404040" w:themeColor="text1" w:themeTint="BF"/>
                <w:sz w:val="18"/>
                <w:lang w:val="es-ES"/>
              </w:rPr>
            </w:pPr>
            <w:r w:rsidRPr="0089008B">
              <w:rPr>
                <w:rFonts w:ascii="Arial Narrow" w:hAnsi="Arial Narrow"/>
                <w:color w:val="404040" w:themeColor="text1" w:themeTint="BF"/>
                <w:sz w:val="18"/>
                <w:lang w:val="es-ES"/>
              </w:rPr>
              <w:t>Elegible para Servicios de software en Servidores de Proveedores de</w:t>
            </w:r>
            <w:r w:rsidR="005D23B5">
              <w:rPr>
                <w:rFonts w:ascii="Arial Narrow" w:hAnsi="Arial Narrow"/>
                <w:color w:val="404040" w:themeColor="text1" w:themeTint="BF"/>
                <w:sz w:val="18"/>
                <w:lang w:val="es-ES"/>
              </w:rPr>
              <w:t> </w:t>
            </w:r>
            <w:r w:rsidRPr="0089008B">
              <w:rPr>
                <w:rFonts w:ascii="Arial Narrow" w:hAnsi="Arial Narrow"/>
                <w:color w:val="404040" w:themeColor="text1" w:themeTint="BF"/>
                <w:sz w:val="18"/>
                <w:lang w:val="es-ES"/>
              </w:rPr>
              <w:t>Data</w:t>
            </w:r>
            <w:r w:rsidR="005D23B5">
              <w:rPr>
                <w:rFonts w:ascii="Arial Narrow" w:hAnsi="Arial Narrow"/>
                <w:color w:val="404040" w:themeColor="text1" w:themeTint="BF"/>
                <w:sz w:val="18"/>
                <w:lang w:val="es-ES"/>
              </w:rPr>
              <w:t> </w:t>
            </w:r>
            <w:r w:rsidRPr="0089008B">
              <w:rPr>
                <w:rFonts w:ascii="Arial Narrow" w:hAnsi="Arial Narrow"/>
                <w:color w:val="404040" w:themeColor="text1" w:themeTint="BF"/>
                <w:sz w:val="18"/>
                <w:lang w:val="es-ES"/>
              </w:rPr>
              <w:t xml:space="preserve">Center: </w:t>
            </w:r>
            <w:r w:rsidRPr="0089008B">
              <w:rPr>
                <w:rFonts w:ascii="Arial Narrow" w:hAnsi="Arial Narrow"/>
                <w:b/>
                <w:color w:val="404040" w:themeColor="text1" w:themeTint="BF"/>
                <w:sz w:val="18"/>
                <w:lang w:val="es-ES"/>
              </w:rPr>
              <w:t>Sí</w:t>
            </w:r>
          </w:p>
        </w:tc>
      </w:tr>
      <w:tr w:rsidR="00531FC6" w:rsidRPr="003448DF"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89008B" w:rsidRDefault="00531FC6" w:rsidP="00531FC6">
            <w:pPr>
              <w:keepNext/>
              <w:keepLines/>
              <w:spacing w:after="0"/>
              <w:rPr>
                <w:b/>
                <w:color w:val="404040" w:themeColor="text1" w:themeTint="BF"/>
                <w:sz w:val="18"/>
                <w:lang w:val="es-ES"/>
              </w:rPr>
            </w:pPr>
            <w:r w:rsidRPr="0089008B">
              <w:rPr>
                <w:b/>
                <w:color w:val="404040" w:themeColor="text1" w:themeTint="BF"/>
                <w:sz w:val="18"/>
                <w:lang w:val="es-ES"/>
              </w:rPr>
              <w:t>LICENCIAS DE ACCESO DE SUSCRIPTOR (SAL)</w:t>
            </w:r>
          </w:p>
        </w:tc>
      </w:tr>
      <w:tr w:rsidR="00531FC6" w:rsidRPr="0089008B"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89008B" w:rsidRDefault="00BB41EF" w:rsidP="00531FC6">
            <w:pPr>
              <w:rPr>
                <w:lang w:val="es-ES"/>
              </w:rPr>
            </w:pPr>
            <w:r w:rsidRPr="0089008B">
              <w:rPr>
                <w:b/>
                <w:color w:val="404040" w:themeColor="text1" w:themeTint="BF"/>
                <w:sz w:val="18"/>
                <w:lang w:val="es-ES"/>
              </w:rPr>
              <w:t>Usted necesita</w:t>
            </w:r>
          </w:p>
          <w:p w14:paraId="618F223A" w14:textId="6F9967C0" w:rsidR="00531FC6" w:rsidRPr="0089008B" w:rsidRDefault="00531FC6" w:rsidP="00400D01">
            <w:pPr>
              <w:pStyle w:val="PURBullet-Indented"/>
              <w:rPr>
                <w:lang w:val="es-ES"/>
              </w:rPr>
            </w:pPr>
            <w:r w:rsidRPr="0089008B">
              <w:rPr>
                <w:lang w:val="es-ES"/>
              </w:rPr>
              <w:t xml:space="preserve">SAL de SharePoint Server 2013 Standard, </w:t>
            </w:r>
            <w:r w:rsidRPr="0089008B">
              <w:rPr>
                <w:b/>
                <w:lang w:val="es-ES"/>
              </w:rPr>
              <w:t>o bien</w:t>
            </w:r>
          </w:p>
          <w:p w14:paraId="4B20F565" w14:textId="77777777" w:rsidR="00531FC6" w:rsidRPr="0089008B" w:rsidRDefault="00531FC6" w:rsidP="00400D01">
            <w:pPr>
              <w:pStyle w:val="PURBullet-Indented"/>
              <w:rPr>
                <w:lang w:val="es-ES"/>
              </w:rPr>
            </w:pPr>
            <w:r w:rsidRPr="0089008B">
              <w:rPr>
                <w:lang w:val="es-ES"/>
              </w:rPr>
              <w:t>Licencia SAL de Productivity Suite</w:t>
            </w:r>
          </w:p>
        </w:tc>
      </w:tr>
      <w:tr w:rsidR="00531FC6" w:rsidRPr="0089008B"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89008B" w:rsidRDefault="00531FC6" w:rsidP="00531FC6">
            <w:pPr>
              <w:rPr>
                <w:lang w:val="es-ES"/>
              </w:rPr>
            </w:pPr>
            <w:r w:rsidRPr="0089008B">
              <w:rPr>
                <w:b/>
                <w:i/>
                <w:color w:val="404040" w:themeColor="text1" w:themeTint="BF"/>
                <w:sz w:val="18"/>
                <w:lang w:val="es-ES"/>
              </w:rPr>
              <w:t>Para la siguiente funcionalidad:</w:t>
            </w:r>
          </w:p>
          <w:p w14:paraId="6E47A8C2" w14:textId="77777777" w:rsidR="00531FC6" w:rsidRPr="0089008B" w:rsidRDefault="00531FC6" w:rsidP="00400D01">
            <w:pPr>
              <w:pStyle w:val="PURBullet-Indented"/>
              <w:rPr>
                <w:lang w:val="es-ES"/>
              </w:rPr>
            </w:pPr>
            <w:r w:rsidRPr="0089008B">
              <w:rPr>
                <w:lang w:val="es-ES"/>
              </w:rPr>
              <w:t>Elementos Web de línea de negocio de servicios de conectividad empresarial</w:t>
            </w:r>
          </w:p>
          <w:p w14:paraId="4E220519" w14:textId="6B2E2E41" w:rsidR="00531FC6" w:rsidRPr="0089008B" w:rsidRDefault="00531FC6" w:rsidP="00400D01">
            <w:pPr>
              <w:pStyle w:val="PURBullet-Indented"/>
              <w:rPr>
                <w:lang w:val="es-ES"/>
              </w:rPr>
            </w:pPr>
            <w:r w:rsidRPr="0089008B">
              <w:rPr>
                <w:lang w:val="es-ES"/>
              </w:rPr>
              <w:t>Integración de clientes de servicios de conectividad empresarial de Office 2013</w:t>
            </w:r>
          </w:p>
          <w:p w14:paraId="0A2A7C35" w14:textId="77777777" w:rsidR="00531FC6" w:rsidRPr="0089008B" w:rsidRDefault="00531FC6" w:rsidP="00400D01">
            <w:pPr>
              <w:pStyle w:val="PURBullet-Indented"/>
              <w:rPr>
                <w:lang w:val="es-ES"/>
              </w:rPr>
            </w:pPr>
            <w:r w:rsidRPr="0089008B">
              <w:rPr>
                <w:lang w:val="es-ES"/>
              </w:rPr>
              <w:t>Servicios de Access</w:t>
            </w:r>
          </w:p>
          <w:p w14:paraId="1AEBB4DA" w14:textId="77777777" w:rsidR="00531FC6" w:rsidRPr="0089008B" w:rsidRDefault="00531FC6" w:rsidP="00400D01">
            <w:pPr>
              <w:pStyle w:val="PURBullet-Indented"/>
              <w:rPr>
                <w:lang w:val="es-ES"/>
              </w:rPr>
            </w:pPr>
            <w:r w:rsidRPr="0089008B">
              <w:rPr>
                <w:lang w:val="es-ES"/>
              </w:rPr>
              <w:t>InfoPath Forms Services</w:t>
            </w:r>
          </w:p>
          <w:p w14:paraId="43B12D26" w14:textId="39383B59" w:rsidR="00F44E81" w:rsidRPr="0089008B" w:rsidRDefault="00F44E81" w:rsidP="00400D01">
            <w:pPr>
              <w:pStyle w:val="PURBullet-Indented"/>
              <w:rPr>
                <w:lang w:val="es-ES"/>
              </w:rPr>
            </w:pPr>
            <w:r w:rsidRPr="0089008B">
              <w:rPr>
                <w:lang w:val="es-ES"/>
              </w:rPr>
              <w:t>Motor de búsqueda Enterprise Search</w:t>
            </w:r>
          </w:p>
          <w:p w14:paraId="3D4989E4" w14:textId="098B08D4" w:rsidR="00F44E81" w:rsidRPr="0089008B" w:rsidRDefault="00F44E81" w:rsidP="00400D01">
            <w:pPr>
              <w:pStyle w:val="PURBullet-Indented"/>
              <w:rPr>
                <w:lang w:val="es-ES"/>
              </w:rPr>
            </w:pPr>
            <w:r w:rsidRPr="0089008B">
              <w:rPr>
                <w:lang w:val="es-ES"/>
              </w:rPr>
              <w:t>E-discovery y complementos</w:t>
            </w:r>
          </w:p>
          <w:p w14:paraId="5F85E07E" w14:textId="1E70345F" w:rsidR="00531FC6" w:rsidRPr="0089008B" w:rsidRDefault="00531FC6" w:rsidP="00400D01">
            <w:pPr>
              <w:pStyle w:val="PURBullet-Indented"/>
              <w:rPr>
                <w:lang w:val="es-ES"/>
              </w:rPr>
            </w:pPr>
            <w:r w:rsidRPr="0089008B">
              <w:rPr>
                <w:lang w:val="es-ES"/>
              </w:rPr>
              <w:t>Servicios de Excel, PowerPivot, PowerView</w:t>
            </w:r>
          </w:p>
          <w:p w14:paraId="2E021EB0" w14:textId="77777777" w:rsidR="00531FC6" w:rsidRPr="0089008B" w:rsidRDefault="00531FC6" w:rsidP="00400D01">
            <w:pPr>
              <w:pStyle w:val="PURBullet-Indented"/>
              <w:rPr>
                <w:lang w:val="es-ES"/>
              </w:rPr>
            </w:pPr>
            <w:r w:rsidRPr="0089008B">
              <w:rPr>
                <w:lang w:val="es-ES"/>
              </w:rPr>
              <w:t>Servicios de Visio</w:t>
            </w:r>
          </w:p>
          <w:p w14:paraId="22600268" w14:textId="77777777" w:rsidR="00531FC6" w:rsidRPr="0089008B" w:rsidRDefault="00531FC6" w:rsidP="00400D01">
            <w:pPr>
              <w:pStyle w:val="PURBullet-Indented"/>
              <w:rPr>
                <w:lang w:val="es-ES"/>
              </w:rPr>
            </w:pPr>
            <w:r w:rsidRPr="0089008B">
              <w:rPr>
                <w:lang w:val="es-ES"/>
              </w:rPr>
              <w:t>PerformancePoint Services</w:t>
            </w:r>
          </w:p>
          <w:p w14:paraId="584919A9" w14:textId="77777777" w:rsidR="00531FC6" w:rsidRPr="0089008B" w:rsidRDefault="00531FC6" w:rsidP="00400D01">
            <w:pPr>
              <w:pStyle w:val="PURBullet-Indented"/>
              <w:rPr>
                <w:lang w:val="es-ES"/>
              </w:rPr>
            </w:pPr>
            <w:r w:rsidRPr="0089008B">
              <w:rPr>
                <w:lang w:val="es-ES"/>
              </w:rPr>
              <w:t>Informes de Analytics personalizados</w:t>
            </w:r>
          </w:p>
          <w:p w14:paraId="076A45FC" w14:textId="77777777" w:rsidR="00531FC6" w:rsidRPr="0089008B" w:rsidRDefault="00531FC6" w:rsidP="00400D01">
            <w:pPr>
              <w:pStyle w:val="PURBullet-Indented"/>
              <w:rPr>
                <w:lang w:val="es-ES"/>
              </w:rPr>
            </w:pPr>
            <w:r w:rsidRPr="0089008B">
              <w:rPr>
                <w:lang w:val="es-ES"/>
              </w:rPr>
              <w:t>Gráficos avanzados</w:t>
            </w:r>
          </w:p>
        </w:tc>
        <w:tc>
          <w:tcPr>
            <w:tcW w:w="2474" w:type="pct"/>
            <w:gridSpan w:val="2"/>
            <w:tcBorders>
              <w:top w:val="single" w:sz="4" w:space="0" w:color="auto"/>
              <w:left w:val="nil"/>
              <w:bottom w:val="nil"/>
              <w:right w:val="nil"/>
            </w:tcBorders>
            <w:shd w:val="clear" w:color="auto" w:fill="auto"/>
          </w:tcPr>
          <w:p w14:paraId="130B8301" w14:textId="77777777" w:rsidR="00531FC6" w:rsidRPr="0089008B" w:rsidRDefault="00BB41EF" w:rsidP="00531FC6">
            <w:pPr>
              <w:rPr>
                <w:lang w:val="es-ES"/>
              </w:rPr>
            </w:pPr>
            <w:r w:rsidRPr="0089008B">
              <w:rPr>
                <w:b/>
                <w:color w:val="404040" w:themeColor="text1" w:themeTint="BF"/>
                <w:sz w:val="18"/>
                <w:lang w:val="es-ES"/>
              </w:rPr>
              <w:t>Usted necesita</w:t>
            </w:r>
          </w:p>
          <w:p w14:paraId="3BAD8884" w14:textId="57828B4E" w:rsidR="00531FC6" w:rsidRPr="0089008B" w:rsidRDefault="00531FC6" w:rsidP="005D23B5">
            <w:pPr>
              <w:pStyle w:val="PURBullet-Indented"/>
              <w:rPr>
                <w:lang w:val="es-ES"/>
              </w:rPr>
            </w:pPr>
            <w:r w:rsidRPr="0089008B">
              <w:rPr>
                <w:lang w:val="es-ES"/>
              </w:rPr>
              <w:t xml:space="preserve">Licencia SAL de SharePoint Server 2013 Standard, </w:t>
            </w:r>
            <w:r w:rsidRPr="0089008B">
              <w:rPr>
                <w:b/>
                <w:lang w:val="es-ES"/>
              </w:rPr>
              <w:t>Y</w:t>
            </w:r>
            <w:r w:rsidR="005D23B5">
              <w:rPr>
                <w:lang w:val="es-ES"/>
              </w:rPr>
              <w:t> </w:t>
            </w:r>
            <w:r w:rsidRPr="0089008B">
              <w:rPr>
                <w:lang w:val="es-ES"/>
              </w:rPr>
              <w:t>licencia SAL de SharePoint Server 2013 Enterprise</w:t>
            </w:r>
          </w:p>
        </w:tc>
      </w:tr>
      <w:tr w:rsidR="00070E35" w:rsidRPr="0089008B"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89008B" w:rsidRDefault="00070E35" w:rsidP="00B123AD">
            <w:pPr>
              <w:spacing w:after="0"/>
              <w:rPr>
                <w:b/>
                <w:i/>
                <w:color w:val="404040" w:themeColor="text1" w:themeTint="BF"/>
                <w:sz w:val="18"/>
                <w:lang w:val="es-ES"/>
              </w:rPr>
            </w:pPr>
            <w:r w:rsidRPr="0089008B">
              <w:rPr>
                <w:b/>
                <w:i/>
                <w:color w:val="404040" w:themeColor="text1" w:themeTint="BF"/>
                <w:sz w:val="18"/>
                <w:lang w:val="es-ES"/>
              </w:rPr>
              <w:lastRenderedPageBreak/>
              <w:t>Licencias SAL para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89008B" w:rsidRDefault="00070E35" w:rsidP="00B123AD">
            <w:pPr>
              <w:spacing w:after="0"/>
              <w:rPr>
                <w:b/>
                <w:i/>
                <w:color w:val="404040" w:themeColor="text1" w:themeTint="BF"/>
                <w:sz w:val="18"/>
                <w:lang w:val="es-ES"/>
              </w:rPr>
            </w:pPr>
            <w:r w:rsidRPr="0089008B">
              <w:rPr>
                <w:b/>
                <w:i/>
                <w:color w:val="404040" w:themeColor="text1" w:themeTint="BF"/>
                <w:sz w:val="18"/>
                <w:lang w:val="es-ES"/>
              </w:rPr>
              <w:t>CALs cualificadas</w:t>
            </w:r>
          </w:p>
        </w:tc>
      </w:tr>
      <w:tr w:rsidR="00531FC6" w:rsidRPr="0089008B"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89008B" w:rsidRDefault="00531FC6" w:rsidP="00F44E81">
            <w:pPr>
              <w:pStyle w:val="PURBullet-Indented"/>
              <w:rPr>
                <w:lang w:val="es-ES"/>
              </w:rPr>
            </w:pPr>
            <w:r w:rsidRPr="0089008B">
              <w:rPr>
                <w:lang w:val="es-ES"/>
              </w:rPr>
              <w:t>SAL de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89008B" w:rsidRDefault="00531FC6" w:rsidP="00400D01">
            <w:pPr>
              <w:pStyle w:val="PURBullet-Indented"/>
              <w:rPr>
                <w:lang w:val="es-ES"/>
              </w:rPr>
            </w:pPr>
            <w:r w:rsidRPr="0089008B">
              <w:rPr>
                <w:lang w:val="es-ES"/>
              </w:rPr>
              <w:t xml:space="preserve">CAL de SharePoint Server 2013 Standard, </w:t>
            </w:r>
            <w:r w:rsidRPr="0089008B">
              <w:rPr>
                <w:b/>
                <w:lang w:val="es-ES"/>
              </w:rPr>
              <w:t>o bien</w:t>
            </w:r>
          </w:p>
          <w:p w14:paraId="46DBFB7C" w14:textId="77777777" w:rsidR="00531FC6" w:rsidRPr="0089008B" w:rsidRDefault="00531FC6" w:rsidP="00400D01">
            <w:pPr>
              <w:pStyle w:val="PURBullet-Indented"/>
              <w:rPr>
                <w:lang w:val="es-ES"/>
              </w:rPr>
            </w:pPr>
            <w:r w:rsidRPr="0089008B">
              <w:rPr>
                <w:lang w:val="es-ES"/>
              </w:rPr>
              <w:t xml:space="preserve">Core CAL Suite, </w:t>
            </w:r>
            <w:r w:rsidRPr="0089008B">
              <w:rPr>
                <w:b/>
                <w:lang w:val="es-ES"/>
              </w:rPr>
              <w:t>o</w:t>
            </w:r>
          </w:p>
          <w:p w14:paraId="004B9F8A" w14:textId="77777777" w:rsidR="00531FC6" w:rsidRPr="0089008B" w:rsidRDefault="00531FC6" w:rsidP="00400D01">
            <w:pPr>
              <w:pStyle w:val="PURBullet-Indented"/>
              <w:rPr>
                <w:lang w:val="es-ES"/>
              </w:rPr>
            </w:pPr>
            <w:r w:rsidRPr="0089008B">
              <w:rPr>
                <w:lang w:val="es-ES"/>
              </w:rPr>
              <w:t>Enterprise CAL Suite</w:t>
            </w:r>
          </w:p>
        </w:tc>
      </w:tr>
      <w:tr w:rsidR="00531FC6" w:rsidRPr="0089008B" w14:paraId="7F6E28D3" w14:textId="77777777" w:rsidTr="007217D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556"/>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89008B" w:rsidRDefault="00531FC6" w:rsidP="00400D01">
            <w:pPr>
              <w:pStyle w:val="PURBullet-Indented"/>
              <w:rPr>
                <w:lang w:val="es-ES"/>
              </w:rPr>
            </w:pPr>
            <w:r w:rsidRPr="0089008B">
              <w:rPr>
                <w:lang w:val="es-ES"/>
              </w:rPr>
              <w:t>Licencia SAL de SharePoint Server 2013 Enterprise</w:t>
            </w:r>
          </w:p>
          <w:p w14:paraId="5473D32E" w14:textId="5C5C48AB" w:rsidR="00531FC6" w:rsidRPr="0089008B" w:rsidRDefault="00531FC6" w:rsidP="005D23B5">
            <w:pPr>
              <w:spacing w:line="240" w:lineRule="exact"/>
              <w:ind w:left="216"/>
              <w:contextualSpacing/>
              <w:rPr>
                <w:color w:val="404040" w:themeColor="text1" w:themeTint="BF"/>
                <w:sz w:val="18"/>
                <w:lang w:val="es-ES"/>
              </w:rPr>
            </w:pPr>
            <w:r w:rsidRPr="0089008B">
              <w:rPr>
                <w:color w:val="404040" w:themeColor="text1" w:themeTint="BF"/>
                <w:sz w:val="18"/>
                <w:lang w:val="es-ES"/>
              </w:rPr>
              <w:t xml:space="preserve">(tenga en cuenta que una licencia SAL de </w:t>
            </w:r>
            <w:r w:rsidR="005D23B5">
              <w:rPr>
                <w:color w:val="404040" w:themeColor="text1" w:themeTint="BF"/>
                <w:sz w:val="18"/>
                <w:lang w:val="es-ES"/>
              </w:rPr>
              <w:br/>
            </w:r>
            <w:r w:rsidRPr="0089008B">
              <w:rPr>
                <w:color w:val="404040" w:themeColor="text1" w:themeTint="BF"/>
                <w:sz w:val="18"/>
                <w:lang w:val="es-ES"/>
              </w:rPr>
              <w:t>SharePoint Server 2013 Enterprise requiere que</w:t>
            </w:r>
            <w:r w:rsidR="005D23B5">
              <w:rPr>
                <w:color w:val="404040" w:themeColor="text1" w:themeTint="BF"/>
                <w:sz w:val="18"/>
                <w:lang w:val="es-ES"/>
              </w:rPr>
              <w:t> </w:t>
            </w:r>
            <w:r w:rsidRPr="0089008B">
              <w:rPr>
                <w:color w:val="404040" w:themeColor="text1" w:themeTint="BF"/>
                <w:sz w:val="18"/>
                <w:lang w:val="es-ES"/>
              </w:rPr>
              <w:t>el</w:t>
            </w:r>
            <w:r w:rsidR="005D23B5">
              <w:rPr>
                <w:color w:val="404040" w:themeColor="text1" w:themeTint="BF"/>
                <w:sz w:val="18"/>
                <w:lang w:val="es-ES"/>
              </w:rPr>
              <w:t> </w:t>
            </w:r>
            <w:r w:rsidRPr="0089008B">
              <w:rPr>
                <w:color w:val="404040" w:themeColor="text1" w:themeTint="BF"/>
                <w:sz w:val="18"/>
                <w:lang w:val="es-ES"/>
              </w:rPr>
              <w:t>Usuario</w:t>
            </w:r>
            <w:r w:rsidR="005D23B5">
              <w:rPr>
                <w:color w:val="404040" w:themeColor="text1" w:themeTint="BF"/>
                <w:sz w:val="18"/>
                <w:lang w:val="es-ES"/>
              </w:rPr>
              <w:t> </w:t>
            </w:r>
            <w:r w:rsidRPr="0089008B">
              <w:rPr>
                <w:color w:val="404040" w:themeColor="text1" w:themeTint="BF"/>
                <w:sz w:val="18"/>
                <w:lang w:val="es-ES"/>
              </w:rPr>
              <w:t>Final tenga una licencia SAL de SharePoint</w:t>
            </w:r>
            <w:r w:rsidR="005D23B5">
              <w:rPr>
                <w:color w:val="404040" w:themeColor="text1" w:themeTint="BF"/>
                <w:sz w:val="18"/>
                <w:lang w:val="es-ES"/>
              </w:rPr>
              <w:t> </w:t>
            </w:r>
            <w:r w:rsidRPr="0089008B">
              <w:rPr>
                <w:color w:val="404040" w:themeColor="text1" w:themeTint="BF"/>
                <w:sz w:val="18"/>
                <w:lang w:val="es-ES"/>
              </w:rPr>
              <w:t>Server</w:t>
            </w:r>
            <w:r w:rsidR="005D23B5">
              <w:rPr>
                <w:color w:val="404040" w:themeColor="text1" w:themeTint="BF"/>
                <w:sz w:val="18"/>
                <w:lang w:val="es-ES"/>
              </w:rPr>
              <w:t> </w:t>
            </w:r>
            <w:r w:rsidRPr="0089008B">
              <w:rPr>
                <w:color w:val="404040" w:themeColor="text1" w:themeTint="BF"/>
                <w:sz w:val="18"/>
                <w:lang w:val="es-ES"/>
              </w:rPr>
              <w:t>2013 Standard)</w:t>
            </w:r>
          </w:p>
        </w:tc>
        <w:tc>
          <w:tcPr>
            <w:tcW w:w="2474" w:type="pct"/>
            <w:gridSpan w:val="2"/>
            <w:tcBorders>
              <w:top w:val="dotted" w:sz="4" w:space="0" w:color="B9D3EB" w:themeColor="accent1"/>
              <w:left w:val="nil"/>
              <w:bottom w:val="nil"/>
              <w:right w:val="nil"/>
            </w:tcBorders>
            <w:shd w:val="clear" w:color="auto" w:fill="auto"/>
          </w:tcPr>
          <w:p w14:paraId="7A796925" w14:textId="3BBFE696" w:rsidR="00531FC6" w:rsidRPr="0089008B" w:rsidRDefault="006B6ACF" w:rsidP="005D23B5">
            <w:pPr>
              <w:pStyle w:val="PURBullet-Indented"/>
              <w:rPr>
                <w:lang w:val="es-ES"/>
              </w:rPr>
            </w:pPr>
            <w:r w:rsidRPr="0089008B">
              <w:rPr>
                <w:lang w:val="es-ES"/>
              </w:rPr>
              <w:t xml:space="preserve">CAL de SharePoint Server 2013 Standard </w:t>
            </w:r>
            <w:r w:rsidRPr="0089008B">
              <w:rPr>
                <w:b/>
                <w:lang w:val="es-ES"/>
              </w:rPr>
              <w:t>y</w:t>
            </w:r>
            <w:r w:rsidR="005D23B5" w:rsidRPr="005D23B5">
              <w:rPr>
                <w:lang w:val="es-ES"/>
              </w:rPr>
              <w:t> </w:t>
            </w:r>
            <w:r w:rsidRPr="0089008B">
              <w:rPr>
                <w:lang w:val="es-ES"/>
              </w:rPr>
              <w:t>Enterprise</w:t>
            </w:r>
            <w:r w:rsidR="005D23B5">
              <w:rPr>
                <w:lang w:val="es-ES"/>
              </w:rPr>
              <w:t> </w:t>
            </w:r>
            <w:r w:rsidRPr="0089008B">
              <w:rPr>
                <w:rFonts w:cs="Tahoma"/>
                <w:szCs w:val="18"/>
                <w:lang w:val="es-ES"/>
              </w:rPr>
              <w:t>CAL</w:t>
            </w:r>
            <w:r w:rsidRPr="0089008B">
              <w:rPr>
                <w:lang w:val="es-ES"/>
              </w:rPr>
              <w:t xml:space="preserve"> de SharePoint Server 2013, </w:t>
            </w:r>
            <w:r w:rsidRPr="0089008B">
              <w:rPr>
                <w:b/>
                <w:lang w:val="es-ES"/>
              </w:rPr>
              <w:t>o</w:t>
            </w:r>
          </w:p>
          <w:p w14:paraId="1EC39DB0" w14:textId="4BFDDBF6" w:rsidR="00531FC6" w:rsidRPr="004307BD" w:rsidRDefault="00531FC6" w:rsidP="00400D01">
            <w:pPr>
              <w:pStyle w:val="PURBullet-Indented"/>
              <w:rPr>
                <w:lang w:val="fr-FR"/>
              </w:rPr>
            </w:pPr>
            <w:r w:rsidRPr="00352407">
              <w:rPr>
                <w:lang w:val="fr-FR"/>
              </w:rPr>
              <w:t xml:space="preserve">Core CAL Suite </w:t>
            </w:r>
            <w:r w:rsidRPr="00352407">
              <w:rPr>
                <w:b/>
                <w:lang w:val="fr-FR"/>
              </w:rPr>
              <w:t>y</w:t>
            </w:r>
            <w:r w:rsidRPr="00352407">
              <w:rPr>
                <w:lang w:val="fr-FR"/>
              </w:rPr>
              <w:t xml:space="preserve"> Enterprise CAL de </w:t>
            </w:r>
            <w:r w:rsidR="005D23B5" w:rsidRPr="00352407">
              <w:rPr>
                <w:lang w:val="fr-FR"/>
              </w:rPr>
              <w:br/>
            </w:r>
            <w:r w:rsidRPr="00352407">
              <w:rPr>
                <w:lang w:val="fr-FR"/>
              </w:rPr>
              <w:t>ShareP</w:t>
            </w:r>
            <w:r w:rsidRPr="004307BD">
              <w:rPr>
                <w:lang w:val="fr-FR"/>
              </w:rPr>
              <w:t xml:space="preserve">oint Server 2013, </w:t>
            </w:r>
            <w:r w:rsidRPr="004307BD">
              <w:rPr>
                <w:b/>
                <w:lang w:val="fr-FR"/>
              </w:rPr>
              <w:t>o</w:t>
            </w:r>
          </w:p>
          <w:p w14:paraId="51853C7B" w14:textId="77777777" w:rsidR="00531FC6" w:rsidRPr="0089008B" w:rsidRDefault="00531FC6" w:rsidP="00400D01">
            <w:pPr>
              <w:pStyle w:val="PURBullet-Indented"/>
              <w:rPr>
                <w:lang w:val="es-ES"/>
              </w:rPr>
            </w:pPr>
            <w:r w:rsidRPr="0089008B">
              <w:rPr>
                <w:lang w:val="es-ES"/>
              </w:rPr>
              <w:t>Enterprise CAL Suite</w:t>
            </w:r>
          </w:p>
        </w:tc>
      </w:tr>
    </w:tbl>
    <w:bookmarkStart w:id="746" w:name="_Toc299519138"/>
    <w:bookmarkStart w:id="747" w:name="_Toc299531570"/>
    <w:bookmarkStart w:id="748" w:name="_Toc299531894"/>
    <w:bookmarkStart w:id="749" w:name="_Toc299957177"/>
    <w:p w14:paraId="78A660F1" w14:textId="2EE51F20" w:rsidR="00830DCA" w:rsidRPr="0089008B" w:rsidRDefault="00830DCA" w:rsidP="004F278A">
      <w:pPr>
        <w:pStyle w:val="PURBreadcrumb"/>
        <w:keepNext w:val="0"/>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489F7461" w14:textId="4385F6DE" w:rsidR="009A4C7C" w:rsidRPr="0089008B" w:rsidRDefault="009A4C7C" w:rsidP="00D6363C">
      <w:pPr>
        <w:pStyle w:val="PURProductName"/>
        <w:rPr>
          <w:lang w:val="es-ES"/>
        </w:rPr>
      </w:pPr>
      <w:bookmarkStart w:id="750" w:name="_Toc299519142"/>
      <w:bookmarkStart w:id="751" w:name="_Toc299531574"/>
      <w:bookmarkStart w:id="752" w:name="_Toc299531898"/>
      <w:bookmarkStart w:id="753" w:name="_Toc299957181"/>
      <w:bookmarkStart w:id="754" w:name="_Toc346536879"/>
      <w:bookmarkStart w:id="755" w:name="_Toc346895330"/>
      <w:bookmarkStart w:id="756" w:name="_Toc339280343"/>
      <w:bookmarkStart w:id="757" w:name="_Toc339280486"/>
      <w:bookmarkStart w:id="758" w:name="_Toc363552816"/>
      <w:bookmarkStart w:id="759" w:name="_Toc363552879"/>
      <w:bookmarkStart w:id="760" w:name="_Toc378682178"/>
      <w:bookmarkStart w:id="761" w:name="_Toc378682280"/>
      <w:bookmarkStart w:id="762" w:name="_Toc371268292"/>
      <w:bookmarkStart w:id="763" w:name="_Toc371268358"/>
      <w:bookmarkStart w:id="764" w:name="_Toc379278495"/>
      <w:bookmarkStart w:id="765" w:name="_Toc379278557"/>
      <w:bookmarkStart w:id="766" w:name="_Toc388447655"/>
      <w:bookmarkStart w:id="767" w:name="_Toc388997267"/>
      <w:bookmarkEnd w:id="746"/>
      <w:bookmarkEnd w:id="747"/>
      <w:bookmarkEnd w:id="748"/>
      <w:bookmarkEnd w:id="749"/>
      <w:r w:rsidRPr="0089008B">
        <w:rPr>
          <w:lang w:val="es-ES"/>
        </w:rPr>
        <w:t>SQL Server 2014 Standard</w:t>
      </w:r>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bookmarkEnd w:id="766"/>
      <w:bookmarkEnd w:id="767"/>
      <w:r w:rsidRPr="0089008B">
        <w:rPr>
          <w:lang w:val="es-ES"/>
        </w:rPr>
        <w:fldChar w:fldCharType="begin"/>
      </w:r>
      <w:r w:rsidRPr="0089008B">
        <w:rPr>
          <w:lang w:val="es-ES"/>
        </w:rPr>
        <w:instrText>XE "SQL Server 2014 Standard"</w:instrText>
      </w:r>
      <w:r w:rsidRPr="0089008B">
        <w:rPr>
          <w:lang w:val="es-ES"/>
        </w:rPr>
        <w:fldChar w:fldCharType="end"/>
      </w:r>
    </w:p>
    <w:p w14:paraId="284080DC" w14:textId="77777777" w:rsidR="009A4C7C" w:rsidRPr="0089008B" w:rsidRDefault="009A4C7C" w:rsidP="009A4C7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3448DF" w14:paraId="3CB57E29" w14:textId="77777777" w:rsidTr="009F774B">
        <w:tc>
          <w:tcPr>
            <w:tcW w:w="2477" w:type="pct"/>
            <w:tcBorders>
              <w:top w:val="single" w:sz="4" w:space="0" w:color="auto"/>
              <w:bottom w:val="nil"/>
            </w:tcBorders>
          </w:tcPr>
          <w:p w14:paraId="4D9C46AC" w14:textId="77777777" w:rsidR="00831C1F" w:rsidRPr="0089008B" w:rsidRDefault="00831C1F" w:rsidP="00831C1F">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523" w:type="pct"/>
            <w:tcBorders>
              <w:top w:val="single" w:sz="4" w:space="0" w:color="auto"/>
              <w:bottom w:val="nil"/>
            </w:tcBorders>
          </w:tcPr>
          <w:p w14:paraId="7F500AA6" w14:textId="7A48C3A0" w:rsidR="00831C1F" w:rsidRPr="0089008B" w:rsidRDefault="004F154D" w:rsidP="00831C1F">
            <w:pPr>
              <w:pStyle w:val="PURLMSH"/>
              <w:rPr>
                <w:lang w:val="es-ES"/>
              </w:rPr>
            </w:pPr>
            <w:r w:rsidRPr="0089008B">
              <w:rPr>
                <w:lang w:val="es-ES"/>
              </w:rPr>
              <w:t xml:space="preserve">Ver Notificación Aplicable: </w:t>
            </w:r>
            <w:r w:rsidRPr="0089008B">
              <w:rPr>
                <w:b/>
                <w:lang w:val="es-ES"/>
              </w:rPr>
              <w:t xml:space="preserve">Actualizaciones Automáticas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9A4C7C" w:rsidRPr="0089008B" w14:paraId="2BD09645" w14:textId="77777777" w:rsidTr="009F774B">
        <w:tc>
          <w:tcPr>
            <w:tcW w:w="2477" w:type="pct"/>
            <w:tcBorders>
              <w:top w:val="nil"/>
            </w:tcBorders>
          </w:tcPr>
          <w:p w14:paraId="19B5CE7A" w14:textId="1C92370E" w:rsidR="009A4C7C" w:rsidRPr="0089008B" w:rsidRDefault="009A4C7C" w:rsidP="009A4C7C">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523" w:type="pct"/>
            <w:tcBorders>
              <w:top w:val="nil"/>
            </w:tcBorders>
          </w:tcPr>
          <w:p w14:paraId="6EBEE127" w14:textId="1A5CC6D4" w:rsidR="009A4C7C" w:rsidRPr="0089008B" w:rsidRDefault="003B0799" w:rsidP="005D23B5">
            <w:pPr>
              <w:pStyle w:val="PURLMSH"/>
              <w:rPr>
                <w:lang w:val="es-ES"/>
              </w:rPr>
            </w:pPr>
            <w:r w:rsidRPr="0089008B">
              <w:rPr>
                <w:lang w:val="es-ES"/>
              </w:rPr>
              <w:t>Elegible para Servicios de software en Servidores de Proveedores de</w:t>
            </w:r>
            <w:r w:rsidR="005D23B5">
              <w:rPr>
                <w:lang w:val="es-ES"/>
              </w:rPr>
              <w:t> </w:t>
            </w:r>
            <w:r w:rsidRPr="0089008B">
              <w:rPr>
                <w:lang w:val="es-ES"/>
              </w:rPr>
              <w:t>Data</w:t>
            </w:r>
            <w:r w:rsidR="005D23B5">
              <w:rPr>
                <w:lang w:val="es-ES"/>
              </w:rPr>
              <w:t> </w:t>
            </w:r>
            <w:r w:rsidRPr="0089008B">
              <w:rPr>
                <w:lang w:val="es-ES"/>
              </w:rPr>
              <w:t xml:space="preserve">Center: </w:t>
            </w:r>
            <w:r w:rsidRPr="0089008B">
              <w:rPr>
                <w:b/>
                <w:lang w:val="es-ES"/>
              </w:rPr>
              <w:t>Sí</w:t>
            </w:r>
          </w:p>
        </w:tc>
      </w:tr>
      <w:tr w:rsidR="009A4C7C" w:rsidRPr="003448D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89008B" w:rsidRDefault="009A4C7C" w:rsidP="007217D5">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3025FD" w:rsidRPr="0089008B"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89008B" w:rsidRDefault="003025FD" w:rsidP="007217D5">
            <w:pPr>
              <w:pStyle w:val="PURBody"/>
              <w:keepNext/>
              <w:keepLines/>
              <w:rPr>
                <w:lang w:val="es-ES"/>
              </w:rPr>
            </w:pPr>
            <w:r w:rsidRPr="0089008B">
              <w:rPr>
                <w:b/>
                <w:lang w:val="es-ES"/>
              </w:rPr>
              <w:t>Usted necesita</w:t>
            </w:r>
          </w:p>
          <w:p w14:paraId="67F3A2A0" w14:textId="503E2726" w:rsidR="009F3973" w:rsidRPr="0089008B" w:rsidRDefault="009F3973" w:rsidP="007217D5">
            <w:pPr>
              <w:pStyle w:val="PURBullet-Indented"/>
              <w:keepNext/>
              <w:keepLines/>
              <w:rPr>
                <w:lang w:val="es-ES"/>
              </w:rPr>
            </w:pPr>
            <w:r w:rsidRPr="0089008B">
              <w:rPr>
                <w:lang w:val="es-ES"/>
              </w:rPr>
              <w:t xml:space="preserve">Licencia SAL de SQL Server 2014, edición Standard </w:t>
            </w:r>
            <w:r w:rsidRPr="0089008B">
              <w:rPr>
                <w:b/>
                <w:lang w:val="es-ES"/>
              </w:rPr>
              <w:t>o</w:t>
            </w:r>
          </w:p>
          <w:p w14:paraId="43B7492B" w14:textId="2CE53795" w:rsidR="003025FD" w:rsidRPr="0089008B" w:rsidRDefault="009F3973" w:rsidP="007217D5">
            <w:pPr>
              <w:pStyle w:val="PURBullet-Indented"/>
              <w:keepNext/>
              <w:keepLines/>
              <w:rPr>
                <w:lang w:val="es-ES"/>
              </w:rPr>
            </w:pPr>
            <w:r w:rsidRPr="0089008B">
              <w:rPr>
                <w:lang w:val="es-ES"/>
              </w:rPr>
              <w:t>Licencia SAL de Business Intelligence de SQL Server 2014</w:t>
            </w:r>
          </w:p>
        </w:tc>
      </w:tr>
    </w:tbl>
    <w:p w14:paraId="41D0A7E0" w14:textId="77777777" w:rsidR="009A4C7C" w:rsidRPr="0089008B" w:rsidRDefault="009A4C7C" w:rsidP="0085206E">
      <w:pPr>
        <w:pStyle w:val="PURADDITIONALTERMSHEADERMB"/>
        <w:rPr>
          <w:lang w:val="es-ES"/>
        </w:rPr>
      </w:pPr>
      <w:r w:rsidRPr="0089008B">
        <w:rPr>
          <w:lang w:val="es-ES"/>
        </w:rPr>
        <w:t>Términos Adicionales:</w:t>
      </w:r>
    </w:p>
    <w:p w14:paraId="48432C2D" w14:textId="77777777" w:rsidR="0061320A" w:rsidRPr="0089008B" w:rsidRDefault="0061320A" w:rsidP="0061320A">
      <w:pPr>
        <w:pStyle w:val="PURBlueStrong-Indented"/>
        <w:rPr>
          <w:lang w:val="es-ES"/>
        </w:rPr>
      </w:pPr>
      <w:r w:rsidRPr="0089008B">
        <w:rPr>
          <w:lang w:val="es-ES"/>
        </w:rPr>
        <w:t>Derechos de ediciones anteriores</w:t>
      </w:r>
    </w:p>
    <w:p w14:paraId="7E93386D" w14:textId="7444661D" w:rsidR="0061320A" w:rsidRPr="0089008B" w:rsidRDefault="0061320A" w:rsidP="0061320A">
      <w:pPr>
        <w:pStyle w:val="Heading2"/>
        <w:widowControl w:val="0"/>
        <w:pBdr>
          <w:bottom w:val="none" w:sz="0" w:space="0" w:color="auto"/>
        </w:pBdr>
        <w:tabs>
          <w:tab w:val="left" w:pos="720"/>
        </w:tabs>
        <w:ind w:left="270"/>
        <w:rPr>
          <w:lang w:val="es-ES"/>
        </w:rPr>
      </w:pPr>
      <w:r w:rsidRPr="0089008B">
        <w:rPr>
          <w:b w:val="0"/>
          <w:caps w:val="0"/>
          <w:color w:val="404040" w:themeColor="text1" w:themeTint="BF"/>
          <w:sz w:val="18"/>
          <w:lang w:val="es-ES"/>
        </w:rPr>
        <w:t xml:space="preserve">En lugar de cualquier instancia permitida, puede crear, almacenar y usar una instancia de la versión de 2012 </w:t>
      </w:r>
      <w:r w:rsidR="005D23B5">
        <w:rPr>
          <w:b w:val="0"/>
          <w:caps w:val="0"/>
          <w:color w:val="404040" w:themeColor="text1" w:themeTint="BF"/>
          <w:sz w:val="18"/>
          <w:lang w:val="es-ES"/>
        </w:rPr>
        <w:br/>
      </w:r>
      <w:r w:rsidRPr="0089008B">
        <w:rPr>
          <w:b w:val="0"/>
          <w:caps w:val="0"/>
          <w:color w:val="404040" w:themeColor="text1" w:themeTint="BF"/>
          <w:sz w:val="18"/>
          <w:lang w:val="es-ES"/>
        </w:rPr>
        <w:t>de SQL Server Standard Workgroup o Small Business edition del software.</w:t>
      </w:r>
    </w:p>
    <w:p w14:paraId="7CC50E31" w14:textId="6F9B89F8" w:rsidR="00091B14" w:rsidRPr="0089008B" w:rsidRDefault="00091B14" w:rsidP="00D62BE8">
      <w:pPr>
        <w:pStyle w:val="PURBlueStrong-Indented"/>
        <w:tabs>
          <w:tab w:val="left" w:pos="9373"/>
        </w:tabs>
        <w:rPr>
          <w:lang w:val="es-ES"/>
        </w:rPr>
      </w:pPr>
      <w:r w:rsidRPr="0089008B">
        <w:rPr>
          <w:lang w:val="es-ES"/>
        </w:rPr>
        <w:t>.NET Framework Software</w:t>
      </w:r>
    </w:p>
    <w:p w14:paraId="2EBE7B7E" w14:textId="65D5FA6C" w:rsidR="00091B14" w:rsidRPr="0089008B" w:rsidRDefault="00091B14" w:rsidP="00091B14">
      <w:pPr>
        <w:pStyle w:val="PURBody-Indented"/>
        <w:rPr>
          <w:lang w:val="es-ES"/>
        </w:rPr>
      </w:pPr>
      <w:r w:rsidRPr="0089008B">
        <w:rPr>
          <w:lang w:val="es-ES"/>
        </w:rPr>
        <w:t xml:space="preserve">El software del producto contiene el software Microsoft .NET Framework y puede contener el software PowerShell. </w:t>
      </w:r>
      <w:r w:rsidR="005D23B5">
        <w:rPr>
          <w:lang w:val="es-ES"/>
        </w:rPr>
        <w:br/>
      </w:r>
      <w:r w:rsidRPr="0089008B">
        <w:rPr>
          <w:lang w:val="es-ES"/>
        </w:rPr>
        <w:t xml:space="preserve">Consulte los términos de licencia para .NET Framework, software PowerShell y la revisión de Windows KB975759 </w:t>
      </w:r>
      <w:r w:rsidR="005D23B5">
        <w:rPr>
          <w:lang w:val="es-ES"/>
        </w:rPr>
        <w:br/>
      </w:r>
      <w:r w:rsidRPr="0089008B">
        <w:rPr>
          <w:lang w:val="es-ES"/>
        </w:rPr>
        <w:t>en los Términos de Licencia Universales.</w:t>
      </w:r>
    </w:p>
    <w:p w14:paraId="5C9456D4" w14:textId="26500E21" w:rsidR="009A4C7C"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668D6429" w14:textId="45127C25" w:rsidR="00E669F1" w:rsidRPr="0089008B" w:rsidRDefault="00E669F1" w:rsidP="00D6363C">
      <w:pPr>
        <w:pStyle w:val="PURProductName"/>
        <w:rPr>
          <w:lang w:val="es-ES"/>
        </w:rPr>
      </w:pPr>
      <w:bookmarkStart w:id="768" w:name="_Toc346536880"/>
      <w:bookmarkStart w:id="769" w:name="_Toc346895331"/>
      <w:bookmarkStart w:id="770" w:name="_Toc339280344"/>
      <w:bookmarkStart w:id="771" w:name="_Toc339280487"/>
      <w:bookmarkStart w:id="772" w:name="_Toc363552817"/>
      <w:bookmarkStart w:id="773" w:name="_Toc363552880"/>
      <w:bookmarkStart w:id="774" w:name="_Toc378682179"/>
      <w:bookmarkStart w:id="775" w:name="_Toc378682281"/>
      <w:bookmarkStart w:id="776" w:name="_Toc371268293"/>
      <w:bookmarkStart w:id="777" w:name="_Toc371268359"/>
      <w:bookmarkStart w:id="778" w:name="_Toc379278496"/>
      <w:bookmarkStart w:id="779" w:name="_Toc379278558"/>
      <w:bookmarkStart w:id="780" w:name="_Toc388447656"/>
      <w:bookmarkStart w:id="781" w:name="_Toc388997268"/>
      <w:bookmarkStart w:id="782" w:name="_Toc297828757"/>
      <w:bookmarkStart w:id="783" w:name="_Toc297883512"/>
      <w:bookmarkStart w:id="784" w:name="_Toc299519143"/>
      <w:bookmarkStart w:id="785" w:name="_Toc299531575"/>
      <w:bookmarkStart w:id="786" w:name="_Toc299531899"/>
      <w:bookmarkStart w:id="787" w:name="_Toc299957182"/>
      <w:r w:rsidRPr="0089008B">
        <w:rPr>
          <w:lang w:val="es-ES"/>
        </w:rPr>
        <w:t>Business Intelligence de SQL Server 2014</w:t>
      </w:r>
      <w:bookmarkEnd w:id="768"/>
      <w:bookmarkEnd w:id="769"/>
      <w:bookmarkEnd w:id="770"/>
      <w:bookmarkEnd w:id="771"/>
      <w:bookmarkEnd w:id="772"/>
      <w:bookmarkEnd w:id="773"/>
      <w:bookmarkEnd w:id="774"/>
      <w:bookmarkEnd w:id="775"/>
      <w:bookmarkEnd w:id="776"/>
      <w:bookmarkEnd w:id="777"/>
      <w:bookmarkEnd w:id="778"/>
      <w:bookmarkEnd w:id="779"/>
      <w:bookmarkEnd w:id="780"/>
      <w:bookmarkEnd w:id="781"/>
      <w:r w:rsidRPr="0089008B">
        <w:rPr>
          <w:lang w:val="es-ES"/>
        </w:rPr>
        <w:fldChar w:fldCharType="begin"/>
      </w:r>
      <w:r w:rsidRPr="0089008B">
        <w:rPr>
          <w:lang w:val="es-ES"/>
        </w:rPr>
        <w:instrText>XE "Business Intelligence de SQL Server 2014"</w:instrText>
      </w:r>
      <w:r w:rsidRPr="0089008B">
        <w:rPr>
          <w:lang w:val="es-ES"/>
        </w:rPr>
        <w:fldChar w:fldCharType="end"/>
      </w:r>
    </w:p>
    <w:p w14:paraId="594858BA" w14:textId="77777777" w:rsidR="00E669F1" w:rsidRPr="0089008B" w:rsidRDefault="00E669F1" w:rsidP="00E669F1">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3448DF" w14:paraId="1E06C97F" w14:textId="77777777" w:rsidTr="00230F33">
        <w:tc>
          <w:tcPr>
            <w:tcW w:w="2477" w:type="pct"/>
            <w:tcBorders>
              <w:top w:val="single" w:sz="4" w:space="0" w:color="auto"/>
              <w:bottom w:val="nil"/>
            </w:tcBorders>
          </w:tcPr>
          <w:p w14:paraId="4780BD9F" w14:textId="77777777" w:rsidR="00E669F1" w:rsidRPr="0089008B" w:rsidRDefault="00E669F1" w:rsidP="00230F33">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523" w:type="pct"/>
            <w:tcBorders>
              <w:top w:val="single" w:sz="4" w:space="0" w:color="auto"/>
              <w:bottom w:val="nil"/>
            </w:tcBorders>
          </w:tcPr>
          <w:p w14:paraId="30F765BD" w14:textId="11CCBEDA" w:rsidR="00E669F1" w:rsidRPr="0089008B" w:rsidRDefault="00E669F1" w:rsidP="00230F33">
            <w:pPr>
              <w:pStyle w:val="PURLMSH"/>
              <w:rPr>
                <w:lang w:val="es-ES"/>
              </w:rPr>
            </w:pPr>
            <w:r w:rsidRPr="0089008B">
              <w:rPr>
                <w:lang w:val="es-ES"/>
              </w:rPr>
              <w:t xml:space="preserve">Ver Notificación Aplicable: </w:t>
            </w:r>
            <w:r w:rsidRPr="0089008B">
              <w:rPr>
                <w:b/>
                <w:lang w:val="es-ES"/>
              </w:rPr>
              <w:t xml:space="preserve">Actualizaciones Automáticas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E669F1" w:rsidRPr="0089008B" w14:paraId="6943E8F6" w14:textId="77777777" w:rsidTr="00230F33">
        <w:tc>
          <w:tcPr>
            <w:tcW w:w="2477" w:type="pct"/>
            <w:tcBorders>
              <w:top w:val="nil"/>
            </w:tcBorders>
          </w:tcPr>
          <w:p w14:paraId="056CCBB5" w14:textId="2BDDD67E" w:rsidR="00E669F1" w:rsidRPr="0089008B" w:rsidRDefault="00E669F1" w:rsidP="00230F33">
            <w:pPr>
              <w:pStyle w:val="PURLMSH"/>
              <w:rPr>
                <w:lang w:val="es-ES"/>
              </w:rPr>
            </w:pPr>
            <w:r w:rsidRPr="0089008B">
              <w:rPr>
                <w:lang w:val="es-ES"/>
              </w:rPr>
              <w:t xml:space="preserve">Software Adicional/Cliente: </w:t>
            </w:r>
            <w:r w:rsidRPr="0089008B">
              <w:rPr>
                <w:b/>
                <w:lang w:val="es-ES"/>
              </w:rPr>
              <w:t>Si</w:t>
            </w:r>
            <w:r w:rsidRPr="0089008B">
              <w:rPr>
                <w:lang w:val="es-ES"/>
              </w:rPr>
              <w:t xml:space="preserve">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523" w:type="pct"/>
            <w:tcBorders>
              <w:top w:val="nil"/>
            </w:tcBorders>
          </w:tcPr>
          <w:p w14:paraId="39CF8591" w14:textId="5F0F0641" w:rsidR="00E669F1" w:rsidRPr="0089008B" w:rsidRDefault="003B0799" w:rsidP="00E31E07">
            <w:pPr>
              <w:pStyle w:val="PURLMSH"/>
              <w:rPr>
                <w:lang w:val="es-ES"/>
              </w:rPr>
            </w:pPr>
            <w:r w:rsidRPr="0089008B">
              <w:rPr>
                <w:lang w:val="es-ES"/>
              </w:rPr>
              <w:t>Elegible para Servicios de software en Servidores de Proveedores de</w:t>
            </w:r>
            <w:r w:rsidR="00E31E07">
              <w:rPr>
                <w:lang w:val="es-ES"/>
              </w:rPr>
              <w:t> </w:t>
            </w:r>
            <w:r w:rsidRPr="0089008B">
              <w:rPr>
                <w:lang w:val="es-ES"/>
              </w:rPr>
              <w:t>Data</w:t>
            </w:r>
            <w:r w:rsidR="00E31E07">
              <w:rPr>
                <w:lang w:val="es-ES"/>
              </w:rPr>
              <w:t> </w:t>
            </w:r>
            <w:r w:rsidRPr="0089008B">
              <w:rPr>
                <w:lang w:val="es-ES"/>
              </w:rPr>
              <w:t xml:space="preserve">Center: </w:t>
            </w:r>
            <w:r w:rsidRPr="0089008B">
              <w:rPr>
                <w:b/>
                <w:lang w:val="es-ES"/>
              </w:rPr>
              <w:t>Sí</w:t>
            </w:r>
          </w:p>
        </w:tc>
      </w:tr>
      <w:tr w:rsidR="00E669F1" w:rsidRPr="003448D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89008B" w:rsidRDefault="00E669F1" w:rsidP="00230F33">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E669F1" w:rsidRPr="0089008B"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89008B" w:rsidRDefault="00E669F1" w:rsidP="00230F33">
            <w:pPr>
              <w:pStyle w:val="PURBody"/>
              <w:rPr>
                <w:lang w:val="es-ES"/>
              </w:rPr>
            </w:pPr>
            <w:r w:rsidRPr="0089008B">
              <w:rPr>
                <w:b/>
                <w:lang w:val="es-ES"/>
              </w:rPr>
              <w:t>Usted necesita</w:t>
            </w:r>
          </w:p>
          <w:p w14:paraId="59C7A711" w14:textId="2B016059" w:rsidR="00E669F1" w:rsidRPr="0089008B" w:rsidRDefault="00E669F1" w:rsidP="00D6363C">
            <w:pPr>
              <w:pStyle w:val="PURBullet-Indented"/>
              <w:rPr>
                <w:lang w:val="es-ES"/>
              </w:rPr>
            </w:pPr>
            <w:r w:rsidRPr="0089008B">
              <w:rPr>
                <w:lang w:val="es-ES"/>
              </w:rPr>
              <w:t>Licencia SAL de Business Intelligence de SQL Server 2014</w:t>
            </w:r>
          </w:p>
        </w:tc>
      </w:tr>
    </w:tbl>
    <w:p w14:paraId="34CB4427" w14:textId="77777777" w:rsidR="00E669F1" w:rsidRPr="0089008B" w:rsidRDefault="00E669F1" w:rsidP="00A4661D">
      <w:pPr>
        <w:pStyle w:val="PURADDITIONALTERMSHEADERMB"/>
        <w:keepNext/>
        <w:keepLines/>
        <w:rPr>
          <w:lang w:val="es-ES"/>
        </w:rPr>
      </w:pPr>
      <w:r w:rsidRPr="0089008B">
        <w:rPr>
          <w:lang w:val="es-ES"/>
        </w:rPr>
        <w:lastRenderedPageBreak/>
        <w:t>Términos Adicionales:</w:t>
      </w:r>
    </w:p>
    <w:p w14:paraId="64F53D94" w14:textId="06EEB183" w:rsidR="00D6363C" w:rsidRPr="0089008B" w:rsidRDefault="00D6363C" w:rsidP="0061320A">
      <w:pPr>
        <w:pStyle w:val="PURBlueStrong-Indented"/>
        <w:rPr>
          <w:lang w:val="es-ES"/>
        </w:rPr>
      </w:pPr>
      <w:r w:rsidRPr="0089008B">
        <w:rPr>
          <w:lang w:val="es-ES"/>
        </w:rPr>
        <w:t>Renuncia de SAL de los trabajos por lotes</w:t>
      </w:r>
    </w:p>
    <w:p w14:paraId="0E1C9F5F" w14:textId="61F3D9B9" w:rsidR="00D6363C" w:rsidRPr="0089008B" w:rsidRDefault="00D6363C" w:rsidP="00E31E07">
      <w:pPr>
        <w:pStyle w:val="PURBody-Indented"/>
        <w:rPr>
          <w:lang w:val="es-ES"/>
        </w:rPr>
      </w:pPr>
      <w:r w:rsidRPr="0089008B">
        <w:rPr>
          <w:szCs w:val="18"/>
          <w:lang w:val="es-ES"/>
        </w:rPr>
        <w:t xml:space="preserve">No es necesario disponer de licencias SAL para los usuarios o dispositivos que tengan acceso a las instancias del software de servidor exclusivamente a través de un procesamiento por lotes. El </w:t>
      </w:r>
      <w:r w:rsidR="00E31E07">
        <w:rPr>
          <w:szCs w:val="18"/>
          <w:lang w:val="es-ES"/>
        </w:rPr>
        <w:t>“</w:t>
      </w:r>
      <w:r w:rsidRPr="0089008B">
        <w:rPr>
          <w:szCs w:val="18"/>
          <w:lang w:val="es-ES"/>
        </w:rPr>
        <w:t>procesamiento por lotes</w:t>
      </w:r>
      <w:r w:rsidR="00E31E07">
        <w:rPr>
          <w:szCs w:val="18"/>
          <w:lang w:val="es-ES"/>
        </w:rPr>
        <w:t>”</w:t>
      </w:r>
      <w:r w:rsidRPr="0089008B">
        <w:rPr>
          <w:szCs w:val="18"/>
          <w:lang w:val="es-ES"/>
        </w:rPr>
        <w:t xml:space="preserve"> es una actividad que permite a un grupo de tareas que se producen en tiempos diferentes procesarse todas al mismo tiempo.</w:t>
      </w:r>
    </w:p>
    <w:p w14:paraId="7790DCE8" w14:textId="77777777" w:rsidR="0061320A" w:rsidRPr="0089008B" w:rsidRDefault="0061320A" w:rsidP="0061320A">
      <w:pPr>
        <w:pStyle w:val="PURBlueStrong-Indented"/>
        <w:rPr>
          <w:lang w:val="es-ES"/>
        </w:rPr>
      </w:pPr>
      <w:r w:rsidRPr="0089008B">
        <w:rPr>
          <w:lang w:val="es-ES"/>
        </w:rPr>
        <w:t>Derechos de ediciones anteriores</w:t>
      </w:r>
    </w:p>
    <w:p w14:paraId="1589372B" w14:textId="71315FE5" w:rsidR="00D25BAC" w:rsidRPr="0089008B" w:rsidRDefault="0061320A" w:rsidP="00D6363C">
      <w:pPr>
        <w:pStyle w:val="PURBody-Indented"/>
        <w:rPr>
          <w:lang w:val="es-ES"/>
        </w:rPr>
      </w:pPr>
      <w:r w:rsidRPr="0089008B">
        <w:rPr>
          <w:szCs w:val="18"/>
          <w:lang w:val="es-ES"/>
        </w:rPr>
        <w:t>En lugar de cualquier instancia permitida, puede crear, almacenar y utilizar una instancia de la versión 2014 o cualquier versión anterior de Standard o cualquier versión de Workgroup o Small Business.</w:t>
      </w:r>
    </w:p>
    <w:p w14:paraId="7502652E" w14:textId="78926377" w:rsidR="00E669F1" w:rsidRPr="0089008B" w:rsidRDefault="00E669F1" w:rsidP="00E669F1">
      <w:pPr>
        <w:pStyle w:val="PURBlueStrong-Indented"/>
        <w:tabs>
          <w:tab w:val="left" w:pos="9373"/>
        </w:tabs>
        <w:rPr>
          <w:lang w:val="es-ES"/>
        </w:rPr>
      </w:pPr>
      <w:r w:rsidRPr="0089008B">
        <w:rPr>
          <w:lang w:val="es-ES"/>
        </w:rPr>
        <w:t>.NET Framework Software</w:t>
      </w:r>
    </w:p>
    <w:p w14:paraId="08BFCF7E" w14:textId="5947B7FD" w:rsidR="00230F33" w:rsidRPr="0089008B" w:rsidRDefault="00230F33" w:rsidP="00230F33">
      <w:pPr>
        <w:pStyle w:val="PURBody-Indented"/>
        <w:rPr>
          <w:lang w:val="es-ES"/>
        </w:rPr>
      </w:pPr>
      <w:r w:rsidRPr="0089008B">
        <w:rPr>
          <w:lang w:val="es-ES"/>
        </w:rPr>
        <w:t xml:space="preserve">El software del producto contiene el software Microsoft .NET Framework y puede contener el software PowerShell. </w:t>
      </w:r>
      <w:r w:rsidR="00E31E07">
        <w:rPr>
          <w:lang w:val="es-ES"/>
        </w:rPr>
        <w:br/>
      </w:r>
      <w:r w:rsidRPr="0089008B">
        <w:rPr>
          <w:lang w:val="es-ES"/>
        </w:rPr>
        <w:t xml:space="preserve">Consulte los términos de licencia para .NET Framework, software PowerShell y la revisión de Windows KB975759 </w:t>
      </w:r>
      <w:r w:rsidR="00E31E07">
        <w:rPr>
          <w:lang w:val="es-ES"/>
        </w:rPr>
        <w:br/>
      </w:r>
      <w:r w:rsidRPr="0089008B">
        <w:rPr>
          <w:lang w:val="es-ES"/>
        </w:rPr>
        <w:t>en los Términos de Licencia Universales.</w:t>
      </w:r>
    </w:p>
    <w:p w14:paraId="4187C15B" w14:textId="31224B4C" w:rsidR="00230F33"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4F6B0B88" w14:textId="5D101ADF" w:rsidR="008922B3" w:rsidRPr="004307BD" w:rsidRDefault="008922B3" w:rsidP="008922B3">
      <w:pPr>
        <w:pStyle w:val="PURProductName"/>
        <w:rPr>
          <w:lang w:val="fr-FR"/>
        </w:rPr>
      </w:pPr>
      <w:bookmarkStart w:id="788" w:name="_Toc346536881"/>
      <w:bookmarkStart w:id="789" w:name="_Toc346895332"/>
      <w:bookmarkStart w:id="790" w:name="_Toc339280345"/>
      <w:bookmarkStart w:id="791" w:name="_Toc339280488"/>
      <w:bookmarkStart w:id="792" w:name="_Toc363552818"/>
      <w:bookmarkStart w:id="793" w:name="_Toc363552881"/>
      <w:bookmarkStart w:id="794" w:name="_Toc378682180"/>
      <w:bookmarkStart w:id="795" w:name="_Toc378682282"/>
      <w:bookmarkStart w:id="796" w:name="_Toc371268294"/>
      <w:bookmarkStart w:id="797" w:name="_Toc371268360"/>
      <w:bookmarkStart w:id="798" w:name="_Toc379278497"/>
      <w:bookmarkStart w:id="799" w:name="_Toc379278559"/>
      <w:bookmarkStart w:id="800" w:name="_Toc388447657"/>
      <w:bookmarkStart w:id="801" w:name="_Toc388997269"/>
      <w:bookmarkStart w:id="802" w:name="_Toc299519144"/>
      <w:bookmarkStart w:id="803" w:name="_Toc299531576"/>
      <w:bookmarkStart w:id="804" w:name="_Toc299531900"/>
      <w:bookmarkStart w:id="805" w:name="_Toc299957183"/>
      <w:bookmarkEnd w:id="782"/>
      <w:bookmarkEnd w:id="783"/>
      <w:bookmarkEnd w:id="784"/>
      <w:bookmarkEnd w:id="785"/>
      <w:bookmarkEnd w:id="786"/>
      <w:bookmarkEnd w:id="787"/>
      <w:r w:rsidRPr="004307BD">
        <w:rPr>
          <w:lang w:val="fr-FR"/>
        </w:rPr>
        <w:t>System Center 2012 R2 Client Management Suite</w:t>
      </w:r>
      <w:bookmarkEnd w:id="788"/>
      <w:bookmarkEnd w:id="789"/>
      <w:bookmarkEnd w:id="790"/>
      <w:bookmarkEnd w:id="791"/>
      <w:bookmarkEnd w:id="792"/>
      <w:bookmarkEnd w:id="793"/>
      <w:bookmarkEnd w:id="794"/>
      <w:bookmarkEnd w:id="795"/>
      <w:bookmarkEnd w:id="796"/>
      <w:bookmarkEnd w:id="797"/>
      <w:bookmarkEnd w:id="798"/>
      <w:bookmarkEnd w:id="799"/>
      <w:bookmarkEnd w:id="800"/>
      <w:bookmarkEnd w:id="801"/>
      <w:r w:rsidRPr="0089008B">
        <w:rPr>
          <w:lang w:val="es-ES"/>
        </w:rPr>
        <w:fldChar w:fldCharType="begin"/>
      </w:r>
      <w:r w:rsidRPr="004307BD">
        <w:rPr>
          <w:lang w:val="fr-FR"/>
        </w:rPr>
        <w:instrText>XE "System Center 2012 R2 Client Management Suite"</w:instrText>
      </w:r>
      <w:r w:rsidRPr="0089008B">
        <w:rPr>
          <w:lang w:val="es-ES"/>
        </w:rPr>
        <w:fldChar w:fldCharType="end"/>
      </w:r>
    </w:p>
    <w:p w14:paraId="58A639DF" w14:textId="77777777" w:rsidR="008922B3" w:rsidRPr="0089008B" w:rsidRDefault="008922B3" w:rsidP="008922B3">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5"/>
        <w:gridCol w:w="6055"/>
      </w:tblGrid>
      <w:tr w:rsidR="008922B3" w:rsidRPr="0089008B" w14:paraId="545D05D1" w14:textId="77777777" w:rsidTr="007217D5">
        <w:tc>
          <w:tcPr>
            <w:tcW w:w="2255" w:type="pct"/>
            <w:tcBorders>
              <w:top w:val="single" w:sz="4" w:space="0" w:color="auto"/>
              <w:bottom w:val="nil"/>
            </w:tcBorders>
          </w:tcPr>
          <w:p w14:paraId="7C06F534" w14:textId="31522868" w:rsidR="008922B3" w:rsidRPr="0089008B" w:rsidRDefault="008922B3" w:rsidP="00865C97">
            <w:pPr>
              <w:pStyle w:val="PURLMSH"/>
              <w:rPr>
                <w:lang w:val="es-ES"/>
              </w:rPr>
            </w:pPr>
            <w:r w:rsidRPr="0089008B">
              <w:rPr>
                <w:lang w:val="es-ES"/>
              </w:rPr>
              <w:t xml:space="preserve">Sección aplicable de Términos Generales de SAL: </w:t>
            </w:r>
            <w:r w:rsidR="00E31E07">
              <w:rPr>
                <w:lang w:val="es-ES"/>
              </w:rPr>
              <w:br/>
            </w:r>
            <w:hyperlink w:anchor="SALTerms_MGMT" w:history="1">
              <w:r w:rsidRPr="0089008B">
                <w:rPr>
                  <w:rStyle w:val="Hyperlink"/>
                  <w:lang w:val="es-ES"/>
                </w:rPr>
                <w:t>Servidores de administración</w:t>
              </w:r>
            </w:hyperlink>
          </w:p>
        </w:tc>
        <w:tc>
          <w:tcPr>
            <w:tcW w:w="2745" w:type="pct"/>
            <w:tcBorders>
              <w:top w:val="single" w:sz="4" w:space="0" w:color="auto"/>
              <w:bottom w:val="nil"/>
            </w:tcBorders>
          </w:tcPr>
          <w:p w14:paraId="31F9B9E3" w14:textId="77777777" w:rsidR="008922B3" w:rsidRPr="0089008B" w:rsidRDefault="008922B3" w:rsidP="00865C97">
            <w:pPr>
              <w:pStyle w:val="PURLMSH"/>
              <w:rPr>
                <w:lang w:val="es-ES"/>
              </w:rPr>
            </w:pPr>
            <w:r w:rsidRPr="0089008B">
              <w:rPr>
                <w:lang w:val="es-ES"/>
              </w:rPr>
              <w:t xml:space="preserve">Ver Notificación Aplicable: </w:t>
            </w:r>
            <w:r w:rsidRPr="0089008B">
              <w:rPr>
                <w:b/>
                <w:lang w:val="es-ES"/>
              </w:rPr>
              <w:t>No</w:t>
            </w:r>
          </w:p>
        </w:tc>
      </w:tr>
      <w:tr w:rsidR="008922B3" w:rsidRPr="008F746B" w14:paraId="72B5279F" w14:textId="77777777" w:rsidTr="007217D5">
        <w:tc>
          <w:tcPr>
            <w:tcW w:w="2255" w:type="pct"/>
            <w:tcBorders>
              <w:top w:val="nil"/>
            </w:tcBorders>
          </w:tcPr>
          <w:p w14:paraId="0FB5004A" w14:textId="004F9527" w:rsidR="003B0799" w:rsidRPr="0089008B" w:rsidRDefault="007331A1" w:rsidP="007331A1">
            <w:pPr>
              <w:pStyle w:val="PURLMSH"/>
              <w:rPr>
                <w:lang w:val="es-ES"/>
              </w:rPr>
            </w:pPr>
            <w:r w:rsidRPr="0089008B">
              <w:rPr>
                <w:lang w:val="es-ES"/>
              </w:rPr>
              <w:t xml:space="preserve">Software Adicional/Cliente: </w:t>
            </w:r>
            <w:r w:rsidRPr="0089008B">
              <w:rPr>
                <w:b/>
                <w:lang w:val="es-ES"/>
              </w:rPr>
              <w:t xml:space="preserve">Si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745" w:type="pct"/>
            <w:tcBorders>
              <w:top w:val="nil"/>
            </w:tcBorders>
          </w:tcPr>
          <w:p w14:paraId="2DD8D6CC" w14:textId="6206DAFE" w:rsidR="008922B3" w:rsidRPr="0089008B" w:rsidRDefault="004F6F1D" w:rsidP="00865C97">
            <w:pPr>
              <w:pStyle w:val="PURLMSH"/>
              <w:rPr>
                <w:lang w:val="es-ES"/>
              </w:rPr>
            </w:pPr>
            <w:r w:rsidRPr="0089008B">
              <w:rPr>
                <w:lang w:val="es-ES"/>
              </w:rPr>
              <w:t xml:space="preserve">Tecnologías incluidas: </w:t>
            </w:r>
            <w:r w:rsidRPr="0089008B">
              <w:rPr>
                <w:b/>
                <w:lang w:val="es-ES"/>
              </w:rPr>
              <w:t>Sí</w:t>
            </w:r>
            <w:r w:rsidRPr="0089008B">
              <w:rPr>
                <w:lang w:val="es-ES"/>
              </w:rPr>
              <w:t xml:space="preserve"> </w:t>
            </w:r>
            <w:r w:rsidRPr="0089008B">
              <w:rPr>
                <w:i/>
                <w:lang w:val="es-ES"/>
              </w:rPr>
              <w:t xml:space="preserve">(vea </w:t>
            </w:r>
            <w:r w:rsidRPr="0089008B">
              <w:rPr>
                <w:i/>
                <w:color w:val="00467F"/>
                <w:u w:val="single"/>
                <w:lang w:val="es-ES"/>
              </w:rPr>
              <w:fldChar w:fldCharType="begin"/>
            </w:r>
            <w:r w:rsidR="00E9269A" w:rsidRPr="0089008B">
              <w:rPr>
                <w:i/>
                <w:color w:val="00467F"/>
                <w:u w:val="single"/>
                <w:lang w:val="es-ES"/>
              </w:rPr>
              <w:instrText xml:space="preserve"> REF  SQLServerTechnology \h  \* MERGEFORMAT </w:instrText>
            </w:r>
            <w:r w:rsidRPr="0089008B">
              <w:rPr>
                <w:i/>
                <w:color w:val="00467F"/>
                <w:u w:val="single"/>
                <w:lang w:val="es-ES"/>
              </w:rPr>
            </w:r>
            <w:r w:rsidRPr="0089008B">
              <w:rPr>
                <w:i/>
                <w:color w:val="00467F"/>
                <w:u w:val="single"/>
                <w:lang w:val="es-ES"/>
              </w:rPr>
              <w:fldChar w:fldCharType="separate"/>
            </w:r>
            <w:r w:rsidR="0041566E" w:rsidRPr="0041566E">
              <w:rPr>
                <w:i/>
                <w:color w:val="00467F"/>
                <w:u w:val="single"/>
                <w:lang w:val="es-ES"/>
              </w:rPr>
              <w:t>Tecnología de</w:t>
            </w:r>
            <w:r w:rsidR="0041566E" w:rsidRPr="0041566E">
              <w:rPr>
                <w:i/>
                <w:color w:val="00467F"/>
                <w:u w:val="single"/>
              </w:rPr>
              <w:t xml:space="preserve"> SQL Server</w:t>
            </w:r>
            <w:r w:rsidRPr="0089008B">
              <w:rPr>
                <w:lang w:val="es-ES"/>
              </w:rPr>
              <w:fldChar w:fldCharType="end"/>
            </w:r>
            <w:r w:rsidRPr="0089008B">
              <w:rPr>
                <w:i/>
                <w:lang w:val="es-ES"/>
              </w:rPr>
              <w:t>)</w:t>
            </w:r>
          </w:p>
        </w:tc>
      </w:tr>
      <w:tr w:rsidR="007331A1" w:rsidRPr="0089008B" w14:paraId="2C4525E3" w14:textId="77777777" w:rsidTr="007217D5">
        <w:tc>
          <w:tcPr>
            <w:tcW w:w="2255" w:type="pct"/>
            <w:tcBorders>
              <w:top w:val="nil"/>
            </w:tcBorders>
          </w:tcPr>
          <w:p w14:paraId="2D3F5828" w14:textId="77777777" w:rsidR="007331A1" w:rsidRPr="0089008B" w:rsidRDefault="007331A1" w:rsidP="000F540A">
            <w:pPr>
              <w:pStyle w:val="PURLMSH"/>
              <w:rPr>
                <w:lang w:val="es-ES"/>
              </w:rPr>
            </w:pPr>
          </w:p>
        </w:tc>
        <w:tc>
          <w:tcPr>
            <w:tcW w:w="2745" w:type="pct"/>
            <w:tcBorders>
              <w:top w:val="nil"/>
            </w:tcBorders>
          </w:tcPr>
          <w:p w14:paraId="7225B95D" w14:textId="686622CE" w:rsidR="007331A1" w:rsidRPr="0089008B" w:rsidRDefault="007331A1" w:rsidP="00E31E07">
            <w:pPr>
              <w:pStyle w:val="PURLMSH"/>
              <w:rPr>
                <w:lang w:val="es-ES"/>
              </w:rPr>
            </w:pPr>
            <w:r w:rsidRPr="0089008B">
              <w:rPr>
                <w:lang w:val="es-ES"/>
              </w:rPr>
              <w:t>Elegible para Servicios de software en Servidores de Proveedores de</w:t>
            </w:r>
            <w:r w:rsidR="00E31E07">
              <w:rPr>
                <w:lang w:val="es-ES"/>
              </w:rPr>
              <w:t> </w:t>
            </w:r>
            <w:r w:rsidRPr="0089008B">
              <w:rPr>
                <w:lang w:val="es-ES"/>
              </w:rPr>
              <w:t>Data</w:t>
            </w:r>
            <w:r w:rsidR="00E31E07">
              <w:rPr>
                <w:lang w:val="es-ES"/>
              </w:rPr>
              <w:t> </w:t>
            </w:r>
            <w:r w:rsidRPr="0089008B">
              <w:rPr>
                <w:lang w:val="es-ES"/>
              </w:rPr>
              <w:t xml:space="preserve">Center: </w:t>
            </w:r>
            <w:r w:rsidRPr="0089008B">
              <w:rPr>
                <w:b/>
                <w:lang w:val="es-ES"/>
              </w:rPr>
              <w:t>Sí</w:t>
            </w:r>
          </w:p>
        </w:tc>
      </w:tr>
      <w:tr w:rsidR="008922B3" w:rsidRPr="003448D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89008B" w:rsidRDefault="008922B3" w:rsidP="00865C97">
            <w:pPr>
              <w:pStyle w:val="PURTableHeaderWhite"/>
              <w:spacing w:after="0" w:line="240" w:lineRule="auto"/>
              <w:rPr>
                <w:i w:val="0"/>
                <w:color w:val="404040" w:themeColor="text1" w:themeTint="BF"/>
                <w:lang w:val="es-ES"/>
              </w:rPr>
            </w:pPr>
            <w:r w:rsidRPr="0089008B">
              <w:rPr>
                <w:i w:val="0"/>
                <w:color w:val="404040" w:themeColor="text1" w:themeTint="BF"/>
                <w:lang w:val="es-ES"/>
              </w:rPr>
              <w:t>LICENCIAS CLIENTE DE ACCESO DE SUSCRIPTOR (SAL)</w:t>
            </w:r>
          </w:p>
        </w:tc>
      </w:tr>
      <w:tr w:rsidR="008922B3" w:rsidRPr="003448DF"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89008B" w:rsidRDefault="008922B3" w:rsidP="00865C97">
            <w:pPr>
              <w:pStyle w:val="PURTableHeaderWhite"/>
              <w:spacing w:after="0"/>
              <w:rPr>
                <w:lang w:val="es-ES"/>
              </w:rPr>
            </w:pPr>
            <w:r w:rsidRPr="0089008B">
              <w:rPr>
                <w:i w:val="0"/>
                <w:color w:val="404040" w:themeColor="text1" w:themeTint="BF"/>
                <w:lang w:val="es-ES"/>
              </w:rPr>
              <w:t>Usted necesita</w:t>
            </w:r>
          </w:p>
          <w:p w14:paraId="4AC8A889" w14:textId="2FD7BA80" w:rsidR="008922B3" w:rsidRPr="004307BD" w:rsidRDefault="008922B3" w:rsidP="00DE591B">
            <w:pPr>
              <w:pStyle w:val="PURBullet-Indented"/>
              <w:rPr>
                <w:lang w:val="fr-FR"/>
              </w:rPr>
            </w:pPr>
            <w:r w:rsidRPr="004307BD">
              <w:rPr>
                <w:lang w:val="fr-FR"/>
              </w:rPr>
              <w:t>Licencia SAL de Cliente de System Center 2012 Client Management Suite</w:t>
            </w:r>
          </w:p>
        </w:tc>
      </w:tr>
    </w:tbl>
    <w:bookmarkStart w:id="806" w:name="_Toc346536882"/>
    <w:bookmarkStart w:id="807" w:name="_Toc346895333"/>
    <w:bookmarkStart w:id="808" w:name="_Toc339280346"/>
    <w:bookmarkStart w:id="809" w:name="_Toc339280489"/>
    <w:bookmarkStart w:id="810" w:name="_Toc363552819"/>
    <w:bookmarkStart w:id="811" w:name="_Toc363552882"/>
    <w:bookmarkStart w:id="812" w:name="_Toc378682181"/>
    <w:bookmarkStart w:id="813" w:name="_Toc378682283"/>
    <w:p w14:paraId="7C9EEF83" w14:textId="674E8D8D" w:rsidR="00204150" w:rsidRPr="0089008B" w:rsidRDefault="00204150" w:rsidP="004F278A">
      <w:pPr>
        <w:pStyle w:val="PURBreadcrumb"/>
        <w:keepNext w:val="0"/>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4B60C7B1" w14:textId="37F84C2E" w:rsidR="009A4C7C" w:rsidRPr="004C23FD" w:rsidRDefault="009A4C7C" w:rsidP="00A55521">
      <w:pPr>
        <w:pStyle w:val="PURProductName"/>
      </w:pPr>
      <w:bookmarkStart w:id="814" w:name="_Toc371268295"/>
      <w:bookmarkStart w:id="815" w:name="_Toc371268361"/>
      <w:bookmarkStart w:id="816" w:name="_Toc379278498"/>
      <w:bookmarkStart w:id="817" w:name="_Toc379278560"/>
      <w:bookmarkStart w:id="818" w:name="_Toc388447658"/>
      <w:bookmarkStart w:id="819" w:name="_Toc388997270"/>
      <w:r w:rsidRPr="004C23FD">
        <w:t>System Center 2012 R2 Configuration Manager</w:t>
      </w:r>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r w:rsidRPr="0089008B">
        <w:rPr>
          <w:lang w:val="es-ES"/>
        </w:rPr>
        <w:fldChar w:fldCharType="begin"/>
      </w:r>
      <w:r w:rsidRPr="004C23FD">
        <w:instrText>XE "System Center 2012 R2 Configuration Manager"</w:instrText>
      </w:r>
      <w:r w:rsidRPr="0089008B">
        <w:rPr>
          <w:lang w:val="es-ES"/>
        </w:rPr>
        <w:fldChar w:fldCharType="end"/>
      </w:r>
    </w:p>
    <w:p w14:paraId="5AD9AECF" w14:textId="77777777" w:rsidR="009A4C7C" w:rsidRPr="0089008B" w:rsidRDefault="009A4C7C" w:rsidP="00A55521">
      <w:pPr>
        <w:pStyle w:val="PURLicenseTerm"/>
        <w:keepNext/>
        <w:keepLines/>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89008B" w14:paraId="0A690D64" w14:textId="77777777" w:rsidTr="00AB3D69">
        <w:tc>
          <w:tcPr>
            <w:tcW w:w="2477" w:type="pct"/>
            <w:tcBorders>
              <w:top w:val="single" w:sz="4" w:space="0" w:color="auto"/>
              <w:bottom w:val="nil"/>
            </w:tcBorders>
          </w:tcPr>
          <w:p w14:paraId="6C142F69" w14:textId="0C660EFD" w:rsidR="00D14C97" w:rsidRPr="0089008B" w:rsidRDefault="00D14C97" w:rsidP="00A55521">
            <w:pPr>
              <w:pStyle w:val="PURLMSH"/>
              <w:keepNext/>
              <w:keepLines/>
              <w:rPr>
                <w:lang w:val="es-ES"/>
              </w:rPr>
            </w:pPr>
            <w:r w:rsidRPr="0089008B">
              <w:rPr>
                <w:lang w:val="es-ES"/>
              </w:rPr>
              <w:t xml:space="preserve">Sección aplicable de Términos Generales de SAL: </w:t>
            </w:r>
            <w:r w:rsidR="00A55521">
              <w:rPr>
                <w:lang w:val="es-ES"/>
              </w:rPr>
              <w:br/>
            </w:r>
            <w:hyperlink w:anchor="SALTerms_MGMT" w:history="1">
              <w:r w:rsidRPr="0089008B">
                <w:rPr>
                  <w:rStyle w:val="Hyperlink"/>
                  <w:lang w:val="es-ES"/>
                </w:rPr>
                <w:t>Servidores de administración</w:t>
              </w:r>
            </w:hyperlink>
          </w:p>
        </w:tc>
        <w:tc>
          <w:tcPr>
            <w:tcW w:w="2523" w:type="pct"/>
            <w:tcBorders>
              <w:top w:val="single" w:sz="4" w:space="0" w:color="auto"/>
              <w:bottom w:val="nil"/>
            </w:tcBorders>
          </w:tcPr>
          <w:p w14:paraId="5D6BC4C8" w14:textId="77777777" w:rsidR="00D14C97" w:rsidRPr="0089008B" w:rsidRDefault="004F154D" w:rsidP="00A55521">
            <w:pPr>
              <w:pStyle w:val="PURLMSH"/>
              <w:keepNext/>
              <w:keepLines/>
              <w:rPr>
                <w:lang w:val="es-ES"/>
              </w:rPr>
            </w:pPr>
            <w:r w:rsidRPr="0089008B">
              <w:rPr>
                <w:lang w:val="es-ES"/>
              </w:rPr>
              <w:t xml:space="preserve">Ver Notificación Aplicable: </w:t>
            </w:r>
            <w:r w:rsidRPr="0089008B">
              <w:rPr>
                <w:b/>
                <w:lang w:val="es-ES"/>
              </w:rPr>
              <w:t>No</w:t>
            </w:r>
          </w:p>
        </w:tc>
      </w:tr>
      <w:tr w:rsidR="004F6F1D" w:rsidRPr="008F746B" w14:paraId="156766D0" w14:textId="77777777" w:rsidTr="00AB3D69">
        <w:tc>
          <w:tcPr>
            <w:tcW w:w="2477" w:type="pct"/>
            <w:tcBorders>
              <w:top w:val="nil"/>
            </w:tcBorders>
          </w:tcPr>
          <w:p w14:paraId="7B337BE8" w14:textId="3A9E55A0" w:rsidR="003B0799" w:rsidRPr="0089008B" w:rsidRDefault="007331A1" w:rsidP="007331A1">
            <w:pPr>
              <w:pStyle w:val="PURLMSH"/>
              <w:rPr>
                <w:b/>
                <w:lang w:val="es-ES"/>
              </w:rPr>
            </w:pPr>
            <w:r w:rsidRPr="0089008B">
              <w:rPr>
                <w:lang w:val="es-ES"/>
              </w:rPr>
              <w:t xml:space="preserve">Software Adicional/Cliente: </w:t>
            </w:r>
            <w:r w:rsidRPr="0089008B">
              <w:rPr>
                <w:b/>
                <w:lang w:val="es-ES"/>
              </w:rPr>
              <w:t xml:space="preserve">Si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523" w:type="pct"/>
            <w:tcBorders>
              <w:top w:val="nil"/>
            </w:tcBorders>
          </w:tcPr>
          <w:p w14:paraId="01257789" w14:textId="4FB8BB9D" w:rsidR="004F6F1D" w:rsidRPr="0089008B" w:rsidRDefault="004F6F1D" w:rsidP="009A4C7C">
            <w:pPr>
              <w:pStyle w:val="PURLMSH"/>
              <w:rPr>
                <w:lang w:val="es-ES"/>
              </w:rPr>
            </w:pPr>
            <w:r w:rsidRPr="0089008B">
              <w:rPr>
                <w:lang w:val="es-ES"/>
              </w:rPr>
              <w:t xml:space="preserve">Tecnologías incluidas: </w:t>
            </w:r>
            <w:r w:rsidRPr="0089008B">
              <w:rPr>
                <w:b/>
                <w:lang w:val="es-ES"/>
              </w:rPr>
              <w:t>Sí</w:t>
            </w:r>
            <w:r w:rsidRPr="0089008B">
              <w:rPr>
                <w:lang w:val="es-ES"/>
              </w:rPr>
              <w:t xml:space="preserve"> </w:t>
            </w:r>
            <w:r w:rsidRPr="0089008B">
              <w:rPr>
                <w:i/>
                <w:lang w:val="es-ES"/>
              </w:rPr>
              <w:t xml:space="preserve">(vea </w:t>
            </w:r>
            <w:r w:rsidRPr="0089008B">
              <w:rPr>
                <w:i/>
                <w:color w:val="00467F"/>
                <w:u w:val="single"/>
                <w:lang w:val="es-ES"/>
              </w:rPr>
              <w:fldChar w:fldCharType="begin"/>
            </w:r>
            <w:r w:rsidR="00E9269A" w:rsidRPr="0089008B">
              <w:rPr>
                <w:i/>
                <w:color w:val="00467F"/>
                <w:u w:val="single"/>
                <w:lang w:val="es-ES"/>
              </w:rPr>
              <w:instrText xml:space="preserve"> REF  SQLServerTechnology \h  \* MERGEFORMAT </w:instrText>
            </w:r>
            <w:r w:rsidRPr="0089008B">
              <w:rPr>
                <w:i/>
                <w:color w:val="00467F"/>
                <w:u w:val="single"/>
                <w:lang w:val="es-ES"/>
              </w:rPr>
            </w:r>
            <w:r w:rsidRPr="0089008B">
              <w:rPr>
                <w:i/>
                <w:color w:val="00467F"/>
                <w:u w:val="single"/>
                <w:lang w:val="es-ES"/>
              </w:rPr>
              <w:fldChar w:fldCharType="separate"/>
            </w:r>
            <w:r w:rsidR="0041566E" w:rsidRPr="0041566E">
              <w:rPr>
                <w:i/>
                <w:color w:val="00467F"/>
                <w:u w:val="single"/>
                <w:lang w:val="es-ES"/>
              </w:rPr>
              <w:t>Tecnología de</w:t>
            </w:r>
            <w:r w:rsidR="0041566E" w:rsidRPr="0041566E">
              <w:rPr>
                <w:i/>
                <w:color w:val="00467F"/>
                <w:u w:val="single"/>
              </w:rPr>
              <w:t xml:space="preserve"> SQL Server</w:t>
            </w:r>
            <w:r w:rsidRPr="0089008B">
              <w:rPr>
                <w:lang w:val="es-ES"/>
              </w:rPr>
              <w:fldChar w:fldCharType="end"/>
            </w:r>
            <w:r w:rsidRPr="0089008B">
              <w:rPr>
                <w:i/>
                <w:lang w:val="es-ES"/>
              </w:rPr>
              <w:t>)</w:t>
            </w:r>
          </w:p>
        </w:tc>
      </w:tr>
      <w:tr w:rsidR="007331A1" w:rsidRPr="0089008B" w14:paraId="6D221753" w14:textId="77777777" w:rsidTr="00AB3D69">
        <w:tc>
          <w:tcPr>
            <w:tcW w:w="2477" w:type="pct"/>
            <w:tcBorders>
              <w:top w:val="nil"/>
            </w:tcBorders>
          </w:tcPr>
          <w:p w14:paraId="404A9806" w14:textId="77777777" w:rsidR="007331A1" w:rsidRPr="0089008B" w:rsidRDefault="007331A1" w:rsidP="000F540A">
            <w:pPr>
              <w:pStyle w:val="PURLMSH"/>
              <w:rPr>
                <w:lang w:val="es-ES"/>
              </w:rPr>
            </w:pPr>
          </w:p>
        </w:tc>
        <w:tc>
          <w:tcPr>
            <w:tcW w:w="2523" w:type="pct"/>
            <w:tcBorders>
              <w:top w:val="nil"/>
            </w:tcBorders>
          </w:tcPr>
          <w:p w14:paraId="08B6F001" w14:textId="0B0C71B8" w:rsidR="007331A1" w:rsidRPr="0089008B" w:rsidRDefault="007331A1" w:rsidP="00A55521">
            <w:pPr>
              <w:pStyle w:val="PURLMSH"/>
              <w:rPr>
                <w:lang w:val="es-ES"/>
              </w:rPr>
            </w:pPr>
            <w:r w:rsidRPr="0089008B">
              <w:rPr>
                <w:lang w:val="es-ES"/>
              </w:rPr>
              <w:t>Elegible para Servicios de software en Servidores de Proveedores de</w:t>
            </w:r>
            <w:r w:rsidR="00A55521">
              <w:rPr>
                <w:lang w:val="es-ES"/>
              </w:rPr>
              <w:t> </w:t>
            </w:r>
            <w:r w:rsidRPr="0089008B">
              <w:rPr>
                <w:lang w:val="es-ES"/>
              </w:rPr>
              <w:t>Data</w:t>
            </w:r>
            <w:r w:rsidR="00A55521">
              <w:rPr>
                <w:lang w:val="es-ES"/>
              </w:rPr>
              <w:t> </w:t>
            </w:r>
            <w:r w:rsidRPr="0089008B">
              <w:rPr>
                <w:lang w:val="es-ES"/>
              </w:rPr>
              <w:t xml:space="preserve">Center: </w:t>
            </w:r>
            <w:r w:rsidRPr="0089008B">
              <w:rPr>
                <w:b/>
                <w:lang w:val="es-ES"/>
              </w:rPr>
              <w:t>Sí</w:t>
            </w:r>
          </w:p>
        </w:tc>
      </w:tr>
      <w:tr w:rsidR="009A4C7C" w:rsidRPr="003448D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89008B" w:rsidRDefault="00AB3D69"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CLIENTE DE ACCESO DE SUSCRIPTOR (SAL)</w:t>
            </w:r>
          </w:p>
        </w:tc>
      </w:tr>
      <w:tr w:rsidR="009A4C7C" w:rsidRPr="0089008B"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89008B" w:rsidRDefault="00BB41EF" w:rsidP="009A4C7C">
            <w:pPr>
              <w:pStyle w:val="PURTableHeaderWhite"/>
              <w:spacing w:after="0"/>
              <w:rPr>
                <w:lang w:val="es-ES"/>
              </w:rPr>
            </w:pPr>
            <w:r w:rsidRPr="0089008B">
              <w:rPr>
                <w:i w:val="0"/>
                <w:color w:val="404040" w:themeColor="text1" w:themeTint="BF"/>
                <w:lang w:val="es-ES"/>
              </w:rPr>
              <w:t>Usted necesita</w:t>
            </w:r>
          </w:p>
          <w:p w14:paraId="538BD145" w14:textId="49F66A24" w:rsidR="009A4C7C" w:rsidRPr="0089008B" w:rsidRDefault="009A4C7C" w:rsidP="00DE591B">
            <w:pPr>
              <w:pStyle w:val="PURBullet-Indented"/>
              <w:rPr>
                <w:lang w:val="es-ES"/>
              </w:rPr>
            </w:pPr>
            <w:r w:rsidRPr="0089008B">
              <w:rPr>
                <w:lang w:val="es-ES"/>
              </w:rPr>
              <w:t>Licencia SAL de cliente de System Center 2012 Configuration Manager</w:t>
            </w:r>
          </w:p>
        </w:tc>
      </w:tr>
    </w:tbl>
    <w:bookmarkStart w:id="820" w:name="_Toc299519153"/>
    <w:bookmarkStart w:id="821" w:name="_Toc299531585"/>
    <w:bookmarkStart w:id="822" w:name="_Toc299531909"/>
    <w:bookmarkStart w:id="823" w:name="_Toc299957192"/>
    <w:bookmarkStart w:id="824" w:name="_Toc346536883"/>
    <w:bookmarkStart w:id="825" w:name="_Toc346895334"/>
    <w:bookmarkStart w:id="826" w:name="_Toc339280347"/>
    <w:bookmarkStart w:id="827" w:name="_Toc339280490"/>
    <w:bookmarkStart w:id="828" w:name="_Toc363552820"/>
    <w:bookmarkStart w:id="829" w:name="_Toc363552883"/>
    <w:bookmarkStart w:id="830" w:name="_Toc378682182"/>
    <w:bookmarkStart w:id="831" w:name="_Toc378682284"/>
    <w:p w14:paraId="78577BE8" w14:textId="500A5480" w:rsidR="00204150" w:rsidRPr="0089008B" w:rsidRDefault="00204150" w:rsidP="004F278A">
      <w:pPr>
        <w:pStyle w:val="PURBreadcrumb"/>
        <w:keepNext w:val="0"/>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5BB8E530" w14:textId="1BBD3BFA" w:rsidR="009A4C7C" w:rsidRPr="0089008B" w:rsidRDefault="009A4C7C" w:rsidP="00A4661D">
      <w:pPr>
        <w:pStyle w:val="PURProductName"/>
        <w:rPr>
          <w:lang w:val="es-ES"/>
        </w:rPr>
      </w:pPr>
      <w:bookmarkStart w:id="832" w:name="_Toc371268296"/>
      <w:bookmarkStart w:id="833" w:name="_Toc371268362"/>
      <w:bookmarkStart w:id="834" w:name="_Toc379278499"/>
      <w:bookmarkStart w:id="835" w:name="_Toc379278561"/>
      <w:bookmarkStart w:id="836" w:name="_Toc388447659"/>
      <w:bookmarkStart w:id="837" w:name="_Toc388997271"/>
      <w:r w:rsidRPr="0089008B">
        <w:rPr>
          <w:lang w:val="es-ES"/>
        </w:rPr>
        <w:t>Visio 2013 Professional</w:t>
      </w:r>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r w:rsidRPr="0089008B">
        <w:rPr>
          <w:lang w:val="es-ES"/>
        </w:rPr>
        <w:fldChar w:fldCharType="begin"/>
      </w:r>
      <w:r w:rsidRPr="0089008B">
        <w:rPr>
          <w:lang w:val="es-ES"/>
        </w:rPr>
        <w:instrText>XE "Visio 2013 Professional"</w:instrText>
      </w:r>
      <w:r w:rsidRPr="0089008B">
        <w:rPr>
          <w:lang w:val="es-ES"/>
        </w:rPr>
        <w:fldChar w:fldCharType="end"/>
      </w:r>
    </w:p>
    <w:p w14:paraId="5F3D53A7" w14:textId="77777777" w:rsidR="009A4C7C" w:rsidRPr="0089008B" w:rsidRDefault="009A4C7C" w:rsidP="00A4661D">
      <w:pPr>
        <w:pStyle w:val="PURLicenseTerm"/>
        <w:keepNext/>
        <w:keepLines/>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3448DF" w14:paraId="10FDA041" w14:textId="77777777" w:rsidTr="008B2955">
        <w:tc>
          <w:tcPr>
            <w:tcW w:w="2477" w:type="pct"/>
            <w:tcBorders>
              <w:top w:val="single" w:sz="4" w:space="0" w:color="auto"/>
              <w:bottom w:val="nil"/>
            </w:tcBorders>
          </w:tcPr>
          <w:p w14:paraId="4EBF191D" w14:textId="1260C75C" w:rsidR="00D14C97" w:rsidRPr="0089008B" w:rsidRDefault="00D14C97" w:rsidP="00893CE7">
            <w:pPr>
              <w:pStyle w:val="PURLMSH"/>
              <w:rPr>
                <w:lang w:val="es-ES"/>
              </w:rPr>
            </w:pPr>
            <w:r w:rsidRPr="0089008B">
              <w:rPr>
                <w:lang w:val="es-ES"/>
              </w:rPr>
              <w:t xml:space="preserve">Sección aplicable de Términos Generales de SAL: </w:t>
            </w:r>
            <w:hyperlink w:anchor="Términos de Licencia SAL para Desktop" w:history="1">
              <w:hyperlink w:anchor="SALTerms_Desktop" w:history="1">
                <w:r w:rsidR="00B36755" w:rsidRPr="0089008B">
                  <w:rPr>
                    <w:rStyle w:val="Hyperlink"/>
                    <w:lang w:val="es-ES"/>
                  </w:rPr>
                  <w:t>Aplicaciones de Escritorio</w:t>
                </w:r>
              </w:hyperlink>
            </w:hyperlink>
          </w:p>
        </w:tc>
        <w:tc>
          <w:tcPr>
            <w:tcW w:w="2523" w:type="pct"/>
            <w:tcBorders>
              <w:top w:val="single" w:sz="4" w:space="0" w:color="auto"/>
              <w:bottom w:val="nil"/>
            </w:tcBorders>
          </w:tcPr>
          <w:p w14:paraId="14335983" w14:textId="22C51394" w:rsidR="00D14C97" w:rsidRPr="0089008B" w:rsidRDefault="000914BD" w:rsidP="00F330CD">
            <w:pPr>
              <w:pStyle w:val="PURLMSH"/>
              <w:rPr>
                <w:lang w:val="es-ES"/>
              </w:rPr>
            </w:pPr>
            <w:r w:rsidRPr="0089008B">
              <w:rPr>
                <w:lang w:val="es-ES"/>
              </w:rPr>
              <w:t xml:space="preserve">Ver Notificación Aplicable: </w:t>
            </w:r>
            <w:r w:rsidRPr="0089008B">
              <w:rPr>
                <w:b/>
                <w:lang w:val="es-ES"/>
              </w:rPr>
              <w:t xml:space="preserve">Transferencia de Datos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9A4C7C" w:rsidRPr="0089008B" w14:paraId="1FF4CB86" w14:textId="77777777" w:rsidTr="008B2955">
        <w:tc>
          <w:tcPr>
            <w:tcW w:w="2477" w:type="pct"/>
            <w:tcBorders>
              <w:top w:val="nil"/>
            </w:tcBorders>
          </w:tcPr>
          <w:p w14:paraId="6CF990C9" w14:textId="77777777" w:rsidR="009A4C7C" w:rsidRPr="0089008B" w:rsidRDefault="009A4C7C" w:rsidP="009A4C7C">
            <w:pPr>
              <w:pStyle w:val="PURLMSH"/>
              <w:rPr>
                <w:lang w:val="es-ES"/>
              </w:rPr>
            </w:pPr>
            <w:r w:rsidRPr="0089008B">
              <w:rPr>
                <w:lang w:val="es-ES"/>
              </w:rPr>
              <w:lastRenderedPageBreak/>
              <w:t xml:space="preserve">Software Adicional/Cliente: </w:t>
            </w:r>
            <w:r w:rsidRPr="0089008B">
              <w:rPr>
                <w:b/>
                <w:lang w:val="es-ES"/>
              </w:rPr>
              <w:t>No</w:t>
            </w:r>
          </w:p>
        </w:tc>
        <w:tc>
          <w:tcPr>
            <w:tcW w:w="2523" w:type="pct"/>
            <w:tcBorders>
              <w:top w:val="nil"/>
            </w:tcBorders>
          </w:tcPr>
          <w:p w14:paraId="3D34718C" w14:textId="081133CD" w:rsidR="009A4C7C" w:rsidRPr="0089008B" w:rsidRDefault="00785537" w:rsidP="009F4FE4">
            <w:pPr>
              <w:pStyle w:val="PURLMSH"/>
              <w:rPr>
                <w:lang w:val="es-ES"/>
              </w:rPr>
            </w:pPr>
            <w:r w:rsidRPr="0089008B">
              <w:rPr>
                <w:lang w:val="es-ES"/>
              </w:rPr>
              <w:t>Elegible para Servicios de software en Servidores de Proveedores de</w:t>
            </w:r>
            <w:r w:rsidR="009F4FE4">
              <w:rPr>
                <w:lang w:val="es-ES"/>
              </w:rPr>
              <w:t> </w:t>
            </w:r>
            <w:r w:rsidRPr="0089008B">
              <w:rPr>
                <w:lang w:val="es-ES"/>
              </w:rPr>
              <w:t>Data</w:t>
            </w:r>
            <w:r w:rsidR="009F4FE4">
              <w:rPr>
                <w:lang w:val="es-ES"/>
              </w:rPr>
              <w:t> </w:t>
            </w:r>
            <w:r w:rsidRPr="0089008B">
              <w:rPr>
                <w:lang w:val="es-ES"/>
              </w:rPr>
              <w:t xml:space="preserve">Center: </w:t>
            </w:r>
            <w:r w:rsidRPr="0089008B">
              <w:rPr>
                <w:b/>
                <w:lang w:val="es-ES"/>
              </w:rPr>
              <w:t>Sí</w:t>
            </w:r>
          </w:p>
        </w:tc>
      </w:tr>
      <w:tr w:rsidR="009A4C7C" w:rsidRPr="003448D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89008B" w:rsidRDefault="009A4C7C"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9A4C7C" w:rsidRPr="003448DF"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89008B" w:rsidRDefault="00BB41EF" w:rsidP="009A4C7C">
            <w:pPr>
              <w:pStyle w:val="PURBody"/>
              <w:rPr>
                <w:lang w:val="es-ES"/>
              </w:rPr>
            </w:pPr>
            <w:r w:rsidRPr="0089008B">
              <w:rPr>
                <w:b/>
                <w:lang w:val="es-ES"/>
              </w:rPr>
              <w:t>Usted necesita</w:t>
            </w:r>
          </w:p>
          <w:p w14:paraId="6BF6919C" w14:textId="72DF7525" w:rsidR="009A4C7C" w:rsidRPr="004307BD" w:rsidRDefault="00397469" w:rsidP="00BD14CB">
            <w:pPr>
              <w:pStyle w:val="PURBullet-Indented"/>
              <w:rPr>
                <w:b/>
                <w:bCs/>
                <w:lang w:val="pt-BR"/>
              </w:rPr>
            </w:pPr>
            <w:r w:rsidRPr="004307BD">
              <w:rPr>
                <w:lang w:val="pt-BR"/>
              </w:rPr>
              <w:t>Licencia SAL de Visio 2013 Professional</w:t>
            </w:r>
          </w:p>
        </w:tc>
      </w:tr>
    </w:tbl>
    <w:bookmarkStart w:id="838" w:name="_Toc299519154"/>
    <w:bookmarkStart w:id="839" w:name="_Toc299531586"/>
    <w:bookmarkStart w:id="840" w:name="_Toc299531910"/>
    <w:bookmarkStart w:id="841" w:name="_Toc299957193"/>
    <w:bookmarkStart w:id="842" w:name="_Toc346536884"/>
    <w:bookmarkStart w:id="843" w:name="_Toc346895335"/>
    <w:bookmarkStart w:id="844" w:name="_Toc339280348"/>
    <w:bookmarkStart w:id="845" w:name="_Toc339280491"/>
    <w:bookmarkStart w:id="846" w:name="_Toc363552821"/>
    <w:bookmarkStart w:id="847" w:name="_Toc363552884"/>
    <w:bookmarkStart w:id="848" w:name="_Toc378682183"/>
    <w:bookmarkStart w:id="849" w:name="_Toc378682285"/>
    <w:p w14:paraId="5B92FBFD" w14:textId="5C20AADC" w:rsidR="00204150" w:rsidRPr="0089008B" w:rsidRDefault="00204150" w:rsidP="004F278A">
      <w:pPr>
        <w:pStyle w:val="PURBreadcrumb"/>
        <w:keepNext w:val="0"/>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1EC7DB74" w14:textId="36265020" w:rsidR="009A4C7C" w:rsidRPr="0089008B" w:rsidRDefault="009A4C7C" w:rsidP="007217D5">
      <w:pPr>
        <w:pStyle w:val="PURProductName"/>
        <w:rPr>
          <w:lang w:val="es-ES"/>
        </w:rPr>
      </w:pPr>
      <w:bookmarkStart w:id="850" w:name="_Toc371268297"/>
      <w:bookmarkStart w:id="851" w:name="_Toc371268363"/>
      <w:bookmarkStart w:id="852" w:name="_Toc379278500"/>
      <w:bookmarkStart w:id="853" w:name="_Toc379278562"/>
      <w:bookmarkStart w:id="854" w:name="_Toc388447660"/>
      <w:bookmarkStart w:id="855" w:name="_Toc388997272"/>
      <w:r w:rsidRPr="0089008B">
        <w:rPr>
          <w:lang w:val="es-ES"/>
        </w:rPr>
        <w:t>Visio 2013 Standard</w:t>
      </w:r>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r w:rsidRPr="0089008B">
        <w:rPr>
          <w:lang w:val="es-ES"/>
        </w:rPr>
        <w:fldChar w:fldCharType="begin"/>
      </w:r>
      <w:r w:rsidRPr="0089008B">
        <w:rPr>
          <w:lang w:val="es-ES"/>
        </w:rPr>
        <w:instrText>XE "Visio 2013 Standard"</w:instrText>
      </w:r>
      <w:r w:rsidRPr="0089008B">
        <w:rPr>
          <w:lang w:val="es-ES"/>
        </w:rPr>
        <w:fldChar w:fldCharType="end"/>
      </w:r>
    </w:p>
    <w:p w14:paraId="743AC25C" w14:textId="77777777" w:rsidR="009A4C7C" w:rsidRPr="0089008B" w:rsidRDefault="009A4C7C" w:rsidP="007217D5">
      <w:pPr>
        <w:pStyle w:val="PURLicenseTerm"/>
        <w:keepNext/>
        <w:keepLines/>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3448DF" w14:paraId="3EBD1135" w14:textId="77777777" w:rsidTr="008B2955">
        <w:tc>
          <w:tcPr>
            <w:tcW w:w="2477" w:type="pct"/>
            <w:tcBorders>
              <w:top w:val="single" w:sz="4" w:space="0" w:color="auto"/>
              <w:bottom w:val="nil"/>
            </w:tcBorders>
          </w:tcPr>
          <w:p w14:paraId="0D3F4B3C" w14:textId="3E9BB784" w:rsidR="00D14C97" w:rsidRPr="0089008B" w:rsidRDefault="00D14C97" w:rsidP="007217D5">
            <w:pPr>
              <w:pStyle w:val="PURLMSH"/>
              <w:keepNext/>
              <w:keepLines/>
              <w:rPr>
                <w:lang w:val="es-ES"/>
              </w:rPr>
            </w:pPr>
            <w:r w:rsidRPr="0089008B">
              <w:rPr>
                <w:lang w:val="es-ES"/>
              </w:rPr>
              <w:t xml:space="preserve">Sección aplicable de Términos Generales de SAL: </w:t>
            </w:r>
            <w:hyperlink w:anchor="Términos de Licencia SAL para Desktop" w:history="1">
              <w:hyperlink w:anchor="SALTerms_Desktop" w:history="1">
                <w:r w:rsidR="00B36755" w:rsidRPr="0089008B">
                  <w:rPr>
                    <w:rStyle w:val="Hyperlink"/>
                    <w:lang w:val="es-ES"/>
                  </w:rPr>
                  <w:t>Aplicaciones de Escritorio</w:t>
                </w:r>
              </w:hyperlink>
            </w:hyperlink>
          </w:p>
        </w:tc>
        <w:tc>
          <w:tcPr>
            <w:tcW w:w="2523" w:type="pct"/>
            <w:tcBorders>
              <w:top w:val="single" w:sz="4" w:space="0" w:color="auto"/>
              <w:bottom w:val="nil"/>
            </w:tcBorders>
          </w:tcPr>
          <w:p w14:paraId="5035E5C8" w14:textId="53A267FA" w:rsidR="00D14C97" w:rsidRPr="0089008B" w:rsidRDefault="000914BD" w:rsidP="007217D5">
            <w:pPr>
              <w:pStyle w:val="PURLMSH"/>
              <w:keepNext/>
              <w:keepLines/>
              <w:rPr>
                <w:lang w:val="es-ES"/>
              </w:rPr>
            </w:pPr>
            <w:r w:rsidRPr="0089008B">
              <w:rPr>
                <w:lang w:val="es-ES"/>
              </w:rPr>
              <w:t xml:space="preserve">Ver Notificación Aplicable: </w:t>
            </w:r>
            <w:r w:rsidRPr="0089008B">
              <w:rPr>
                <w:b/>
                <w:lang w:val="es-ES"/>
              </w:rPr>
              <w:t xml:space="preserve">Transferencia de Datos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9A4C7C" w:rsidRPr="0089008B" w14:paraId="6BD3DA2F" w14:textId="77777777" w:rsidTr="008B2955">
        <w:tc>
          <w:tcPr>
            <w:tcW w:w="2477" w:type="pct"/>
            <w:tcBorders>
              <w:top w:val="nil"/>
            </w:tcBorders>
          </w:tcPr>
          <w:p w14:paraId="7649F924" w14:textId="77777777" w:rsidR="009A4C7C" w:rsidRPr="0089008B" w:rsidRDefault="009A4C7C" w:rsidP="007217D5">
            <w:pPr>
              <w:pStyle w:val="PURLMSH"/>
              <w:keepNext/>
              <w:keepLines/>
              <w:rPr>
                <w:lang w:val="es-ES"/>
              </w:rPr>
            </w:pPr>
            <w:r w:rsidRPr="0089008B">
              <w:rPr>
                <w:lang w:val="es-ES"/>
              </w:rPr>
              <w:t xml:space="preserve">Software Adicional/Cliente: </w:t>
            </w:r>
            <w:r w:rsidRPr="0089008B">
              <w:rPr>
                <w:b/>
                <w:lang w:val="es-ES"/>
              </w:rPr>
              <w:t>No</w:t>
            </w:r>
          </w:p>
        </w:tc>
        <w:tc>
          <w:tcPr>
            <w:tcW w:w="2523" w:type="pct"/>
            <w:tcBorders>
              <w:top w:val="nil"/>
            </w:tcBorders>
          </w:tcPr>
          <w:p w14:paraId="0EE7C095" w14:textId="20EB3BAD" w:rsidR="009A4C7C" w:rsidRPr="0089008B" w:rsidRDefault="00785537" w:rsidP="007217D5">
            <w:pPr>
              <w:pStyle w:val="PURLMSH"/>
              <w:keepNext/>
              <w:keepLines/>
              <w:rPr>
                <w:lang w:val="es-ES"/>
              </w:rPr>
            </w:pPr>
            <w:r w:rsidRPr="0089008B">
              <w:rPr>
                <w:lang w:val="es-ES"/>
              </w:rPr>
              <w:t>Elegible para Servicios de software en Servidores de Proveedores de</w:t>
            </w:r>
            <w:r w:rsidR="009F4FE4">
              <w:rPr>
                <w:lang w:val="es-ES"/>
              </w:rPr>
              <w:t> </w:t>
            </w:r>
            <w:r w:rsidRPr="0089008B">
              <w:rPr>
                <w:lang w:val="es-ES"/>
              </w:rPr>
              <w:t>Data</w:t>
            </w:r>
            <w:r w:rsidR="009F4FE4">
              <w:rPr>
                <w:lang w:val="es-ES"/>
              </w:rPr>
              <w:t> </w:t>
            </w:r>
            <w:r w:rsidRPr="0089008B">
              <w:rPr>
                <w:lang w:val="es-ES"/>
              </w:rPr>
              <w:t xml:space="preserve">Center: </w:t>
            </w:r>
            <w:r w:rsidRPr="0089008B">
              <w:rPr>
                <w:b/>
                <w:lang w:val="es-ES"/>
              </w:rPr>
              <w:t>Sí</w:t>
            </w:r>
          </w:p>
        </w:tc>
      </w:tr>
      <w:tr w:rsidR="009A4C7C" w:rsidRPr="003448D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89008B" w:rsidRDefault="009A4C7C" w:rsidP="009A4C7C">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9A4C7C" w:rsidRPr="0089008B"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89008B" w:rsidRDefault="00BB41EF" w:rsidP="009A4C7C">
            <w:pPr>
              <w:pStyle w:val="PURBody"/>
              <w:rPr>
                <w:lang w:val="es-ES"/>
              </w:rPr>
            </w:pPr>
            <w:r w:rsidRPr="0089008B">
              <w:rPr>
                <w:b/>
                <w:lang w:val="es-ES"/>
              </w:rPr>
              <w:t>Usted necesita</w:t>
            </w:r>
          </w:p>
          <w:p w14:paraId="6EC71888" w14:textId="15962A17" w:rsidR="009A4C7C" w:rsidRPr="0089008B" w:rsidRDefault="00397469" w:rsidP="00BD14CB">
            <w:pPr>
              <w:pStyle w:val="PURBullet-Indented"/>
              <w:rPr>
                <w:b/>
                <w:bCs/>
                <w:lang w:val="es-ES"/>
              </w:rPr>
            </w:pPr>
            <w:r w:rsidRPr="0089008B">
              <w:rPr>
                <w:lang w:val="es-ES"/>
              </w:rPr>
              <w:t>Licencia SAL de Visio 2013 Standard</w:t>
            </w:r>
          </w:p>
        </w:tc>
      </w:tr>
    </w:tbl>
    <w:p w14:paraId="3101432F" w14:textId="14DF04C5" w:rsidR="009A4C7C"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2908D208" w14:textId="47DE7D18" w:rsidR="00DD1638" w:rsidRPr="0089008B" w:rsidRDefault="00DD1638" w:rsidP="009F4FE4">
      <w:pPr>
        <w:pStyle w:val="PURProductName"/>
        <w:rPr>
          <w:lang w:val="es-ES"/>
        </w:rPr>
      </w:pPr>
      <w:bookmarkStart w:id="856" w:name="_Toc347044732"/>
      <w:bookmarkStart w:id="857" w:name="_Toc347045412"/>
      <w:bookmarkStart w:id="858" w:name="_Toc355093388"/>
      <w:bookmarkStart w:id="859" w:name="_Toc355093533"/>
      <w:bookmarkStart w:id="860" w:name="_Toc363552822"/>
      <w:bookmarkStart w:id="861" w:name="_Toc363552885"/>
      <w:bookmarkStart w:id="862" w:name="_Toc378682184"/>
      <w:bookmarkStart w:id="863" w:name="_Toc378682286"/>
      <w:bookmarkStart w:id="864" w:name="_Toc371268298"/>
      <w:bookmarkStart w:id="865" w:name="_Toc371268364"/>
      <w:bookmarkStart w:id="866" w:name="_Toc379278501"/>
      <w:bookmarkStart w:id="867" w:name="_Toc379278563"/>
      <w:bookmarkStart w:id="868" w:name="_Toc388447661"/>
      <w:bookmarkStart w:id="869" w:name="_Toc388997273"/>
      <w:bookmarkStart w:id="870" w:name="_Toc346536885"/>
      <w:bookmarkStart w:id="871" w:name="_Toc346895336"/>
      <w:bookmarkStart w:id="872" w:name="_Toc339280349"/>
      <w:bookmarkStart w:id="873" w:name="_Toc339280492"/>
      <w:bookmarkStart w:id="874" w:name="_Toc299519155"/>
      <w:bookmarkStart w:id="875" w:name="_Toc299531587"/>
      <w:bookmarkStart w:id="876" w:name="_Toc299531911"/>
      <w:bookmarkStart w:id="877" w:name="_Toc299957194"/>
      <w:r w:rsidRPr="0089008B">
        <w:rPr>
          <w:lang w:val="es-ES"/>
        </w:rPr>
        <w:t>Visual Studio Premium 2013</w:t>
      </w:r>
      <w:bookmarkEnd w:id="856"/>
      <w:bookmarkEnd w:id="857"/>
      <w:bookmarkEnd w:id="858"/>
      <w:bookmarkEnd w:id="859"/>
      <w:bookmarkEnd w:id="860"/>
      <w:bookmarkEnd w:id="861"/>
      <w:bookmarkEnd w:id="862"/>
      <w:bookmarkEnd w:id="863"/>
      <w:bookmarkEnd w:id="864"/>
      <w:bookmarkEnd w:id="865"/>
      <w:bookmarkEnd w:id="866"/>
      <w:bookmarkEnd w:id="867"/>
      <w:bookmarkEnd w:id="868"/>
      <w:bookmarkEnd w:id="869"/>
      <w:r w:rsidRPr="0089008B">
        <w:rPr>
          <w:lang w:val="es-ES"/>
        </w:rPr>
        <w:fldChar w:fldCharType="begin"/>
      </w:r>
      <w:r w:rsidRPr="0089008B">
        <w:rPr>
          <w:lang w:val="es-ES"/>
        </w:rPr>
        <w:instrText>XE "Visual Studio Premium 2013"</w:instrText>
      </w:r>
      <w:r w:rsidRPr="0089008B">
        <w:rPr>
          <w:lang w:val="es-ES"/>
        </w:rPr>
        <w:fldChar w:fldCharType="end"/>
      </w:r>
    </w:p>
    <w:p w14:paraId="526E55D8" w14:textId="77777777" w:rsidR="00DD1638" w:rsidRPr="0089008B" w:rsidRDefault="00DD1638" w:rsidP="00121B02">
      <w:pPr>
        <w:pStyle w:val="PURLicenseTerm"/>
        <w:keepNext/>
        <w:keepLines/>
        <w:spacing w:line="232" w:lineRule="exact"/>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3448DF" w14:paraId="71F362F8" w14:textId="77777777" w:rsidTr="00224512">
        <w:tc>
          <w:tcPr>
            <w:tcW w:w="2477" w:type="pct"/>
            <w:tcBorders>
              <w:top w:val="single" w:sz="4" w:space="0" w:color="auto"/>
              <w:bottom w:val="nil"/>
            </w:tcBorders>
          </w:tcPr>
          <w:p w14:paraId="6DE0309C" w14:textId="7618601A" w:rsidR="00DD1638" w:rsidRPr="0089008B" w:rsidRDefault="00DD1638" w:rsidP="00121B02">
            <w:pPr>
              <w:pStyle w:val="PURLMSH"/>
              <w:spacing w:line="235" w:lineRule="auto"/>
              <w:rPr>
                <w:lang w:val="es-ES"/>
              </w:rPr>
            </w:pPr>
            <w:r w:rsidRPr="0089008B">
              <w:rPr>
                <w:lang w:val="es-ES"/>
              </w:rPr>
              <w:t xml:space="preserve">Sección aplicable de Términos Generales de SAL: </w:t>
            </w:r>
            <w:hyperlink w:anchor="Términos de Licencia SAL para Desktop" w:history="1">
              <w:hyperlink w:anchor="SALTerms_Desktop" w:history="1">
                <w:r w:rsidR="00B36755" w:rsidRPr="0089008B">
                  <w:rPr>
                    <w:rStyle w:val="Hyperlink"/>
                    <w:lang w:val="es-ES"/>
                  </w:rPr>
                  <w:t>Aplicaciones de Escritorio</w:t>
                </w:r>
              </w:hyperlink>
            </w:hyperlink>
          </w:p>
        </w:tc>
        <w:tc>
          <w:tcPr>
            <w:tcW w:w="2523" w:type="pct"/>
            <w:tcBorders>
              <w:top w:val="single" w:sz="4" w:space="0" w:color="auto"/>
              <w:bottom w:val="nil"/>
            </w:tcBorders>
          </w:tcPr>
          <w:p w14:paraId="4CB5B526" w14:textId="41E8FB6D" w:rsidR="00DD1638" w:rsidRPr="0089008B" w:rsidRDefault="00DD1638" w:rsidP="00121B02">
            <w:pPr>
              <w:pStyle w:val="PURLMSH"/>
              <w:spacing w:line="235" w:lineRule="auto"/>
              <w:rPr>
                <w:i/>
                <w:lang w:val="es-ES"/>
              </w:rPr>
            </w:pPr>
            <w:r w:rsidRPr="0089008B">
              <w:rPr>
                <w:lang w:val="es-ES"/>
              </w:rPr>
              <w:t xml:space="preserve">Ver Notificación Aplicable: </w:t>
            </w:r>
            <w:r w:rsidRPr="0089008B">
              <w:rPr>
                <w:b/>
                <w:lang w:val="es-ES"/>
              </w:rPr>
              <w:t xml:space="preserve">Transmisión de datos, Mapas de Bing, Location Framework, API de mapas, cuentas de Microsoft en Visual Studio, H.264/MPEG-4 AVC y/o VC-1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DD1638" w:rsidRPr="008F746B" w14:paraId="62A2FF3F" w14:textId="77777777" w:rsidTr="00224512">
        <w:tc>
          <w:tcPr>
            <w:tcW w:w="2477" w:type="pct"/>
            <w:tcBorders>
              <w:top w:val="nil"/>
              <w:bottom w:val="nil"/>
            </w:tcBorders>
          </w:tcPr>
          <w:p w14:paraId="2128C114" w14:textId="4C716EF9" w:rsidR="00785537" w:rsidRPr="0089008B" w:rsidRDefault="00DD1638" w:rsidP="00121B02">
            <w:pPr>
              <w:pStyle w:val="PURLMSH"/>
              <w:spacing w:line="235" w:lineRule="auto"/>
              <w:rPr>
                <w:b/>
                <w:lang w:val="es-ES"/>
              </w:rPr>
            </w:pPr>
            <w:r w:rsidRPr="0089008B">
              <w:rPr>
                <w:lang w:val="es-ES"/>
              </w:rPr>
              <w:t xml:space="preserve">Software Adicional/Cliente: </w:t>
            </w:r>
            <w:r w:rsidRPr="0089008B">
              <w:rPr>
                <w:b/>
                <w:lang w:val="es-ES"/>
              </w:rPr>
              <w:t>No</w:t>
            </w:r>
          </w:p>
        </w:tc>
        <w:tc>
          <w:tcPr>
            <w:tcW w:w="2523" w:type="pct"/>
            <w:tcBorders>
              <w:top w:val="nil"/>
              <w:bottom w:val="nil"/>
            </w:tcBorders>
          </w:tcPr>
          <w:p w14:paraId="3383CED8" w14:textId="73BBF2F9" w:rsidR="00DD1638" w:rsidRPr="0089008B" w:rsidRDefault="00DD1638" w:rsidP="00121B02">
            <w:pPr>
              <w:pStyle w:val="PURLMSH"/>
              <w:spacing w:line="235" w:lineRule="auto"/>
              <w:rPr>
                <w:lang w:val="es-ES"/>
              </w:rPr>
            </w:pPr>
            <w:r w:rsidRPr="0089008B">
              <w:rPr>
                <w:lang w:val="es-ES"/>
              </w:rPr>
              <w:t xml:space="preserve">Tecnologías incluidas: </w:t>
            </w:r>
            <w:r w:rsidRPr="0089008B">
              <w:rPr>
                <w:b/>
                <w:lang w:val="es-ES"/>
              </w:rPr>
              <w:t>Sí</w:t>
            </w:r>
            <w:r w:rsidRPr="0089008B">
              <w:rPr>
                <w:lang w:val="es-ES"/>
              </w:rPr>
              <w:t xml:space="preserve"> </w:t>
            </w:r>
            <w:r w:rsidRPr="0089008B">
              <w:rPr>
                <w:i/>
                <w:lang w:val="es-ES"/>
              </w:rPr>
              <w:t xml:space="preserve">(vea </w:t>
            </w:r>
            <w:r w:rsidRPr="0089008B">
              <w:rPr>
                <w:i/>
                <w:color w:val="00467F"/>
                <w:u w:val="single"/>
                <w:lang w:val="es-ES"/>
              </w:rPr>
              <w:fldChar w:fldCharType="begin"/>
            </w:r>
            <w:r w:rsidR="00E9269A" w:rsidRPr="0089008B">
              <w:rPr>
                <w:i/>
                <w:color w:val="00467F"/>
                <w:u w:val="single"/>
                <w:lang w:val="es-ES"/>
              </w:rPr>
              <w:instrText xml:space="preserve"> REF  SQLServerTechnology \h  \* MERGEFORMAT </w:instrText>
            </w:r>
            <w:r w:rsidRPr="0089008B">
              <w:rPr>
                <w:i/>
                <w:color w:val="00467F"/>
                <w:u w:val="single"/>
                <w:lang w:val="es-ES"/>
              </w:rPr>
            </w:r>
            <w:r w:rsidRPr="0089008B">
              <w:rPr>
                <w:i/>
                <w:color w:val="00467F"/>
                <w:u w:val="single"/>
                <w:lang w:val="es-ES"/>
              </w:rPr>
              <w:fldChar w:fldCharType="separate"/>
            </w:r>
            <w:r w:rsidR="0041566E" w:rsidRPr="0041566E">
              <w:rPr>
                <w:i/>
                <w:color w:val="00467F"/>
                <w:u w:val="single"/>
                <w:lang w:val="es-ES"/>
              </w:rPr>
              <w:t>Tecnología de</w:t>
            </w:r>
            <w:r w:rsidR="0041566E" w:rsidRPr="0041566E">
              <w:rPr>
                <w:i/>
                <w:color w:val="00467F"/>
                <w:u w:val="single"/>
              </w:rPr>
              <w:t xml:space="preserve"> SQL Server</w:t>
            </w:r>
            <w:r w:rsidRPr="0089008B">
              <w:rPr>
                <w:lang w:val="es-ES"/>
              </w:rPr>
              <w:fldChar w:fldCharType="end"/>
            </w:r>
            <w:r w:rsidRPr="0089008B">
              <w:rPr>
                <w:i/>
                <w:lang w:val="es-ES"/>
              </w:rPr>
              <w:t>)</w:t>
            </w:r>
          </w:p>
        </w:tc>
      </w:tr>
      <w:tr w:rsidR="007331A1" w:rsidRPr="0089008B" w14:paraId="7979D6B5" w14:textId="77777777" w:rsidTr="00224512">
        <w:tc>
          <w:tcPr>
            <w:tcW w:w="2477" w:type="pct"/>
            <w:tcBorders>
              <w:top w:val="nil"/>
              <w:bottom w:val="nil"/>
            </w:tcBorders>
          </w:tcPr>
          <w:p w14:paraId="386CD530" w14:textId="77777777" w:rsidR="007331A1" w:rsidRPr="0089008B" w:rsidRDefault="007331A1" w:rsidP="00121B02">
            <w:pPr>
              <w:pStyle w:val="PURLMSH"/>
              <w:spacing w:line="235" w:lineRule="auto"/>
              <w:rPr>
                <w:lang w:val="es-ES"/>
              </w:rPr>
            </w:pPr>
          </w:p>
        </w:tc>
        <w:tc>
          <w:tcPr>
            <w:tcW w:w="2523" w:type="pct"/>
            <w:tcBorders>
              <w:top w:val="nil"/>
              <w:bottom w:val="nil"/>
            </w:tcBorders>
          </w:tcPr>
          <w:p w14:paraId="423B56B3" w14:textId="5F16EC39" w:rsidR="007331A1" w:rsidRPr="0089008B" w:rsidRDefault="007331A1" w:rsidP="00121B02">
            <w:pPr>
              <w:pStyle w:val="PURLMSH"/>
              <w:spacing w:line="235" w:lineRule="auto"/>
              <w:rPr>
                <w:lang w:val="es-ES"/>
              </w:rPr>
            </w:pPr>
            <w:r w:rsidRPr="0089008B">
              <w:rPr>
                <w:lang w:val="es-ES"/>
              </w:rPr>
              <w:t>Elegible para Servicios de software en Servidores de Proveedores de</w:t>
            </w:r>
            <w:r w:rsidR="009F4FE4">
              <w:rPr>
                <w:lang w:val="es-ES"/>
              </w:rPr>
              <w:t> </w:t>
            </w:r>
            <w:r w:rsidRPr="0089008B">
              <w:rPr>
                <w:lang w:val="es-ES"/>
              </w:rPr>
              <w:t>Data</w:t>
            </w:r>
            <w:r w:rsidR="009F4FE4">
              <w:rPr>
                <w:lang w:val="es-ES"/>
              </w:rPr>
              <w:t> </w:t>
            </w:r>
            <w:r w:rsidRPr="0089008B">
              <w:rPr>
                <w:lang w:val="es-ES"/>
              </w:rPr>
              <w:t xml:space="preserve">Center: </w:t>
            </w:r>
            <w:r w:rsidRPr="0089008B">
              <w:rPr>
                <w:b/>
                <w:lang w:val="es-ES"/>
              </w:rPr>
              <w:t>Sí</w:t>
            </w:r>
          </w:p>
        </w:tc>
      </w:tr>
      <w:tr w:rsidR="00DD1638" w:rsidRPr="003448DF"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89008B" w:rsidRDefault="00DD1638" w:rsidP="00224512">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DD1638" w:rsidRPr="0089008B"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89008B" w:rsidRDefault="00DD1638" w:rsidP="00121B02">
            <w:pPr>
              <w:pStyle w:val="PURBody"/>
              <w:spacing w:line="235" w:lineRule="auto"/>
              <w:rPr>
                <w:lang w:val="es-ES"/>
              </w:rPr>
            </w:pPr>
            <w:r w:rsidRPr="0089008B">
              <w:rPr>
                <w:b/>
                <w:lang w:val="es-ES"/>
              </w:rPr>
              <w:t>Usted necesita</w:t>
            </w:r>
          </w:p>
          <w:p w14:paraId="674BAD06" w14:textId="3D71CC6C" w:rsidR="00DD1638" w:rsidRPr="0089008B" w:rsidRDefault="00DD1638" w:rsidP="00121B02">
            <w:pPr>
              <w:pStyle w:val="PURBullet-Indented"/>
              <w:spacing w:line="232" w:lineRule="exact"/>
              <w:ind w:left="490"/>
              <w:rPr>
                <w:b/>
                <w:bCs/>
                <w:lang w:val="es-ES"/>
              </w:rPr>
            </w:pPr>
            <w:r w:rsidRPr="0089008B">
              <w:rPr>
                <w:lang w:val="es-ES"/>
              </w:rPr>
              <w:t>Licencia SAL de Visual Studio Premium 2013</w:t>
            </w:r>
          </w:p>
        </w:tc>
      </w:tr>
    </w:tbl>
    <w:p w14:paraId="091FBEEB" w14:textId="77777777" w:rsidR="00DD1638" w:rsidRPr="0089008B" w:rsidRDefault="00DD1638" w:rsidP="00DD1638">
      <w:pPr>
        <w:pStyle w:val="PURADDITIONALTERMSHEADERMB"/>
        <w:rPr>
          <w:lang w:val="es-ES"/>
        </w:rPr>
      </w:pPr>
      <w:r w:rsidRPr="0089008B">
        <w:rPr>
          <w:lang w:val="es-ES"/>
        </w:rPr>
        <w:t>Términos Adicionales:</w:t>
      </w:r>
    </w:p>
    <w:p w14:paraId="21EBF558" w14:textId="77777777" w:rsidR="00DD1638" w:rsidRPr="0089008B" w:rsidRDefault="00DD1638" w:rsidP="00121B02">
      <w:pPr>
        <w:pStyle w:val="PURBlueStrong"/>
        <w:spacing w:line="232" w:lineRule="exact"/>
        <w:rPr>
          <w:lang w:val="es-ES"/>
        </w:rPr>
      </w:pPr>
      <w:r w:rsidRPr="0089008B">
        <w:rPr>
          <w:lang w:val="es-ES"/>
        </w:rPr>
        <w:t>Archivo BUILDSERVER.TXT</w:t>
      </w:r>
    </w:p>
    <w:p w14:paraId="742FFEBE" w14:textId="2FDCA2D5" w:rsidR="00DD1638" w:rsidRPr="0089008B" w:rsidRDefault="00DD1638" w:rsidP="00121B02">
      <w:pPr>
        <w:pStyle w:val="PURBody-Indented"/>
        <w:spacing w:line="235" w:lineRule="auto"/>
        <w:ind w:left="274"/>
        <w:rPr>
          <w:lang w:val="es-ES"/>
        </w:rPr>
      </w:pPr>
      <w:r w:rsidRPr="0089008B">
        <w:rPr>
          <w:lang w:val="es-ES"/>
        </w:rPr>
        <w:t xml:space="preserve">Las listas de BuildServer se pueden encontrar en </w:t>
      </w:r>
      <w:hyperlink r:id="rId167" w:history="1">
        <w:r w:rsidRPr="0089008B">
          <w:rPr>
            <w:rStyle w:val="Hyperlink"/>
            <w:lang w:val="es-ES"/>
          </w:rPr>
          <w:t>http://go.microsoft.com/fwlink/?LinkId=286955</w:t>
        </w:r>
      </w:hyperlink>
      <w:r w:rsidRPr="0089008B">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Podrá encontrar archivos adicionales en </w:t>
      </w:r>
      <w:hyperlink r:id="rId168" w:history="1">
        <w:r w:rsidRPr="0089008B">
          <w:rPr>
            <w:rStyle w:val="Hyperlink"/>
            <w:lang w:val="es-ES"/>
          </w:rPr>
          <w:t>http://go.microsoft.com/fwlink/?LinkId=286955</w:t>
        </w:r>
      </w:hyperlink>
      <w:r w:rsidRPr="0089008B">
        <w:rPr>
          <w:lang w:val="es-ES"/>
        </w:rPr>
        <w:t>, que pueden utilizarse para</w:t>
      </w:r>
      <w:r w:rsidR="009F4FE4">
        <w:rPr>
          <w:lang w:val="es-ES"/>
        </w:rPr>
        <w:t> </w:t>
      </w:r>
      <w:r w:rsidRPr="0089008B">
        <w:rPr>
          <w:lang w:val="es-ES"/>
        </w:rPr>
        <w:t>el</w:t>
      </w:r>
      <w:r w:rsidR="009F4FE4">
        <w:rPr>
          <w:lang w:val="es-ES"/>
        </w:rPr>
        <w:t> </w:t>
      </w:r>
      <w:r w:rsidRPr="0089008B">
        <w:rPr>
          <w:lang w:val="es-ES"/>
        </w:rPr>
        <w:t>mismo fin.</w:t>
      </w:r>
    </w:p>
    <w:p w14:paraId="704CADB1" w14:textId="77777777" w:rsidR="00DD1638" w:rsidRPr="0089008B" w:rsidRDefault="00DD1638" w:rsidP="00121B02">
      <w:pPr>
        <w:pStyle w:val="PURBlueStrong"/>
        <w:spacing w:line="232" w:lineRule="exact"/>
        <w:rPr>
          <w:lang w:val="es-ES"/>
        </w:rPr>
      </w:pPr>
      <w:r w:rsidRPr="0089008B">
        <w:rPr>
          <w:lang w:val="es-ES"/>
        </w:rPr>
        <w:t>Utilidades</w:t>
      </w:r>
    </w:p>
    <w:p w14:paraId="48B04414" w14:textId="16F1F28A" w:rsidR="00DD1638" w:rsidRPr="0089008B" w:rsidRDefault="00DD1638" w:rsidP="00121B02">
      <w:pPr>
        <w:pStyle w:val="PURBody-Indented"/>
        <w:spacing w:line="235" w:lineRule="auto"/>
        <w:ind w:left="274"/>
        <w:rPr>
          <w:lang w:val="es-ES"/>
        </w:rPr>
      </w:pPr>
      <w:r w:rsidRPr="0089008B">
        <w:rPr>
          <w:lang w:val="es-ES"/>
        </w:rPr>
        <w:t xml:space="preserve">Las Listas de Utilidades pueden encontrarse en </w:t>
      </w:r>
      <w:hyperlink r:id="rId169" w:history="1">
        <w:r w:rsidRPr="000178D6">
          <w:rPr>
            <w:color w:val="00467F"/>
            <w:u w:val="single"/>
            <w:lang w:val="es-ES"/>
          </w:rPr>
          <w:t>http://go.microsoft.com/fwlink/?LinkId=247624</w:t>
        </w:r>
      </w:hyperlink>
      <w:r w:rsidRPr="0089008B">
        <w:rPr>
          <w:lang w:val="es-ES"/>
        </w:rPr>
        <w:t>. El software contiene ciertos</w:t>
      </w:r>
      <w:r w:rsidR="00764219">
        <w:rPr>
          <w:lang w:val="es-ES"/>
        </w:rPr>
        <w:t> </w:t>
      </w:r>
      <w:r w:rsidRPr="0089008B">
        <w:rPr>
          <w:lang w:val="es-ES"/>
        </w:rPr>
        <w:t>componentes identificados en esa lista. Los componentes que contiene el software varían de acuerdo con la edición. Podrá</w:t>
      </w:r>
      <w:r w:rsidR="00764219">
        <w:rPr>
          <w:lang w:val="es-ES"/>
        </w:rPr>
        <w:t> </w:t>
      </w:r>
      <w:r w:rsidRPr="0089008B">
        <w:rPr>
          <w:lang w:val="es-ES"/>
        </w:rPr>
        <w:t>copiar</w:t>
      </w:r>
      <w:r w:rsidR="00764219">
        <w:rPr>
          <w:lang w:val="es-ES"/>
        </w:rPr>
        <w:t> </w:t>
      </w:r>
      <w:r w:rsidRPr="0089008B">
        <w:rPr>
          <w:lang w:val="es-ES"/>
        </w:rPr>
        <w:t>e instalar las Utilidades que reciba con el software en otros equipos de terceros. Podrá utilizar las Utilidades exclusivamente para depurar e implementar los programas y bases de datos que desarrolle con el software. Debe eliminar todas</w:t>
      </w:r>
      <w:r w:rsidR="00764219">
        <w:rPr>
          <w:lang w:val="es-ES"/>
        </w:rPr>
        <w:t> </w:t>
      </w:r>
      <w:r w:rsidRPr="0089008B">
        <w:rPr>
          <w:lang w:val="es-ES"/>
        </w:rPr>
        <w:t>las Utilidades instaladas en un dispositivo cuando termine de depurar su programa, pero antes de 30 días después de</w:t>
      </w:r>
      <w:r w:rsidR="00764219">
        <w:rPr>
          <w:lang w:val="es-ES"/>
        </w:rPr>
        <w:t> </w:t>
      </w:r>
      <w:r w:rsidRPr="0089008B">
        <w:rPr>
          <w:lang w:val="es-ES"/>
        </w:rPr>
        <w:t>haberlos instalado en ese dispositivo.</w:t>
      </w:r>
    </w:p>
    <w:p w14:paraId="2D3098F2" w14:textId="77777777" w:rsidR="00DD1638" w:rsidRPr="0089008B" w:rsidRDefault="00DD1638" w:rsidP="00121B02">
      <w:pPr>
        <w:pStyle w:val="PURBlueStrong-Indented"/>
        <w:spacing w:line="232" w:lineRule="exact"/>
        <w:ind w:left="274"/>
        <w:rPr>
          <w:lang w:val="es-ES"/>
        </w:rPr>
      </w:pPr>
      <w:r w:rsidRPr="0089008B">
        <w:rPr>
          <w:lang w:val="es-ES"/>
        </w:rPr>
        <w:lastRenderedPageBreak/>
        <w:t>Programas y Notificaciones de Terceros.</w:t>
      </w:r>
    </w:p>
    <w:p w14:paraId="3C68420C" w14:textId="23CC7828" w:rsidR="00DD1638" w:rsidRPr="0089008B" w:rsidRDefault="00DD1638" w:rsidP="00121B02">
      <w:pPr>
        <w:pStyle w:val="PURBody-Indented"/>
        <w:spacing w:line="235" w:lineRule="auto"/>
        <w:ind w:left="274"/>
        <w:rPr>
          <w:lang w:val="es-ES"/>
        </w:rPr>
      </w:pPr>
      <w:r w:rsidRPr="0089008B">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06BAA0CD" w14:textId="77777777" w:rsidR="00DD1638" w:rsidRPr="0089008B" w:rsidRDefault="00DD1638" w:rsidP="007217D5">
      <w:pPr>
        <w:pStyle w:val="PURBlueStrong-Indented"/>
        <w:spacing w:line="232" w:lineRule="exact"/>
        <w:ind w:left="274"/>
        <w:rPr>
          <w:lang w:val="es-ES"/>
        </w:rPr>
      </w:pPr>
      <w:r w:rsidRPr="0089008B">
        <w:rPr>
          <w:lang w:val="es-ES"/>
        </w:rPr>
        <w:t>Características de Extensión y Administrador de Paquetes</w:t>
      </w:r>
    </w:p>
    <w:p w14:paraId="40B7952A" w14:textId="324B2447" w:rsidR="00DD1638" w:rsidRPr="0089008B" w:rsidRDefault="00DD1638" w:rsidP="007217D5">
      <w:pPr>
        <w:pStyle w:val="PURBody-Indented"/>
        <w:keepNext/>
        <w:keepLines/>
        <w:spacing w:line="235" w:lineRule="auto"/>
        <w:ind w:left="274"/>
        <w:rPr>
          <w:lang w:val="es-ES"/>
        </w:rPr>
      </w:pPr>
      <w:r w:rsidRPr="0089008B">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w:t>
      </w:r>
      <w:r w:rsidR="00764219">
        <w:rPr>
          <w:lang w:val="es-ES"/>
        </w:rPr>
        <w:t> </w:t>
      </w:r>
      <w:r w:rsidRPr="0089008B">
        <w:rPr>
          <w:lang w:val="es-ES"/>
        </w:rPr>
        <w:t>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764219">
        <w:rPr>
          <w:lang w:val="es-ES"/>
        </w:rPr>
        <w:t> </w:t>
      </w:r>
      <w:r w:rsidRPr="0089008B">
        <w:rPr>
          <w:lang w:val="es-ES"/>
        </w:rPr>
        <w:t>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0F6EC09A" w14:textId="77777777" w:rsidR="003E01FF" w:rsidRPr="0089008B" w:rsidRDefault="003E01FF" w:rsidP="007217D5">
      <w:pPr>
        <w:pStyle w:val="PURBlueStrong-Indented"/>
        <w:ind w:left="274"/>
        <w:rPr>
          <w:lang w:val="es-ES"/>
        </w:rPr>
      </w:pPr>
      <w:r w:rsidRPr="0089008B">
        <w:rPr>
          <w:lang w:val="es-ES"/>
        </w:rPr>
        <w:t>Software de Terceros</w:t>
      </w:r>
    </w:p>
    <w:p w14:paraId="26DF9C8D" w14:textId="0EDC9332" w:rsidR="003E01FF" w:rsidRPr="0089008B" w:rsidRDefault="003E01FF" w:rsidP="007217D5">
      <w:pPr>
        <w:pStyle w:val="PURBody-Indented"/>
        <w:keepNext/>
        <w:keepLines/>
        <w:ind w:left="274"/>
        <w:rPr>
          <w:lang w:val="es-ES"/>
        </w:rPr>
      </w:pPr>
      <w:r w:rsidRPr="0089008B">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B85A76F" w14:textId="0D93F470" w:rsidR="003E01FF" w:rsidRPr="0089008B" w:rsidRDefault="003E01FF" w:rsidP="003E01FF">
      <w:pPr>
        <w:pStyle w:val="PURBlueStrong-Indented"/>
        <w:rPr>
          <w:lang w:val="es-ES"/>
        </w:rPr>
      </w:pPr>
      <w:r w:rsidRPr="0089008B">
        <w:rPr>
          <w:lang w:val="es-ES"/>
        </w:rPr>
        <w:t>Limitaciones Técnicas</w:t>
      </w:r>
    </w:p>
    <w:p w14:paraId="017541D8" w14:textId="6424ED59" w:rsidR="003E01FF" w:rsidRPr="0089008B" w:rsidRDefault="003E01FF" w:rsidP="00964143">
      <w:pPr>
        <w:pStyle w:val="PURBody-Indented"/>
        <w:rPr>
          <w:lang w:val="es-ES"/>
        </w:rPr>
      </w:pPr>
      <w:r w:rsidRPr="0089008B">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964143">
        <w:rPr>
          <w:lang w:val="es-ES"/>
        </w:rPr>
        <w:t> </w:t>
      </w:r>
      <w:r w:rsidRPr="0089008B">
        <w:rPr>
          <w:lang w:val="es-ES"/>
        </w:rPr>
        <w:t>estar vinculada por el software.</w:t>
      </w:r>
    </w:p>
    <w:p w14:paraId="0A6B99F8" w14:textId="45BAF828" w:rsidR="003E01FF" w:rsidRPr="0089008B" w:rsidRDefault="003E01FF" w:rsidP="003E01FF">
      <w:pPr>
        <w:pStyle w:val="PURBody-Indented"/>
        <w:rPr>
          <w:lang w:val="es-ES"/>
        </w:rPr>
      </w:pPr>
      <w:r w:rsidRPr="0089008B">
        <w:rPr>
          <w:smallCaps/>
          <w:color w:val="00467F" w:themeColor="text2"/>
          <w:lang w:val="es-ES"/>
        </w:rPr>
        <w:t>Microsoft SharePoint, Kit de Desarrollo de Software de Windows (Windows SDK) y Componentes de Microsoft Office</w:t>
      </w:r>
      <w:r w:rsidRPr="0089008B">
        <w:rPr>
          <w:lang w:val="es-ES"/>
        </w:rPr>
        <w:t xml:space="preserve"> </w:t>
      </w:r>
    </w:p>
    <w:p w14:paraId="5CFE6FCC" w14:textId="2A22FC58" w:rsidR="003E01FF" w:rsidRPr="0089008B" w:rsidRDefault="003E01FF" w:rsidP="00964143">
      <w:pPr>
        <w:pStyle w:val="PURBody-Indented"/>
        <w:rPr>
          <w:lang w:val="es-ES"/>
        </w:rPr>
      </w:pPr>
      <w:r w:rsidRPr="0089008B">
        <w:rPr>
          <w:lang w:val="es-ES"/>
        </w:rPr>
        <w:t>El software se acompaña de software Microsoft SharePoint, incluido SharePoint Windows Identity Foundation Extensions, Microsoft</w:t>
      </w:r>
      <w:r w:rsidR="00964143">
        <w:rPr>
          <w:lang w:val="es-ES"/>
        </w:rPr>
        <w:t> </w:t>
      </w:r>
      <w:r w:rsidRPr="0089008B">
        <w:rPr>
          <w:lang w:val="es-ES"/>
        </w:rPr>
        <w:t xml:space="preserve">Office Software, incluidos Office Primary Interop Assemblies and Windows SDK, que se le licencian en virtud de sus propios términos. Los términos de licencia de estos componentes de software se encuentran en la carpeta </w:t>
      </w:r>
      <w:r w:rsidR="00964143">
        <w:rPr>
          <w:lang w:val="es-ES"/>
        </w:rPr>
        <w:t>“</w:t>
      </w:r>
      <w:r w:rsidRPr="0089008B">
        <w:rPr>
          <w:lang w:val="es-ES"/>
        </w:rPr>
        <w:t>Licencias</w:t>
      </w:r>
      <w:r w:rsidR="00964143">
        <w:rPr>
          <w:lang w:val="es-ES"/>
        </w:rPr>
        <w:t>”</w:t>
      </w:r>
      <w:r w:rsidRPr="0089008B">
        <w:rPr>
          <w:lang w:val="es-ES"/>
        </w:rPr>
        <w:t xml:space="preserve"> del directorio de instalación del software. Si no acepta los términos de licencia de estos componentes del software, no podrá utilizarlos.</w:t>
      </w:r>
    </w:p>
    <w:p w14:paraId="2813CD00" w14:textId="77777777" w:rsidR="003E01FF" w:rsidRPr="0089008B" w:rsidRDefault="003E01FF" w:rsidP="003E01FF">
      <w:pPr>
        <w:pStyle w:val="PURBlueStrong-Indented"/>
        <w:rPr>
          <w:lang w:val="es-ES"/>
        </w:rPr>
      </w:pPr>
      <w:r w:rsidRPr="0089008B">
        <w:rPr>
          <w:lang w:val="es-ES"/>
        </w:rPr>
        <w:t>Microsoft Advertising SDK</w:t>
      </w:r>
    </w:p>
    <w:p w14:paraId="1AAC39BE" w14:textId="329E9124" w:rsidR="003E01FF" w:rsidRPr="0089008B" w:rsidRDefault="003E01FF" w:rsidP="00964143">
      <w:pPr>
        <w:pStyle w:val="PURBullet-Indented"/>
        <w:numPr>
          <w:ilvl w:val="0"/>
          <w:numId w:val="0"/>
        </w:numPr>
        <w:spacing w:line="240" w:lineRule="auto"/>
        <w:ind w:left="288"/>
        <w:rPr>
          <w:lang w:val="es-ES"/>
        </w:rPr>
      </w:pPr>
      <w:r w:rsidRPr="0089008B">
        <w:rPr>
          <w:lang w:val="es-ES"/>
        </w:rPr>
        <w:t>Si envía datos de localización precisos u otros datos relacionados con el usuario (por ejemplo, el identificador de usuario, los</w:t>
      </w:r>
      <w:r w:rsidR="00964143">
        <w:rPr>
          <w:lang w:val="es-ES"/>
        </w:rPr>
        <w:t> </w:t>
      </w:r>
      <w:r w:rsidRPr="0089008B">
        <w:rPr>
          <w:lang w:val="es-ES"/>
        </w:rPr>
        <w:t>datos</w:t>
      </w:r>
      <w:r w:rsidR="00964143">
        <w:rPr>
          <w:lang w:val="es-ES"/>
        </w:rPr>
        <w:t> </w:t>
      </w:r>
      <w:r w:rsidRPr="0089008B">
        <w:rPr>
          <w:lang w:val="es-ES"/>
        </w:rPr>
        <w:t>del perfil, los datos del usuario con comportamiento rastreado, etc.) a Microsoft Advertising SDK para Windows Phone, su</w:t>
      </w:r>
      <w:r w:rsidR="00964143">
        <w:rPr>
          <w:lang w:val="es-ES"/>
        </w:rPr>
        <w:t> </w:t>
      </w:r>
      <w:r w:rsidRPr="0089008B">
        <w:rPr>
          <w:lang w:val="es-ES"/>
        </w:rPr>
        <w:t>programa debe (a) notificar a los usuarios finales que se recopilará y utilizará la información relacionada con el usuario y</w:t>
      </w:r>
      <w:r w:rsidR="00964143">
        <w:rPr>
          <w:lang w:val="es-ES"/>
        </w:rPr>
        <w:t> </w:t>
      </w:r>
      <w:r w:rsidRPr="0089008B">
        <w:rPr>
          <w:lang w:val="es-ES"/>
        </w:rPr>
        <w:t>proporcionará esta información a Microsoft para el uso publicitario de Microsoft, y (b) obtener consentimiento explícito del usuario</w:t>
      </w:r>
      <w:r w:rsidR="00964143">
        <w:rPr>
          <w:lang w:val="es-ES"/>
        </w:rPr>
        <w:t> </w:t>
      </w:r>
      <w:r w:rsidRPr="0089008B">
        <w:rPr>
          <w:lang w:val="es-ES"/>
        </w:rPr>
        <w:t xml:space="preserve">(por ejemplo, el usuario debe hacer clic en </w:t>
      </w:r>
      <w:r w:rsidR="00964143">
        <w:rPr>
          <w:lang w:val="es-ES"/>
        </w:rPr>
        <w:t>“</w:t>
      </w:r>
      <w:r w:rsidRPr="0089008B">
        <w:rPr>
          <w:lang w:val="es-ES"/>
        </w:rPr>
        <w:t>Aceptar</w:t>
      </w:r>
      <w:r w:rsidR="00964143">
        <w:rPr>
          <w:lang w:val="es-ES"/>
        </w:rPr>
        <w:t>”</w:t>
      </w:r>
      <w:r w:rsidRPr="0089008B">
        <w:rPr>
          <w:lang w:val="es-ES"/>
        </w:rPr>
        <w:t xml:space="preserve"> o continuar con el botón </w:t>
      </w:r>
      <w:r w:rsidR="00964143">
        <w:rPr>
          <w:lang w:val="es-ES"/>
        </w:rPr>
        <w:t>“</w:t>
      </w:r>
      <w:r w:rsidRPr="0089008B">
        <w:rPr>
          <w:lang w:val="es-ES"/>
        </w:rPr>
        <w:t>Instalar</w:t>
      </w:r>
      <w:r w:rsidR="00964143">
        <w:rPr>
          <w:lang w:val="es-ES"/>
        </w:rPr>
        <w:t>”</w:t>
      </w:r>
      <w:r w:rsidRPr="0089008B">
        <w:rPr>
          <w:lang w:val="es-ES"/>
        </w:rPr>
        <w:t>) para descargar el software y/o la</w:t>
      </w:r>
      <w:r w:rsidR="00964143">
        <w:rPr>
          <w:lang w:val="es-ES"/>
        </w:rPr>
        <w:t> </w:t>
      </w:r>
      <w:r w:rsidRPr="0089008B">
        <w:rPr>
          <w:lang w:val="es-ES"/>
        </w:rPr>
        <w:t>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w:t>
      </w:r>
      <w:r w:rsidR="00964143">
        <w:rPr>
          <w:lang w:val="es-ES"/>
        </w:rPr>
        <w:t> </w:t>
      </w:r>
      <w:r w:rsidRPr="0089008B">
        <w:rPr>
          <w:lang w:val="es-ES"/>
        </w:rPr>
        <w:t xml:space="preserve">siguiente ubicación </w:t>
      </w:r>
      <w:hyperlink r:id="rId170" w:history="1">
        <w:r w:rsidRPr="0089008B">
          <w:rPr>
            <w:rStyle w:val="Hyperlink"/>
            <w:lang w:val="es-ES"/>
          </w:rPr>
          <w:t>https://choice.live.com/AdvertisementChoice/</w:t>
        </w:r>
      </w:hyperlink>
      <w:r w:rsidRPr="0089008B">
        <w:rPr>
          <w:lang w:val="es-ES"/>
        </w:rPr>
        <w:t>.</w:t>
      </w:r>
    </w:p>
    <w:p w14:paraId="5DE24B0A" w14:textId="77777777" w:rsidR="00DD1638" w:rsidRPr="0089008B" w:rsidRDefault="00DD1638" w:rsidP="00DD1638">
      <w:pPr>
        <w:pStyle w:val="PURBlueStrong-Indented"/>
        <w:rPr>
          <w:lang w:val="es-ES"/>
        </w:rPr>
      </w:pPr>
      <w:r w:rsidRPr="0089008B">
        <w:rPr>
          <w:lang w:val="es-ES"/>
        </w:rPr>
        <w:t>Componentes del producto Microsoft SQL Server y Kit de Desarrollo de Software de Windows (Windows SDK)</w:t>
      </w:r>
    </w:p>
    <w:p w14:paraId="4D65B638" w14:textId="5BD6096A" w:rsidR="00DD1638" w:rsidRPr="0089008B" w:rsidRDefault="00DD1638" w:rsidP="00964143">
      <w:pPr>
        <w:pStyle w:val="PURBody-Indented"/>
        <w:rPr>
          <w:lang w:val="es-ES"/>
        </w:rPr>
      </w:pPr>
      <w:r w:rsidRPr="0089008B">
        <w:rPr>
          <w:lang w:val="es-ES"/>
        </w:rPr>
        <w:t xml:space="preserve">El software puede venir con componentes de Microsoft SQL Server y Windows SDK, los que se licencian en virtud de sus propios términos ubicados en la carpeta </w:t>
      </w:r>
      <w:r w:rsidR="00964143">
        <w:rPr>
          <w:lang w:val="es-ES"/>
        </w:rPr>
        <w:t>“</w:t>
      </w:r>
      <w:r w:rsidRPr="0089008B">
        <w:rPr>
          <w:lang w:val="es-ES"/>
        </w:rPr>
        <w:t>Licencias</w:t>
      </w:r>
      <w:r w:rsidR="00964143">
        <w:rPr>
          <w:lang w:val="es-ES"/>
        </w:rPr>
        <w:t>”</w:t>
      </w:r>
      <w:r w:rsidRPr="0089008B">
        <w:rPr>
          <w:lang w:val="es-ES"/>
        </w:rPr>
        <w:t>. Podrá utilizar únicamente estos componentes en conjunto con el uso del software. Si</w:t>
      </w:r>
      <w:r w:rsidR="00964143">
        <w:rPr>
          <w:lang w:val="es-ES"/>
        </w:rPr>
        <w:t> </w:t>
      </w:r>
      <w:r w:rsidRPr="0089008B">
        <w:rPr>
          <w:lang w:val="es-ES"/>
        </w:rPr>
        <w:t xml:space="preserve">no acepta los términos de licencia de los componentes, no podrá utilizarlos. </w:t>
      </w:r>
    </w:p>
    <w:p w14:paraId="520C5849" w14:textId="77777777" w:rsidR="00DD1638" w:rsidRPr="0089008B" w:rsidRDefault="00DD1638" w:rsidP="007217D5">
      <w:pPr>
        <w:pStyle w:val="PURBlueStrong-Indented"/>
        <w:ind w:left="274"/>
        <w:rPr>
          <w:lang w:val="es-ES"/>
        </w:rPr>
      </w:pPr>
      <w:r w:rsidRPr="0089008B">
        <w:rPr>
          <w:lang w:val="es-ES"/>
        </w:rPr>
        <w:lastRenderedPageBreak/>
        <w:t>Componentes del software de Windows</w:t>
      </w:r>
    </w:p>
    <w:p w14:paraId="3EA3CF79" w14:textId="7F237540" w:rsidR="00DD1638" w:rsidRPr="0089008B" w:rsidRDefault="00DD1638" w:rsidP="007217D5">
      <w:pPr>
        <w:pStyle w:val="PURBody-Indented"/>
        <w:keepNext/>
        <w:keepLines/>
        <w:ind w:left="274"/>
        <w:rPr>
          <w:lang w:val="es-ES"/>
        </w:rPr>
      </w:pPr>
      <w:r w:rsidRPr="0089008B">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14:paraId="2D5B1E77" w14:textId="77777777" w:rsidR="00DD1638" w:rsidRPr="0089008B" w:rsidRDefault="00DD1638" w:rsidP="00DD1638">
      <w:pPr>
        <w:pStyle w:val="PURBlueStrong-Indented"/>
        <w:rPr>
          <w:lang w:val="es-ES"/>
        </w:rPr>
      </w:pPr>
      <w:r w:rsidRPr="0089008B">
        <w:rPr>
          <w:lang w:val="es-ES"/>
        </w:rPr>
        <w:t>.NET Framework Software</w:t>
      </w:r>
    </w:p>
    <w:p w14:paraId="1BAC75FA" w14:textId="39C50A3A" w:rsidR="00DD1638" w:rsidRPr="0089008B" w:rsidRDefault="00DD1638" w:rsidP="00DD1638">
      <w:pPr>
        <w:pStyle w:val="PURBody-Indented"/>
        <w:rPr>
          <w:lang w:val="es-ES"/>
        </w:rPr>
      </w:pPr>
      <w:r w:rsidRPr="0089008B">
        <w:rPr>
          <w:lang w:val="es-ES"/>
        </w:rPr>
        <w:t xml:space="preserve">El software del producto contiene el software Microsoft .NET Framework y puede contener el software PowerShell. </w:t>
      </w:r>
      <w:bookmarkStart w:id="878" w:name="_Toc355093389"/>
      <w:bookmarkStart w:id="879" w:name="_Toc355093534"/>
      <w:r w:rsidRPr="0089008B">
        <w:rPr>
          <w:lang w:val="es-ES"/>
        </w:rPr>
        <w:t>Consulte los términos de licencia para .NET Framework, software PowerShell y la revisión de Windows KB975759 en los Términos de Licencia Universales.</w:t>
      </w:r>
    </w:p>
    <w:p w14:paraId="4236BAE2" w14:textId="41E0DC91" w:rsidR="00DD1638"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48AC3962" w14:textId="15410A04" w:rsidR="00DD1638" w:rsidRPr="0089008B" w:rsidRDefault="00DD1638" w:rsidP="00DD1638">
      <w:pPr>
        <w:pStyle w:val="PURProductName"/>
        <w:rPr>
          <w:lang w:val="es-ES"/>
        </w:rPr>
      </w:pPr>
      <w:bookmarkStart w:id="880" w:name="_Toc347044733"/>
      <w:bookmarkStart w:id="881" w:name="_Toc347045413"/>
      <w:bookmarkStart w:id="882" w:name="_Toc363552823"/>
      <w:bookmarkStart w:id="883" w:name="_Toc363552886"/>
      <w:bookmarkStart w:id="884" w:name="_Toc378682185"/>
      <w:bookmarkStart w:id="885" w:name="_Toc378682287"/>
      <w:bookmarkStart w:id="886" w:name="_Toc371268299"/>
      <w:bookmarkStart w:id="887" w:name="_Toc371268365"/>
      <w:bookmarkStart w:id="888" w:name="_Toc379278502"/>
      <w:bookmarkStart w:id="889" w:name="_Toc379278564"/>
      <w:bookmarkStart w:id="890" w:name="_Toc388447662"/>
      <w:bookmarkStart w:id="891" w:name="_Toc388997274"/>
      <w:r w:rsidRPr="0089008B">
        <w:rPr>
          <w:lang w:val="es-ES"/>
        </w:rPr>
        <w:t>Visual Studio Professional 2013</w:t>
      </w:r>
      <w:bookmarkEnd w:id="878"/>
      <w:bookmarkEnd w:id="879"/>
      <w:bookmarkEnd w:id="880"/>
      <w:bookmarkEnd w:id="881"/>
      <w:bookmarkEnd w:id="882"/>
      <w:bookmarkEnd w:id="883"/>
      <w:bookmarkEnd w:id="884"/>
      <w:bookmarkEnd w:id="885"/>
      <w:bookmarkEnd w:id="886"/>
      <w:bookmarkEnd w:id="887"/>
      <w:bookmarkEnd w:id="888"/>
      <w:bookmarkEnd w:id="889"/>
      <w:bookmarkEnd w:id="890"/>
      <w:bookmarkEnd w:id="891"/>
      <w:r w:rsidRPr="0089008B">
        <w:rPr>
          <w:lang w:val="es-ES"/>
        </w:rPr>
        <w:fldChar w:fldCharType="begin"/>
      </w:r>
      <w:r w:rsidRPr="0089008B">
        <w:rPr>
          <w:lang w:val="es-ES"/>
        </w:rPr>
        <w:instrText>XE "Visual Studio Professional 2013"</w:instrText>
      </w:r>
      <w:r w:rsidRPr="0089008B">
        <w:rPr>
          <w:lang w:val="es-ES"/>
        </w:rPr>
        <w:fldChar w:fldCharType="end"/>
      </w:r>
    </w:p>
    <w:p w14:paraId="122230CF" w14:textId="77777777" w:rsidR="00DD1638" w:rsidRPr="0089008B" w:rsidRDefault="00DD1638" w:rsidP="00DD1638">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EF096C" w14:paraId="5C82B6E7" w14:textId="77777777" w:rsidTr="00224512">
        <w:tc>
          <w:tcPr>
            <w:tcW w:w="2477" w:type="pct"/>
            <w:tcBorders>
              <w:top w:val="single" w:sz="4" w:space="0" w:color="auto"/>
              <w:bottom w:val="nil"/>
            </w:tcBorders>
          </w:tcPr>
          <w:p w14:paraId="44B71E43" w14:textId="4BC5B1FB" w:rsidR="00DD1638" w:rsidRPr="0089008B" w:rsidRDefault="00DD1638" w:rsidP="00224512">
            <w:pPr>
              <w:pStyle w:val="PURLMSH"/>
              <w:rPr>
                <w:lang w:val="es-ES"/>
              </w:rPr>
            </w:pPr>
            <w:r w:rsidRPr="0089008B">
              <w:rPr>
                <w:lang w:val="es-ES"/>
              </w:rPr>
              <w:t xml:space="preserve">Sección aplicable de Términos Generales de SAL: </w:t>
            </w:r>
            <w:hyperlink w:anchor="Términos de Licencia SAL para Desktop" w:history="1">
              <w:hyperlink w:anchor="SALTerms_Desktop" w:history="1">
                <w:r w:rsidR="00B36755" w:rsidRPr="0089008B">
                  <w:rPr>
                    <w:rStyle w:val="Hyperlink"/>
                    <w:lang w:val="es-ES"/>
                  </w:rPr>
                  <w:t>Aplicaciones de Escritorio</w:t>
                </w:r>
              </w:hyperlink>
            </w:hyperlink>
          </w:p>
        </w:tc>
        <w:tc>
          <w:tcPr>
            <w:tcW w:w="2523" w:type="pct"/>
            <w:tcBorders>
              <w:top w:val="single" w:sz="4" w:space="0" w:color="auto"/>
              <w:bottom w:val="nil"/>
            </w:tcBorders>
          </w:tcPr>
          <w:p w14:paraId="4010B87F" w14:textId="16B9AC66" w:rsidR="00DD1638" w:rsidRPr="0089008B" w:rsidRDefault="00DD1638" w:rsidP="00224512">
            <w:pPr>
              <w:pStyle w:val="PURLMSH"/>
              <w:rPr>
                <w:i/>
                <w:lang w:val="es-ES"/>
              </w:rPr>
            </w:pPr>
            <w:r w:rsidRPr="0089008B">
              <w:rPr>
                <w:lang w:val="es-ES"/>
              </w:rPr>
              <w:t xml:space="preserve">Ver Notificación Aplicable: </w:t>
            </w:r>
            <w:r w:rsidRPr="0089008B">
              <w:rPr>
                <w:b/>
                <w:lang w:val="es-ES"/>
              </w:rPr>
              <w:t xml:space="preserve">Transmisión de datos, Mapas de Bing, Location Framework, API de mapas, cuentas de Microsoft en Visual Studio, H.264/MPEG-4 AVC y/o VC-1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DD1638" w:rsidRPr="00EF096C" w14:paraId="3FDB552B" w14:textId="77777777" w:rsidTr="00224512">
        <w:tc>
          <w:tcPr>
            <w:tcW w:w="2477" w:type="pct"/>
            <w:tcBorders>
              <w:top w:val="nil"/>
              <w:bottom w:val="nil"/>
            </w:tcBorders>
          </w:tcPr>
          <w:p w14:paraId="1DAFA2CC" w14:textId="20BFBC04" w:rsidR="00785537" w:rsidRPr="0089008B" w:rsidRDefault="00DD1638" w:rsidP="007331A1">
            <w:pPr>
              <w:pStyle w:val="PURLMSH"/>
              <w:rPr>
                <w:b/>
                <w:lang w:val="es-ES"/>
              </w:rPr>
            </w:pPr>
            <w:r w:rsidRPr="0089008B">
              <w:rPr>
                <w:lang w:val="es-ES"/>
              </w:rPr>
              <w:t xml:space="preserve">Software Adicional/Cliente: </w:t>
            </w:r>
            <w:r w:rsidRPr="0089008B">
              <w:rPr>
                <w:b/>
                <w:lang w:val="es-ES"/>
              </w:rPr>
              <w:t>No</w:t>
            </w:r>
          </w:p>
        </w:tc>
        <w:tc>
          <w:tcPr>
            <w:tcW w:w="2523" w:type="pct"/>
            <w:tcBorders>
              <w:top w:val="nil"/>
              <w:bottom w:val="nil"/>
            </w:tcBorders>
          </w:tcPr>
          <w:p w14:paraId="76052EA5" w14:textId="3CBCE96E" w:rsidR="00DD1638" w:rsidRPr="0089008B" w:rsidRDefault="00DD1638" w:rsidP="00224512">
            <w:pPr>
              <w:pStyle w:val="PURLMSH"/>
              <w:rPr>
                <w:lang w:val="es-ES"/>
              </w:rPr>
            </w:pPr>
            <w:r w:rsidRPr="0089008B">
              <w:rPr>
                <w:lang w:val="es-ES"/>
              </w:rPr>
              <w:t xml:space="preserve">Tecnologías incluidas: </w:t>
            </w:r>
            <w:r w:rsidRPr="0089008B">
              <w:rPr>
                <w:b/>
                <w:lang w:val="es-ES"/>
              </w:rPr>
              <w:t>Sí</w:t>
            </w:r>
            <w:r w:rsidRPr="0089008B">
              <w:rPr>
                <w:lang w:val="es-ES"/>
              </w:rPr>
              <w:t xml:space="preserve"> </w:t>
            </w:r>
            <w:r w:rsidRPr="0089008B">
              <w:rPr>
                <w:i/>
                <w:lang w:val="es-ES"/>
              </w:rPr>
              <w:t xml:space="preserve">(vea </w:t>
            </w:r>
            <w:r w:rsidRPr="0089008B">
              <w:rPr>
                <w:i/>
                <w:color w:val="00467F"/>
                <w:u w:val="single"/>
                <w:lang w:val="es-ES"/>
              </w:rPr>
              <w:fldChar w:fldCharType="begin"/>
            </w:r>
            <w:r w:rsidR="00E9269A" w:rsidRPr="0089008B">
              <w:rPr>
                <w:i/>
                <w:color w:val="00467F"/>
                <w:u w:val="single"/>
                <w:lang w:val="es-ES"/>
              </w:rPr>
              <w:instrText xml:space="preserve"> REF  SQLServerTechnology \h  \* MERGEFORMAT </w:instrText>
            </w:r>
            <w:r w:rsidRPr="0089008B">
              <w:rPr>
                <w:i/>
                <w:color w:val="00467F"/>
                <w:u w:val="single"/>
                <w:lang w:val="es-ES"/>
              </w:rPr>
            </w:r>
            <w:r w:rsidRPr="0089008B">
              <w:rPr>
                <w:i/>
                <w:color w:val="00467F"/>
                <w:u w:val="single"/>
                <w:lang w:val="es-ES"/>
              </w:rPr>
              <w:fldChar w:fldCharType="separate"/>
            </w:r>
            <w:r w:rsidR="0041566E" w:rsidRPr="0041566E">
              <w:rPr>
                <w:i/>
                <w:color w:val="00467F"/>
                <w:u w:val="single"/>
                <w:lang w:val="es-ES"/>
              </w:rPr>
              <w:t>Tecnología de</w:t>
            </w:r>
            <w:r w:rsidR="0041566E" w:rsidRPr="0041566E">
              <w:rPr>
                <w:i/>
                <w:color w:val="00467F"/>
                <w:u w:val="single"/>
              </w:rPr>
              <w:t xml:space="preserve"> SQL Server</w:t>
            </w:r>
            <w:r w:rsidRPr="0089008B">
              <w:rPr>
                <w:lang w:val="es-ES"/>
              </w:rPr>
              <w:fldChar w:fldCharType="end"/>
            </w:r>
            <w:r w:rsidRPr="0089008B">
              <w:rPr>
                <w:i/>
                <w:lang w:val="es-ES"/>
              </w:rPr>
              <w:t>)</w:t>
            </w:r>
          </w:p>
        </w:tc>
      </w:tr>
      <w:tr w:rsidR="007331A1" w:rsidRPr="0089008B" w14:paraId="45D4D350" w14:textId="77777777" w:rsidTr="00224512">
        <w:tc>
          <w:tcPr>
            <w:tcW w:w="2477" w:type="pct"/>
            <w:tcBorders>
              <w:top w:val="nil"/>
              <w:bottom w:val="nil"/>
            </w:tcBorders>
          </w:tcPr>
          <w:p w14:paraId="0E1ACCAD" w14:textId="77777777" w:rsidR="007331A1" w:rsidRPr="0089008B" w:rsidRDefault="007331A1" w:rsidP="00224512">
            <w:pPr>
              <w:pStyle w:val="PURLMSH"/>
              <w:rPr>
                <w:lang w:val="es-ES"/>
              </w:rPr>
            </w:pPr>
          </w:p>
        </w:tc>
        <w:tc>
          <w:tcPr>
            <w:tcW w:w="2523" w:type="pct"/>
            <w:tcBorders>
              <w:top w:val="nil"/>
              <w:bottom w:val="nil"/>
            </w:tcBorders>
          </w:tcPr>
          <w:p w14:paraId="352ACBAF" w14:textId="172B7CDD" w:rsidR="007331A1" w:rsidRPr="0089008B" w:rsidRDefault="007331A1" w:rsidP="004D72F2">
            <w:pPr>
              <w:pStyle w:val="PURLMSH"/>
              <w:rPr>
                <w:lang w:val="es-ES"/>
              </w:rPr>
            </w:pPr>
            <w:r w:rsidRPr="0089008B">
              <w:rPr>
                <w:lang w:val="es-ES"/>
              </w:rPr>
              <w:t>Elegible para Servicios de software en Servidores de Proveedores de</w:t>
            </w:r>
            <w:r w:rsidR="004D72F2">
              <w:rPr>
                <w:lang w:val="es-ES"/>
              </w:rPr>
              <w:t> </w:t>
            </w:r>
            <w:r w:rsidRPr="0089008B">
              <w:rPr>
                <w:lang w:val="es-ES"/>
              </w:rPr>
              <w:t>Data</w:t>
            </w:r>
            <w:r w:rsidR="004D72F2">
              <w:rPr>
                <w:lang w:val="es-ES"/>
              </w:rPr>
              <w:t> </w:t>
            </w:r>
            <w:r w:rsidRPr="0089008B">
              <w:rPr>
                <w:lang w:val="es-ES"/>
              </w:rPr>
              <w:t xml:space="preserve">Center: </w:t>
            </w:r>
            <w:r w:rsidRPr="0089008B">
              <w:rPr>
                <w:b/>
                <w:lang w:val="es-ES"/>
              </w:rPr>
              <w:t>Sí</w:t>
            </w:r>
          </w:p>
        </w:tc>
      </w:tr>
      <w:tr w:rsidR="00DD1638" w:rsidRPr="00EF096C"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89008B" w:rsidRDefault="00DD1638" w:rsidP="00224512">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DD1638" w:rsidRPr="00EF096C"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89008B" w:rsidRDefault="00DD1638" w:rsidP="00224512">
            <w:pPr>
              <w:pStyle w:val="PURBody"/>
              <w:rPr>
                <w:lang w:val="es-ES"/>
              </w:rPr>
            </w:pPr>
            <w:r w:rsidRPr="0089008B">
              <w:rPr>
                <w:b/>
                <w:lang w:val="es-ES"/>
              </w:rPr>
              <w:t>Usted necesita</w:t>
            </w:r>
          </w:p>
          <w:p w14:paraId="4CD73345" w14:textId="7B29EC4E" w:rsidR="00DD1638" w:rsidRPr="004307BD" w:rsidRDefault="00DD1638" w:rsidP="003E01FF">
            <w:pPr>
              <w:pStyle w:val="PURBullet-Indented"/>
              <w:rPr>
                <w:b/>
                <w:bCs/>
                <w:lang w:val="pt-BR"/>
              </w:rPr>
            </w:pPr>
            <w:r w:rsidRPr="004307BD">
              <w:rPr>
                <w:lang w:val="pt-BR"/>
              </w:rPr>
              <w:t>Licencia SAL de Visual Studio Professional 2013</w:t>
            </w:r>
          </w:p>
        </w:tc>
      </w:tr>
    </w:tbl>
    <w:p w14:paraId="25D0172A" w14:textId="77777777" w:rsidR="00DD1638" w:rsidRPr="0089008B" w:rsidRDefault="00DD1638" w:rsidP="00DD1638">
      <w:pPr>
        <w:pStyle w:val="PURADDITIONALTERMSHEADERMB"/>
        <w:rPr>
          <w:lang w:val="es-ES"/>
        </w:rPr>
      </w:pPr>
      <w:r w:rsidRPr="0089008B">
        <w:rPr>
          <w:lang w:val="es-ES"/>
        </w:rPr>
        <w:t>Términos Adicionales:</w:t>
      </w:r>
    </w:p>
    <w:p w14:paraId="3B155F6E" w14:textId="77777777" w:rsidR="00DD1638" w:rsidRPr="0089008B" w:rsidRDefault="00DD1638" w:rsidP="00DD1638">
      <w:pPr>
        <w:pStyle w:val="PURBlueStrong"/>
        <w:rPr>
          <w:lang w:val="es-ES"/>
        </w:rPr>
      </w:pPr>
      <w:r w:rsidRPr="0089008B">
        <w:rPr>
          <w:lang w:val="es-ES"/>
        </w:rPr>
        <w:t>Archivo BUILDSERVER.TXT</w:t>
      </w:r>
    </w:p>
    <w:p w14:paraId="3DFAC924" w14:textId="13D78DBD" w:rsidR="00DD1638" w:rsidRPr="0089008B" w:rsidRDefault="00DD1638" w:rsidP="00341840">
      <w:pPr>
        <w:pStyle w:val="PURBody-Indented"/>
        <w:rPr>
          <w:lang w:val="es-ES"/>
        </w:rPr>
      </w:pPr>
      <w:r w:rsidRPr="0089008B">
        <w:rPr>
          <w:lang w:val="es-ES"/>
        </w:rPr>
        <w:t xml:space="preserve">Las listas de BuildServer se pueden encontrar en </w:t>
      </w:r>
      <w:hyperlink r:id="rId171" w:history="1">
        <w:r w:rsidRPr="0089008B">
          <w:rPr>
            <w:rStyle w:val="Hyperlink"/>
            <w:lang w:val="es-ES"/>
          </w:rPr>
          <w:t>http://go.microsoft.com/fwlink/?LinkId=286955</w:t>
        </w:r>
      </w:hyperlink>
      <w:r w:rsidRPr="0089008B">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Podrá encontrar archivos adicionales en </w:t>
      </w:r>
      <w:hyperlink r:id="rId172" w:history="1">
        <w:r w:rsidRPr="0089008B">
          <w:rPr>
            <w:rStyle w:val="Hyperlink"/>
            <w:lang w:val="es-ES"/>
          </w:rPr>
          <w:t>http://go.microsoft.com/fwlink/?LinkId=286955</w:t>
        </w:r>
      </w:hyperlink>
      <w:r w:rsidRPr="0089008B">
        <w:rPr>
          <w:lang w:val="es-ES"/>
        </w:rPr>
        <w:t>, que pueden utilizarse para el</w:t>
      </w:r>
      <w:r w:rsidR="00341840">
        <w:rPr>
          <w:lang w:val="es-ES"/>
        </w:rPr>
        <w:t> </w:t>
      </w:r>
      <w:r w:rsidRPr="0089008B">
        <w:rPr>
          <w:lang w:val="es-ES"/>
        </w:rPr>
        <w:t>mismo</w:t>
      </w:r>
      <w:r w:rsidR="00341840">
        <w:rPr>
          <w:lang w:val="es-ES"/>
        </w:rPr>
        <w:t> </w:t>
      </w:r>
      <w:r w:rsidRPr="0089008B">
        <w:rPr>
          <w:lang w:val="es-ES"/>
        </w:rPr>
        <w:t>fin.</w:t>
      </w:r>
    </w:p>
    <w:p w14:paraId="59033D2C" w14:textId="77777777" w:rsidR="00DD1638" w:rsidRPr="0089008B" w:rsidRDefault="00DD1638" w:rsidP="00DD1638">
      <w:pPr>
        <w:pStyle w:val="PURBlueStrong"/>
        <w:rPr>
          <w:lang w:val="es-ES"/>
        </w:rPr>
      </w:pPr>
      <w:r w:rsidRPr="0089008B">
        <w:rPr>
          <w:lang w:val="es-ES"/>
        </w:rPr>
        <w:t>Utilidades</w:t>
      </w:r>
    </w:p>
    <w:p w14:paraId="6C4EABAE" w14:textId="49726A9B" w:rsidR="00DD1638" w:rsidRPr="0089008B" w:rsidRDefault="00DD1638" w:rsidP="00E17E1B">
      <w:pPr>
        <w:pStyle w:val="PURBody-Indented"/>
        <w:rPr>
          <w:lang w:val="es-ES"/>
        </w:rPr>
      </w:pPr>
      <w:r w:rsidRPr="0089008B">
        <w:rPr>
          <w:lang w:val="es-ES"/>
        </w:rPr>
        <w:t xml:space="preserve">Las listas de utilidades se pueden encontrar en </w:t>
      </w:r>
      <w:hyperlink r:id="rId173" w:history="1">
        <w:r w:rsidRPr="0089008B">
          <w:rPr>
            <w:rStyle w:val="Hyperlink"/>
            <w:lang w:val="es-ES"/>
          </w:rPr>
          <w:t>http://go.microsoft.com/fwlink/?LinkId=286955</w:t>
        </w:r>
      </w:hyperlink>
      <w:r w:rsidRPr="0089008B">
        <w:rPr>
          <w:lang w:val="es-ES"/>
        </w:rPr>
        <w:t>. El software contiene ciertos componentes identificados en esa lista. Los componentes que contiene el software varían de acuerdo con la edición. Podrá copiar</w:t>
      </w:r>
      <w:r w:rsidR="00E17E1B">
        <w:rPr>
          <w:lang w:val="es-ES"/>
        </w:rPr>
        <w:t> </w:t>
      </w:r>
      <w:r w:rsidRPr="0089008B">
        <w:rPr>
          <w:lang w:val="es-ES"/>
        </w:rPr>
        <w:t>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w:t>
      </w:r>
      <w:r w:rsidR="004C0A0D">
        <w:rPr>
          <w:lang w:val="es-ES"/>
        </w:rPr>
        <w:t> </w:t>
      </w:r>
      <w:r w:rsidRPr="0089008B">
        <w:rPr>
          <w:lang w:val="es-ES"/>
        </w:rPr>
        <w:t>dispositivo.</w:t>
      </w:r>
    </w:p>
    <w:p w14:paraId="211D253A" w14:textId="77777777" w:rsidR="00DD1638" w:rsidRPr="0089008B" w:rsidRDefault="00DD1638" w:rsidP="00DD1638">
      <w:pPr>
        <w:pStyle w:val="PURBlueStrong-Indented"/>
        <w:rPr>
          <w:lang w:val="es-ES"/>
        </w:rPr>
      </w:pPr>
      <w:r w:rsidRPr="0089008B">
        <w:rPr>
          <w:lang w:val="es-ES"/>
        </w:rPr>
        <w:t>Programas y Notificaciones de Terceros.</w:t>
      </w:r>
    </w:p>
    <w:p w14:paraId="7629F503" w14:textId="0BB5BC0C" w:rsidR="00DD1638" w:rsidRPr="0089008B" w:rsidRDefault="00DD1638" w:rsidP="00DD1638">
      <w:pPr>
        <w:pStyle w:val="PURBody-Indented"/>
        <w:rPr>
          <w:lang w:val="es-ES"/>
        </w:rPr>
      </w:pPr>
      <w:r w:rsidRPr="0089008B">
        <w:rPr>
          <w:lang w:val="es-ES"/>
        </w:rPr>
        <w:t>Ciertos códigos de terceros incluidos en el software se le ceden bajo licencia por parte de Microsoft en virtud de este contrato de</w:t>
      </w:r>
      <w:r w:rsidR="004C0A0D">
        <w:rPr>
          <w:lang w:val="es-ES"/>
        </w:rPr>
        <w:t> </w:t>
      </w:r>
      <w:r w:rsidRPr="0089008B">
        <w:rPr>
          <w:lang w:val="es-ES"/>
        </w:rPr>
        <w:t>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42A97737" w14:textId="77777777" w:rsidR="00DD1638" w:rsidRPr="0089008B" w:rsidRDefault="00DD1638" w:rsidP="00A4661D">
      <w:pPr>
        <w:pStyle w:val="PURBlueStrong-Indented"/>
        <w:spacing w:after="50" w:line="220" w:lineRule="exact"/>
        <w:ind w:left="274"/>
        <w:rPr>
          <w:lang w:val="es-ES"/>
        </w:rPr>
      </w:pPr>
      <w:r w:rsidRPr="0089008B">
        <w:rPr>
          <w:lang w:val="es-ES"/>
        </w:rPr>
        <w:lastRenderedPageBreak/>
        <w:t>Características de Extensión y Administrador de Paquetes</w:t>
      </w:r>
    </w:p>
    <w:p w14:paraId="7A4F4E05" w14:textId="3C0BE492" w:rsidR="00DD1638" w:rsidRPr="00A4661D" w:rsidRDefault="00DD1638" w:rsidP="00A4661D">
      <w:pPr>
        <w:pStyle w:val="PURBody-Indented"/>
        <w:keepNext/>
        <w:keepLines/>
        <w:spacing w:after="110" w:line="230" w:lineRule="auto"/>
        <w:ind w:left="274"/>
        <w:rPr>
          <w:spacing w:val="-1"/>
          <w:lang w:val="es-ES"/>
        </w:rPr>
      </w:pPr>
      <w:r w:rsidRPr="00A4661D">
        <w:rPr>
          <w:spacing w:val="-1"/>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w:t>
      </w:r>
      <w:r w:rsidR="00341840" w:rsidRPr="00A4661D">
        <w:rPr>
          <w:spacing w:val="-1"/>
          <w:lang w:val="es-ES"/>
        </w:rPr>
        <w:t> </w:t>
      </w:r>
      <w:r w:rsidRPr="00A4661D">
        <w:rPr>
          <w:spacing w:val="-1"/>
          <w:lang w:val="es-ES"/>
        </w:rPr>
        <w:t>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w:t>
      </w:r>
      <w:r w:rsidR="00A4661D">
        <w:rPr>
          <w:spacing w:val="-1"/>
          <w:lang w:val="es-ES"/>
        </w:rPr>
        <w:t> </w:t>
      </w:r>
      <w:r w:rsidRPr="00A4661D">
        <w:rPr>
          <w:spacing w:val="-1"/>
          <w:lang w:val="es-ES"/>
        </w:rPr>
        <w:t>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w:t>
      </w:r>
      <w:r w:rsidR="00A4661D">
        <w:rPr>
          <w:spacing w:val="-1"/>
          <w:lang w:val="es-ES"/>
        </w:rPr>
        <w:t> </w:t>
      </w:r>
      <w:r w:rsidRPr="00A4661D">
        <w:rPr>
          <w:spacing w:val="-1"/>
          <w:lang w:val="es-ES"/>
        </w:rPr>
        <w:t>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w:t>
      </w:r>
      <w:r w:rsidR="00A4661D">
        <w:rPr>
          <w:spacing w:val="-1"/>
          <w:lang w:val="es-ES"/>
        </w:rPr>
        <w:t> </w:t>
      </w:r>
      <w:r w:rsidRPr="00A4661D">
        <w:rPr>
          <w:spacing w:val="-1"/>
          <w:lang w:val="es-ES"/>
        </w:rPr>
        <w:t>la fuente o URL de la galería, cualquier fuente o galería de dicha URL, la información contenida en ella, o</w:t>
      </w:r>
      <w:r w:rsidR="00341840" w:rsidRPr="00A4661D">
        <w:rPr>
          <w:spacing w:val="-1"/>
          <w:lang w:val="es-ES"/>
        </w:rPr>
        <w:t> </w:t>
      </w:r>
      <w:r w:rsidRPr="00A4661D">
        <w:rPr>
          <w:spacing w:val="-1"/>
          <w:lang w:val="es-ES"/>
        </w:rPr>
        <w:t>cualquier aplicación o</w:t>
      </w:r>
      <w:r w:rsidR="00A4661D">
        <w:rPr>
          <w:spacing w:val="-1"/>
          <w:lang w:val="es-ES"/>
        </w:rPr>
        <w:t> </w:t>
      </w:r>
      <w:r w:rsidRPr="00A4661D">
        <w:rPr>
          <w:spacing w:val="-1"/>
          <w:lang w:val="es-ES"/>
        </w:rPr>
        <w:t>paquete de software al que se haga referencia o se tenga acceso a través de esas fuentes o galerías. Microsoft no le otorga derechos de licencia para aplicaciones o paquetes de software de terceros que se obtienen utilizando las Características.</w:t>
      </w:r>
    </w:p>
    <w:p w14:paraId="339866B1" w14:textId="77777777" w:rsidR="003E01FF" w:rsidRPr="0089008B" w:rsidRDefault="003E01FF" w:rsidP="00A4661D">
      <w:pPr>
        <w:pStyle w:val="PURBlueStrong-Indented"/>
        <w:spacing w:after="50" w:line="220" w:lineRule="exact"/>
        <w:ind w:left="274"/>
        <w:rPr>
          <w:lang w:val="es-ES"/>
        </w:rPr>
      </w:pPr>
      <w:r w:rsidRPr="0089008B">
        <w:rPr>
          <w:lang w:val="es-ES"/>
        </w:rPr>
        <w:t>Software de Terceros</w:t>
      </w:r>
    </w:p>
    <w:p w14:paraId="78A864D8" w14:textId="7EA9C031" w:rsidR="003E01FF" w:rsidRPr="0089008B" w:rsidRDefault="003E01FF" w:rsidP="00A4661D">
      <w:pPr>
        <w:pStyle w:val="PURBody-Indented"/>
        <w:spacing w:after="110" w:line="230" w:lineRule="auto"/>
        <w:rPr>
          <w:lang w:val="es-ES"/>
        </w:rPr>
      </w:pPr>
      <w:r w:rsidRPr="0089008B">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w:t>
      </w:r>
      <w:r w:rsidR="00341840">
        <w:rPr>
          <w:lang w:val="es-ES"/>
        </w:rPr>
        <w:t> </w:t>
      </w:r>
      <w:r w:rsidRPr="0089008B">
        <w:rPr>
          <w:lang w:val="es-ES"/>
        </w:rPr>
        <w:t>el archivo ThirdPartyNotices, la exclusión y limitación de garantía y la exclusión de las disposiciones de los daños de este contrato se aplicarán a todo el software.</w:t>
      </w:r>
    </w:p>
    <w:p w14:paraId="6F31BCC9" w14:textId="4B93ED13" w:rsidR="003E01FF" w:rsidRPr="0089008B" w:rsidRDefault="003E01FF" w:rsidP="00A4661D">
      <w:pPr>
        <w:pStyle w:val="PURBlueStrong-Indented"/>
        <w:spacing w:after="50" w:line="220" w:lineRule="exact"/>
        <w:ind w:left="274"/>
        <w:rPr>
          <w:lang w:val="es-ES"/>
        </w:rPr>
      </w:pPr>
      <w:r w:rsidRPr="0089008B">
        <w:rPr>
          <w:lang w:val="es-ES"/>
        </w:rPr>
        <w:t>Limitaciones Técnicas</w:t>
      </w:r>
    </w:p>
    <w:p w14:paraId="622450D8" w14:textId="7977F357" w:rsidR="003E01FF" w:rsidRPr="0089008B" w:rsidRDefault="003E01FF" w:rsidP="00A4661D">
      <w:pPr>
        <w:pStyle w:val="PURBody-Indented"/>
        <w:spacing w:after="110" w:line="230" w:lineRule="auto"/>
        <w:rPr>
          <w:lang w:val="es-ES"/>
        </w:rPr>
      </w:pPr>
      <w:r w:rsidRPr="0089008B">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341840">
        <w:rPr>
          <w:lang w:val="es-ES"/>
        </w:rPr>
        <w:t> </w:t>
      </w:r>
      <w:r w:rsidRPr="0089008B">
        <w:rPr>
          <w:lang w:val="es-ES"/>
        </w:rPr>
        <w:t>estar vinculada por el software.</w:t>
      </w:r>
    </w:p>
    <w:p w14:paraId="263E68FA" w14:textId="355DB59F" w:rsidR="003E01FF" w:rsidRPr="0089008B" w:rsidRDefault="003E01FF" w:rsidP="00A4661D">
      <w:pPr>
        <w:pStyle w:val="PURBody-Indented"/>
        <w:spacing w:after="110" w:line="220" w:lineRule="exact"/>
        <w:ind w:left="274"/>
        <w:rPr>
          <w:lang w:val="es-ES"/>
        </w:rPr>
      </w:pPr>
      <w:r w:rsidRPr="0089008B">
        <w:rPr>
          <w:smallCaps/>
          <w:color w:val="00467F" w:themeColor="text2"/>
          <w:lang w:val="es-ES"/>
        </w:rPr>
        <w:t>Microsoft SharePoint, Kit de Desarrollo de Software de Windows (Windows SDK) y Componentes de Microsoft Office</w:t>
      </w:r>
      <w:r w:rsidRPr="0089008B">
        <w:rPr>
          <w:lang w:val="es-ES"/>
        </w:rPr>
        <w:t xml:space="preserve"> </w:t>
      </w:r>
    </w:p>
    <w:p w14:paraId="434E17FC" w14:textId="4414974B" w:rsidR="003E01FF" w:rsidRPr="0089008B" w:rsidRDefault="003E01FF" w:rsidP="00A4661D">
      <w:pPr>
        <w:pStyle w:val="PURBody-Indented"/>
        <w:spacing w:after="110" w:line="230" w:lineRule="auto"/>
        <w:rPr>
          <w:lang w:val="es-ES"/>
        </w:rPr>
      </w:pPr>
      <w:r w:rsidRPr="0089008B">
        <w:rPr>
          <w:lang w:val="es-ES"/>
        </w:rPr>
        <w:t>El software se acompaña de software Microsoft SharePoint, incluido SharePoint Windows Identity Foundation Extensions, Microsoft</w:t>
      </w:r>
      <w:r w:rsidR="00EC16E3">
        <w:rPr>
          <w:lang w:val="es-ES"/>
        </w:rPr>
        <w:t> </w:t>
      </w:r>
      <w:r w:rsidRPr="0089008B">
        <w:rPr>
          <w:lang w:val="es-ES"/>
        </w:rPr>
        <w:t>Office Software, incluidos Office Primary Interop Assemblies and Windows SDK, que se le licencian en virtud de sus</w:t>
      </w:r>
      <w:r w:rsidR="004C0A0D">
        <w:rPr>
          <w:lang w:val="es-ES"/>
        </w:rPr>
        <w:t> </w:t>
      </w:r>
      <w:r w:rsidRPr="0089008B">
        <w:rPr>
          <w:lang w:val="es-ES"/>
        </w:rPr>
        <w:t xml:space="preserve">propios términos. Los términos de licencia de estos componentes de software se encuentran en la carpeta </w:t>
      </w:r>
      <w:r w:rsidR="00EC16E3">
        <w:rPr>
          <w:lang w:val="es-ES"/>
        </w:rPr>
        <w:t>“</w:t>
      </w:r>
      <w:r w:rsidRPr="0089008B">
        <w:rPr>
          <w:lang w:val="es-ES"/>
        </w:rPr>
        <w:t>Licencias</w:t>
      </w:r>
      <w:r w:rsidR="00EC16E3">
        <w:rPr>
          <w:lang w:val="es-ES"/>
        </w:rPr>
        <w:t>”</w:t>
      </w:r>
      <w:r w:rsidRPr="0089008B">
        <w:rPr>
          <w:lang w:val="es-ES"/>
        </w:rPr>
        <w:t xml:space="preserve"> del directorio</w:t>
      </w:r>
      <w:r w:rsidR="00EC16E3">
        <w:rPr>
          <w:lang w:val="es-ES"/>
        </w:rPr>
        <w:t> </w:t>
      </w:r>
      <w:r w:rsidRPr="0089008B">
        <w:rPr>
          <w:lang w:val="es-ES"/>
        </w:rPr>
        <w:t>de instalación del software. Si no acepta los términos de licencia de estos componentes del software, no podrá utilizarlos.</w:t>
      </w:r>
    </w:p>
    <w:p w14:paraId="25FAFE3B" w14:textId="77777777" w:rsidR="003E01FF" w:rsidRPr="0089008B" w:rsidRDefault="003E01FF" w:rsidP="00A4661D">
      <w:pPr>
        <w:pStyle w:val="PURBlueStrong-Indented"/>
        <w:spacing w:after="50" w:line="220" w:lineRule="exact"/>
        <w:ind w:left="274"/>
        <w:rPr>
          <w:lang w:val="es-ES"/>
        </w:rPr>
      </w:pPr>
      <w:r w:rsidRPr="0089008B">
        <w:rPr>
          <w:lang w:val="es-ES"/>
        </w:rPr>
        <w:t>Microsoft Advertising SDK</w:t>
      </w:r>
    </w:p>
    <w:p w14:paraId="28F7F58D" w14:textId="576FC132" w:rsidR="003E01FF" w:rsidRPr="0089008B" w:rsidRDefault="003E01FF" w:rsidP="00A4661D">
      <w:pPr>
        <w:pStyle w:val="PURBullet-Indented"/>
        <w:numPr>
          <w:ilvl w:val="0"/>
          <w:numId w:val="0"/>
        </w:numPr>
        <w:spacing w:after="110" w:line="230" w:lineRule="auto"/>
        <w:ind w:left="288"/>
        <w:rPr>
          <w:lang w:val="es-ES"/>
        </w:rPr>
      </w:pPr>
      <w:r w:rsidRPr="0089008B">
        <w:rPr>
          <w:lang w:val="es-ES"/>
        </w:rPr>
        <w:t>Si envía datos de localización precisos u otros datos relacionados con el usuario (por ejemplo, el identificador de usuario, los datos</w:t>
      </w:r>
      <w:r w:rsidR="00EC16E3">
        <w:rPr>
          <w:lang w:val="es-ES"/>
        </w:rPr>
        <w:t> </w:t>
      </w:r>
      <w:r w:rsidRPr="0089008B">
        <w:rPr>
          <w:lang w:val="es-ES"/>
        </w:rPr>
        <w:t>del perfil, los datos del usuario con comportamiento rastreado, etc.) a Microsoft Advertising SDK para Windows Phone, su</w:t>
      </w:r>
      <w:r w:rsidR="00EC16E3">
        <w:rPr>
          <w:lang w:val="es-ES"/>
        </w:rPr>
        <w:t> </w:t>
      </w:r>
      <w:r w:rsidRPr="0089008B">
        <w:rPr>
          <w:lang w:val="es-ES"/>
        </w:rPr>
        <w:t>programa debe (a) notificar a los usuarios finales que se recopilará y utilizará la información relacionada con el usuario y</w:t>
      </w:r>
      <w:r w:rsidR="00EC16E3">
        <w:rPr>
          <w:lang w:val="es-ES"/>
        </w:rPr>
        <w:t> </w:t>
      </w:r>
      <w:r w:rsidRPr="0089008B">
        <w:rPr>
          <w:lang w:val="es-ES"/>
        </w:rPr>
        <w:t>proporcionará esta información a Microsoft para el uso publicitario de Microsoft, y (b) obtener consentimiento explícito del usuario</w:t>
      </w:r>
      <w:r w:rsidR="00EC16E3">
        <w:rPr>
          <w:lang w:val="es-ES"/>
        </w:rPr>
        <w:t> </w:t>
      </w:r>
      <w:r w:rsidRPr="0089008B">
        <w:rPr>
          <w:lang w:val="es-ES"/>
        </w:rPr>
        <w:t xml:space="preserve">(por ejemplo, el usuario debe hacer clic en </w:t>
      </w:r>
      <w:r w:rsidR="00EC16E3">
        <w:rPr>
          <w:lang w:val="es-ES"/>
        </w:rPr>
        <w:t>“</w:t>
      </w:r>
      <w:r w:rsidRPr="0089008B">
        <w:rPr>
          <w:lang w:val="es-ES"/>
        </w:rPr>
        <w:t>Aceptar</w:t>
      </w:r>
      <w:r w:rsidR="00EC16E3">
        <w:rPr>
          <w:lang w:val="es-ES"/>
        </w:rPr>
        <w:t>”</w:t>
      </w:r>
      <w:r w:rsidRPr="0089008B">
        <w:rPr>
          <w:lang w:val="es-ES"/>
        </w:rPr>
        <w:t xml:space="preserve"> o continuar con el botón </w:t>
      </w:r>
      <w:r w:rsidR="00EC16E3">
        <w:rPr>
          <w:lang w:val="es-ES"/>
        </w:rPr>
        <w:t>“</w:t>
      </w:r>
      <w:r w:rsidRPr="0089008B">
        <w:rPr>
          <w:lang w:val="es-ES"/>
        </w:rPr>
        <w:t>Instalar</w:t>
      </w:r>
      <w:r w:rsidR="00EC16E3">
        <w:rPr>
          <w:lang w:val="es-ES"/>
        </w:rPr>
        <w:t>”</w:t>
      </w:r>
      <w:r w:rsidRPr="0089008B">
        <w:rPr>
          <w:lang w:val="es-ES"/>
        </w:rPr>
        <w:t>) para descargar el software y/o la</w:t>
      </w:r>
      <w:r w:rsidR="00EC16E3">
        <w:rPr>
          <w:lang w:val="es-ES"/>
        </w:rPr>
        <w:t> </w:t>
      </w:r>
      <w:r w:rsidRPr="0089008B">
        <w:rPr>
          <w:lang w:val="es-ES"/>
        </w:rPr>
        <w:t>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w:t>
      </w:r>
      <w:r w:rsidR="004C0A0D">
        <w:rPr>
          <w:lang w:val="es-ES"/>
        </w:rPr>
        <w:t> </w:t>
      </w:r>
      <w:r w:rsidRPr="0089008B">
        <w:rPr>
          <w:lang w:val="es-ES"/>
        </w:rPr>
        <w:t xml:space="preserve">siguiente ubicación </w:t>
      </w:r>
      <w:hyperlink r:id="rId174" w:history="1">
        <w:r w:rsidRPr="0089008B">
          <w:rPr>
            <w:rStyle w:val="Hyperlink"/>
            <w:lang w:val="es-ES"/>
          </w:rPr>
          <w:t>https://choice.live.com/AdvertisementChoice/</w:t>
        </w:r>
      </w:hyperlink>
      <w:r w:rsidRPr="0089008B">
        <w:rPr>
          <w:lang w:val="es-ES"/>
        </w:rPr>
        <w:t>.</w:t>
      </w:r>
    </w:p>
    <w:p w14:paraId="4F711C3D" w14:textId="77777777" w:rsidR="00DD1638" w:rsidRPr="0089008B" w:rsidRDefault="00DD1638" w:rsidP="00A4661D">
      <w:pPr>
        <w:pStyle w:val="PURBlueStrong-Indented"/>
        <w:spacing w:after="50" w:line="220" w:lineRule="exact"/>
        <w:ind w:left="274"/>
        <w:rPr>
          <w:lang w:val="es-ES"/>
        </w:rPr>
      </w:pPr>
      <w:r w:rsidRPr="0089008B">
        <w:rPr>
          <w:lang w:val="es-ES"/>
        </w:rPr>
        <w:t>Componentes del producto Microsoft SQL Server y Kit de Desarrollo de Software de Windows (Windows SDK)</w:t>
      </w:r>
    </w:p>
    <w:p w14:paraId="415524E8" w14:textId="22353FC6" w:rsidR="00DD1638" w:rsidRPr="0089008B" w:rsidRDefault="00DD1638" w:rsidP="00A4661D">
      <w:pPr>
        <w:pStyle w:val="PURBody-Indented"/>
        <w:spacing w:after="110" w:line="230" w:lineRule="auto"/>
        <w:rPr>
          <w:lang w:val="es-ES"/>
        </w:rPr>
      </w:pPr>
      <w:r w:rsidRPr="0089008B">
        <w:rPr>
          <w:lang w:val="es-ES"/>
        </w:rPr>
        <w:t xml:space="preserve">El software puede venir con componentes de Microsoft SQL Server y Windows SDK, los que se licencian en virtud de sus propios términos ubicados en la carpeta </w:t>
      </w:r>
      <w:r w:rsidR="00EC16E3">
        <w:rPr>
          <w:lang w:val="es-ES"/>
        </w:rPr>
        <w:t>“</w:t>
      </w:r>
      <w:r w:rsidRPr="0089008B">
        <w:rPr>
          <w:lang w:val="es-ES"/>
        </w:rPr>
        <w:t>Licencias</w:t>
      </w:r>
      <w:r w:rsidR="00EC16E3">
        <w:rPr>
          <w:lang w:val="es-ES"/>
        </w:rPr>
        <w:t>”</w:t>
      </w:r>
      <w:r w:rsidRPr="0089008B">
        <w:rPr>
          <w:lang w:val="es-ES"/>
        </w:rPr>
        <w:t>. Podrá utilizar únicamente estos componentes en conjunto con el uso del software. Si</w:t>
      </w:r>
      <w:r w:rsidR="00EC16E3">
        <w:rPr>
          <w:lang w:val="es-ES"/>
        </w:rPr>
        <w:t> </w:t>
      </w:r>
      <w:r w:rsidRPr="0089008B">
        <w:rPr>
          <w:lang w:val="es-ES"/>
        </w:rPr>
        <w:t xml:space="preserve">no acepta los términos de licencia de los componentes, no podrá utilizarlos. </w:t>
      </w:r>
    </w:p>
    <w:p w14:paraId="7A759C76" w14:textId="77777777" w:rsidR="00DD1638" w:rsidRPr="0089008B" w:rsidRDefault="00DD1638" w:rsidP="00A4661D">
      <w:pPr>
        <w:pStyle w:val="PURBlueStrong-Indented"/>
        <w:spacing w:after="50" w:line="220" w:lineRule="exact"/>
        <w:ind w:left="274"/>
        <w:rPr>
          <w:lang w:val="es-ES"/>
        </w:rPr>
      </w:pPr>
      <w:r w:rsidRPr="0089008B">
        <w:rPr>
          <w:lang w:val="es-ES"/>
        </w:rPr>
        <w:t>Componentes del software de Windows</w:t>
      </w:r>
    </w:p>
    <w:p w14:paraId="0D006650" w14:textId="7555E31D" w:rsidR="00DD1638" w:rsidRPr="0089008B" w:rsidRDefault="00DD1638" w:rsidP="00A4661D">
      <w:pPr>
        <w:pStyle w:val="PURBody-Indented"/>
        <w:spacing w:after="110" w:line="230" w:lineRule="auto"/>
        <w:rPr>
          <w:lang w:val="es-ES"/>
        </w:rPr>
      </w:pPr>
      <w:r w:rsidRPr="0089008B">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w:t>
      </w:r>
      <w:r w:rsidR="00EC16E3">
        <w:rPr>
          <w:lang w:val="es-ES"/>
        </w:rPr>
        <w:t> </w:t>
      </w:r>
      <w:r w:rsidRPr="0089008B">
        <w:rPr>
          <w:lang w:val="es-ES"/>
        </w:rPr>
        <w:t>al uso que usted haga de ellos.</w:t>
      </w:r>
    </w:p>
    <w:p w14:paraId="6361BFE3" w14:textId="77777777" w:rsidR="00DD1638" w:rsidRPr="0089008B" w:rsidRDefault="00DD1638" w:rsidP="00A4661D">
      <w:pPr>
        <w:pStyle w:val="PURBlueStrong-Indented"/>
        <w:spacing w:after="50" w:line="220" w:lineRule="exact"/>
        <w:ind w:left="274"/>
        <w:rPr>
          <w:lang w:val="es-ES"/>
        </w:rPr>
      </w:pPr>
      <w:r w:rsidRPr="0089008B">
        <w:rPr>
          <w:lang w:val="es-ES"/>
        </w:rPr>
        <w:t>.NET Framework Software</w:t>
      </w:r>
    </w:p>
    <w:p w14:paraId="380B437A" w14:textId="1C98A972" w:rsidR="00DD1638" w:rsidRPr="0089008B" w:rsidRDefault="00DD1638" w:rsidP="00A4661D">
      <w:pPr>
        <w:pStyle w:val="PURBody-Indented"/>
        <w:spacing w:after="110" w:line="230" w:lineRule="auto"/>
        <w:rPr>
          <w:lang w:val="es-ES"/>
        </w:rPr>
      </w:pPr>
      <w:r w:rsidRPr="0089008B">
        <w:rPr>
          <w:lang w:val="es-ES"/>
        </w:rPr>
        <w:t xml:space="preserve">El software del producto contiene el software Microsoft .NET Framework y puede contener el software PowerShell. </w:t>
      </w:r>
      <w:r w:rsidR="00EC16E3">
        <w:rPr>
          <w:lang w:val="es-ES"/>
        </w:rPr>
        <w:br/>
      </w:r>
      <w:r w:rsidRPr="0089008B">
        <w:rPr>
          <w:lang w:val="es-ES"/>
        </w:rPr>
        <w:t xml:space="preserve">Consulte los términos de licencia para .NET Framework, software PowerShell y la revisión de Windows KB975759 </w:t>
      </w:r>
      <w:r w:rsidR="00EC16E3">
        <w:rPr>
          <w:lang w:val="es-ES"/>
        </w:rPr>
        <w:br/>
      </w:r>
      <w:r w:rsidRPr="0089008B">
        <w:rPr>
          <w:lang w:val="es-ES"/>
        </w:rPr>
        <w:t>en los Términos de Licencia Universales.</w:t>
      </w:r>
    </w:p>
    <w:p w14:paraId="23287B42" w14:textId="77E36228" w:rsidR="00DD1638" w:rsidRPr="0089008B" w:rsidRDefault="005461DC" w:rsidP="00EF096C">
      <w:pPr>
        <w:pStyle w:val="PURBreadcrumb"/>
        <w:keepNext w:val="0"/>
        <w:spacing w:before="200" w:after="0" w:line="228" w:lineRule="auto"/>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630D67F2" w14:textId="7F5DD786" w:rsidR="00DD1638" w:rsidRPr="0089008B" w:rsidRDefault="00DD1638" w:rsidP="00DD1638">
      <w:pPr>
        <w:pStyle w:val="PURProductName"/>
        <w:rPr>
          <w:lang w:val="es-ES"/>
        </w:rPr>
      </w:pPr>
      <w:bookmarkStart w:id="892" w:name="_Toc347044734"/>
      <w:bookmarkStart w:id="893" w:name="_Toc347045414"/>
      <w:bookmarkStart w:id="894" w:name="_Toc355093390"/>
      <w:bookmarkStart w:id="895" w:name="_Toc355093535"/>
      <w:bookmarkStart w:id="896" w:name="_Toc363552824"/>
      <w:bookmarkStart w:id="897" w:name="_Toc363552887"/>
      <w:bookmarkStart w:id="898" w:name="_Toc378682186"/>
      <w:bookmarkStart w:id="899" w:name="_Toc378682288"/>
      <w:bookmarkStart w:id="900" w:name="_Toc371268300"/>
      <w:bookmarkStart w:id="901" w:name="_Toc371268366"/>
      <w:bookmarkStart w:id="902" w:name="_Toc379278503"/>
      <w:bookmarkStart w:id="903" w:name="_Toc379278565"/>
      <w:bookmarkStart w:id="904" w:name="_Toc388447663"/>
      <w:bookmarkStart w:id="905" w:name="_Toc388997275"/>
      <w:r w:rsidRPr="0089008B">
        <w:rPr>
          <w:lang w:val="es-ES"/>
        </w:rPr>
        <w:lastRenderedPageBreak/>
        <w:t>Visual Studio Ultimate 2013</w:t>
      </w:r>
      <w:bookmarkEnd w:id="892"/>
      <w:bookmarkEnd w:id="893"/>
      <w:bookmarkEnd w:id="894"/>
      <w:bookmarkEnd w:id="895"/>
      <w:bookmarkEnd w:id="896"/>
      <w:bookmarkEnd w:id="897"/>
      <w:bookmarkEnd w:id="898"/>
      <w:bookmarkEnd w:id="899"/>
      <w:bookmarkEnd w:id="900"/>
      <w:bookmarkEnd w:id="901"/>
      <w:bookmarkEnd w:id="902"/>
      <w:bookmarkEnd w:id="903"/>
      <w:bookmarkEnd w:id="904"/>
      <w:bookmarkEnd w:id="905"/>
      <w:r w:rsidRPr="0089008B">
        <w:rPr>
          <w:lang w:val="es-ES"/>
        </w:rPr>
        <w:fldChar w:fldCharType="begin"/>
      </w:r>
      <w:r w:rsidRPr="0089008B">
        <w:rPr>
          <w:lang w:val="es-ES"/>
        </w:rPr>
        <w:instrText>XE "Visual Studio Ultimate 2013"</w:instrText>
      </w:r>
      <w:r w:rsidRPr="0089008B">
        <w:rPr>
          <w:lang w:val="es-ES"/>
        </w:rPr>
        <w:fldChar w:fldCharType="end"/>
      </w:r>
    </w:p>
    <w:p w14:paraId="14598802" w14:textId="77777777" w:rsidR="00DD1638" w:rsidRPr="0089008B" w:rsidRDefault="00DD1638" w:rsidP="00DD1638">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65"/>
        <w:gridCol w:w="5965"/>
      </w:tblGrid>
      <w:tr w:rsidR="00DD1638" w:rsidRPr="00EF096C" w14:paraId="50DB8D57" w14:textId="77777777" w:rsidTr="007217D5">
        <w:tc>
          <w:tcPr>
            <w:tcW w:w="2296" w:type="pct"/>
            <w:tcBorders>
              <w:top w:val="single" w:sz="4" w:space="0" w:color="auto"/>
              <w:bottom w:val="nil"/>
            </w:tcBorders>
          </w:tcPr>
          <w:p w14:paraId="49C36714" w14:textId="7AE38C7F" w:rsidR="00DD1638" w:rsidRPr="0089008B" w:rsidRDefault="00DD1638" w:rsidP="00224512">
            <w:pPr>
              <w:pStyle w:val="PURLMSH"/>
              <w:rPr>
                <w:lang w:val="es-ES"/>
              </w:rPr>
            </w:pPr>
            <w:r w:rsidRPr="0089008B">
              <w:rPr>
                <w:lang w:val="es-ES"/>
              </w:rPr>
              <w:t xml:space="preserve">Sección aplicable de Términos Generales de SAL: </w:t>
            </w:r>
            <w:r w:rsidR="007217D5">
              <w:rPr>
                <w:lang w:val="es-ES"/>
              </w:rPr>
              <w:br/>
            </w:r>
            <w:hyperlink w:anchor="Términos de Licencia SAL para Desktop" w:history="1">
              <w:hyperlink w:anchor="SALTerms_Desktop" w:history="1">
                <w:r w:rsidR="00B36755" w:rsidRPr="0089008B">
                  <w:rPr>
                    <w:rStyle w:val="Hyperlink"/>
                    <w:lang w:val="es-ES"/>
                  </w:rPr>
                  <w:t>Aplicaciones de Escritorio</w:t>
                </w:r>
              </w:hyperlink>
            </w:hyperlink>
          </w:p>
        </w:tc>
        <w:tc>
          <w:tcPr>
            <w:tcW w:w="2704" w:type="pct"/>
            <w:tcBorders>
              <w:top w:val="single" w:sz="4" w:space="0" w:color="auto"/>
              <w:bottom w:val="nil"/>
            </w:tcBorders>
          </w:tcPr>
          <w:p w14:paraId="68564680" w14:textId="5C795CC9" w:rsidR="00DD1638" w:rsidRPr="0089008B" w:rsidRDefault="00DD1638" w:rsidP="00224512">
            <w:pPr>
              <w:pStyle w:val="PURLMSH"/>
              <w:rPr>
                <w:i/>
                <w:lang w:val="es-ES"/>
              </w:rPr>
            </w:pPr>
            <w:r w:rsidRPr="0089008B">
              <w:rPr>
                <w:lang w:val="es-ES"/>
              </w:rPr>
              <w:t xml:space="preserve">Ver Notificación Aplicable: </w:t>
            </w:r>
            <w:r w:rsidRPr="0089008B">
              <w:rPr>
                <w:b/>
                <w:lang w:val="es-ES"/>
              </w:rPr>
              <w:t xml:space="preserve">Transmisión de datos, Mapas de Bing, Location Framework, API de mapas, cuentas de Microsoft en Visual Studio, H.264/MPEG-4 AVC y/o VC-1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DD1638" w:rsidRPr="00EF096C" w14:paraId="7123B18C" w14:textId="77777777" w:rsidTr="007217D5">
        <w:tc>
          <w:tcPr>
            <w:tcW w:w="2296" w:type="pct"/>
            <w:tcBorders>
              <w:top w:val="nil"/>
              <w:bottom w:val="nil"/>
            </w:tcBorders>
          </w:tcPr>
          <w:p w14:paraId="11CA3194" w14:textId="0179C45B" w:rsidR="00785537" w:rsidRPr="0089008B" w:rsidRDefault="00DD1638" w:rsidP="007331A1">
            <w:pPr>
              <w:pStyle w:val="PURLMSH"/>
              <w:rPr>
                <w:b/>
                <w:lang w:val="es-ES"/>
              </w:rPr>
            </w:pPr>
            <w:r w:rsidRPr="0089008B">
              <w:rPr>
                <w:lang w:val="es-ES"/>
              </w:rPr>
              <w:t xml:space="preserve">Software Adicional/Cliente: </w:t>
            </w:r>
            <w:r w:rsidRPr="0089008B">
              <w:rPr>
                <w:b/>
                <w:lang w:val="es-ES"/>
              </w:rPr>
              <w:t>No</w:t>
            </w:r>
          </w:p>
        </w:tc>
        <w:tc>
          <w:tcPr>
            <w:tcW w:w="2704" w:type="pct"/>
            <w:tcBorders>
              <w:top w:val="nil"/>
              <w:bottom w:val="nil"/>
            </w:tcBorders>
          </w:tcPr>
          <w:p w14:paraId="14DCAE9E" w14:textId="2EBB6851" w:rsidR="00DD1638" w:rsidRPr="0089008B" w:rsidRDefault="00DD1638" w:rsidP="00224512">
            <w:pPr>
              <w:pStyle w:val="PURLMSH"/>
              <w:rPr>
                <w:lang w:val="es-ES"/>
              </w:rPr>
            </w:pPr>
            <w:r w:rsidRPr="0089008B">
              <w:rPr>
                <w:lang w:val="es-ES"/>
              </w:rPr>
              <w:t xml:space="preserve">Tecnologías incluidas: </w:t>
            </w:r>
            <w:r w:rsidRPr="0089008B">
              <w:rPr>
                <w:b/>
                <w:lang w:val="es-ES"/>
              </w:rPr>
              <w:t>Sí</w:t>
            </w:r>
            <w:r w:rsidRPr="0089008B">
              <w:rPr>
                <w:lang w:val="es-ES"/>
              </w:rPr>
              <w:t xml:space="preserve"> </w:t>
            </w:r>
            <w:r w:rsidRPr="0089008B">
              <w:rPr>
                <w:i/>
                <w:lang w:val="es-ES"/>
              </w:rPr>
              <w:t xml:space="preserve">(vea </w:t>
            </w:r>
            <w:r w:rsidRPr="0089008B">
              <w:rPr>
                <w:i/>
                <w:color w:val="00467F"/>
                <w:u w:val="single"/>
                <w:lang w:val="es-ES"/>
              </w:rPr>
              <w:fldChar w:fldCharType="begin"/>
            </w:r>
            <w:r w:rsidR="00E9269A" w:rsidRPr="0089008B">
              <w:rPr>
                <w:i/>
                <w:color w:val="00467F"/>
                <w:u w:val="single"/>
                <w:lang w:val="es-ES"/>
              </w:rPr>
              <w:instrText xml:space="preserve"> REF  SQLServerTechnology \h  \* MERGEFORMAT </w:instrText>
            </w:r>
            <w:r w:rsidRPr="0089008B">
              <w:rPr>
                <w:i/>
                <w:color w:val="00467F"/>
                <w:u w:val="single"/>
                <w:lang w:val="es-ES"/>
              </w:rPr>
            </w:r>
            <w:r w:rsidRPr="0089008B">
              <w:rPr>
                <w:i/>
                <w:color w:val="00467F"/>
                <w:u w:val="single"/>
                <w:lang w:val="es-ES"/>
              </w:rPr>
              <w:fldChar w:fldCharType="separate"/>
            </w:r>
            <w:r w:rsidR="0041566E" w:rsidRPr="0041566E">
              <w:rPr>
                <w:i/>
                <w:color w:val="00467F"/>
                <w:u w:val="single"/>
                <w:lang w:val="es-ES"/>
              </w:rPr>
              <w:t>Tecnología de</w:t>
            </w:r>
            <w:r w:rsidR="0041566E" w:rsidRPr="0041566E">
              <w:rPr>
                <w:i/>
                <w:color w:val="00467F"/>
                <w:u w:val="single"/>
              </w:rPr>
              <w:t xml:space="preserve"> SQL Server</w:t>
            </w:r>
            <w:r w:rsidRPr="0089008B">
              <w:rPr>
                <w:lang w:val="es-ES"/>
              </w:rPr>
              <w:fldChar w:fldCharType="end"/>
            </w:r>
            <w:r w:rsidRPr="0089008B">
              <w:rPr>
                <w:i/>
                <w:lang w:val="es-ES"/>
              </w:rPr>
              <w:t>)</w:t>
            </w:r>
          </w:p>
        </w:tc>
      </w:tr>
      <w:tr w:rsidR="007331A1" w:rsidRPr="0089008B" w14:paraId="10034243" w14:textId="77777777" w:rsidTr="007217D5">
        <w:tc>
          <w:tcPr>
            <w:tcW w:w="2296" w:type="pct"/>
            <w:tcBorders>
              <w:top w:val="nil"/>
              <w:bottom w:val="nil"/>
            </w:tcBorders>
          </w:tcPr>
          <w:p w14:paraId="0BA14EAA" w14:textId="77777777" w:rsidR="007331A1" w:rsidRPr="0089008B" w:rsidRDefault="007331A1" w:rsidP="00224512">
            <w:pPr>
              <w:pStyle w:val="PURLMSH"/>
              <w:rPr>
                <w:lang w:val="es-ES"/>
              </w:rPr>
            </w:pPr>
          </w:p>
        </w:tc>
        <w:tc>
          <w:tcPr>
            <w:tcW w:w="2704" w:type="pct"/>
            <w:tcBorders>
              <w:top w:val="nil"/>
              <w:bottom w:val="nil"/>
            </w:tcBorders>
          </w:tcPr>
          <w:p w14:paraId="46539837" w14:textId="768D11F3" w:rsidR="007331A1" w:rsidRPr="0089008B" w:rsidRDefault="007331A1" w:rsidP="00EC16E3">
            <w:pPr>
              <w:pStyle w:val="PURLMSH"/>
              <w:rPr>
                <w:lang w:val="es-ES"/>
              </w:rPr>
            </w:pPr>
            <w:r w:rsidRPr="0089008B">
              <w:rPr>
                <w:lang w:val="es-ES"/>
              </w:rPr>
              <w:t>Elegible para Servicios de software en Servidores de Proveedores de</w:t>
            </w:r>
            <w:r w:rsidR="00EC16E3">
              <w:rPr>
                <w:lang w:val="es-ES"/>
              </w:rPr>
              <w:t> </w:t>
            </w:r>
            <w:r w:rsidRPr="0089008B">
              <w:rPr>
                <w:lang w:val="es-ES"/>
              </w:rPr>
              <w:t>Data</w:t>
            </w:r>
            <w:r w:rsidR="00EC16E3">
              <w:rPr>
                <w:lang w:val="es-ES"/>
              </w:rPr>
              <w:t> </w:t>
            </w:r>
            <w:r w:rsidRPr="0089008B">
              <w:rPr>
                <w:lang w:val="es-ES"/>
              </w:rPr>
              <w:t xml:space="preserve">Center: </w:t>
            </w:r>
            <w:r w:rsidRPr="0089008B">
              <w:rPr>
                <w:b/>
                <w:lang w:val="es-ES"/>
              </w:rPr>
              <w:t>Sí</w:t>
            </w:r>
          </w:p>
        </w:tc>
      </w:tr>
      <w:tr w:rsidR="00DD1638" w:rsidRPr="00EF096C"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89008B" w:rsidRDefault="00DD1638" w:rsidP="00224512">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DD1638" w:rsidRPr="0089008B"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89008B" w:rsidRDefault="00DD1638" w:rsidP="00224512">
            <w:pPr>
              <w:pStyle w:val="PURBody"/>
              <w:rPr>
                <w:lang w:val="es-ES"/>
              </w:rPr>
            </w:pPr>
            <w:r w:rsidRPr="0089008B">
              <w:rPr>
                <w:b/>
                <w:lang w:val="es-ES"/>
              </w:rPr>
              <w:t>Usted necesita</w:t>
            </w:r>
          </w:p>
          <w:p w14:paraId="304EFA2F" w14:textId="4E222D55" w:rsidR="00DD1638" w:rsidRPr="0089008B" w:rsidRDefault="00DD1638" w:rsidP="003E01FF">
            <w:pPr>
              <w:pStyle w:val="PURBullet-Indented"/>
              <w:rPr>
                <w:b/>
                <w:bCs/>
                <w:lang w:val="es-ES"/>
              </w:rPr>
            </w:pPr>
            <w:r w:rsidRPr="0089008B">
              <w:rPr>
                <w:lang w:val="es-ES"/>
              </w:rPr>
              <w:t>Licencia SAL de Visual Studio Ultimate 2013</w:t>
            </w:r>
          </w:p>
        </w:tc>
      </w:tr>
    </w:tbl>
    <w:p w14:paraId="2374F31E" w14:textId="77777777" w:rsidR="00DD1638" w:rsidRPr="0089008B" w:rsidRDefault="00DD1638" w:rsidP="00DD1638">
      <w:pPr>
        <w:pStyle w:val="PURADDITIONALTERMSHEADERMB"/>
        <w:rPr>
          <w:lang w:val="es-ES"/>
        </w:rPr>
      </w:pPr>
      <w:r w:rsidRPr="0089008B">
        <w:rPr>
          <w:lang w:val="es-ES"/>
        </w:rPr>
        <w:t>Términos Adicionales:</w:t>
      </w:r>
    </w:p>
    <w:p w14:paraId="589F9B3E" w14:textId="77777777" w:rsidR="00DD1638" w:rsidRPr="0089008B" w:rsidRDefault="00DD1638" w:rsidP="00DD1638">
      <w:pPr>
        <w:pStyle w:val="PURBlueStrong"/>
        <w:rPr>
          <w:lang w:val="es-ES"/>
        </w:rPr>
      </w:pPr>
      <w:r w:rsidRPr="0089008B">
        <w:rPr>
          <w:lang w:val="es-ES"/>
        </w:rPr>
        <w:t>Archivo BUILDSERVER.TXT</w:t>
      </w:r>
    </w:p>
    <w:p w14:paraId="7E136F17" w14:textId="697D78B9" w:rsidR="00DD1638" w:rsidRPr="0089008B" w:rsidRDefault="00DD1638" w:rsidP="00E45797">
      <w:pPr>
        <w:pStyle w:val="PURBody-Indented"/>
        <w:rPr>
          <w:lang w:val="es-ES"/>
        </w:rPr>
      </w:pPr>
      <w:r w:rsidRPr="0089008B">
        <w:rPr>
          <w:lang w:val="es-ES"/>
        </w:rPr>
        <w:t xml:space="preserve">Las listas de BuildServer se pueden encontrar en </w:t>
      </w:r>
      <w:hyperlink r:id="rId175" w:history="1">
        <w:r w:rsidRPr="0089008B">
          <w:rPr>
            <w:rStyle w:val="Hyperlink"/>
            <w:lang w:val="es-ES"/>
          </w:rPr>
          <w:t>http://go.microsoft.com/fwlink/?LinkId=286955</w:t>
        </w:r>
      </w:hyperlink>
      <w:r w:rsidRPr="0089008B">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76" w:history="1">
        <w:r w:rsidRPr="000178D6">
          <w:rPr>
            <w:color w:val="00467F"/>
            <w:u w:val="single"/>
            <w:lang w:val="es-ES"/>
          </w:rPr>
          <w:t>http://go.microsoft.com/fwlink/?LinkId=247624</w:t>
        </w:r>
      </w:hyperlink>
      <w:r w:rsidRPr="0089008B">
        <w:rPr>
          <w:lang w:val="es-ES"/>
        </w:rPr>
        <w:t xml:space="preserve"> (en inglés) para utilizarlos con</w:t>
      </w:r>
      <w:r w:rsidR="00E45797">
        <w:rPr>
          <w:lang w:val="es-ES"/>
        </w:rPr>
        <w:t> </w:t>
      </w:r>
      <w:r w:rsidRPr="0089008B">
        <w:rPr>
          <w:lang w:val="es-ES"/>
        </w:rPr>
        <w:t>el mismo fin.</w:t>
      </w:r>
    </w:p>
    <w:p w14:paraId="4A99AFD4" w14:textId="77777777" w:rsidR="00DD1638" w:rsidRPr="0089008B" w:rsidRDefault="00DD1638" w:rsidP="00DD1638">
      <w:pPr>
        <w:pStyle w:val="PURBlueStrong"/>
        <w:rPr>
          <w:lang w:val="es-ES"/>
        </w:rPr>
      </w:pPr>
      <w:r w:rsidRPr="0089008B">
        <w:rPr>
          <w:lang w:val="es-ES"/>
        </w:rPr>
        <w:t>Utilidades</w:t>
      </w:r>
    </w:p>
    <w:p w14:paraId="04FB3634" w14:textId="2148D02C" w:rsidR="00DD1638" w:rsidRPr="0089008B" w:rsidRDefault="00DD1638" w:rsidP="00E45797">
      <w:pPr>
        <w:pStyle w:val="PURBody-Indented"/>
        <w:rPr>
          <w:lang w:val="es-ES"/>
        </w:rPr>
      </w:pPr>
      <w:r w:rsidRPr="0089008B">
        <w:rPr>
          <w:lang w:val="es-ES"/>
        </w:rPr>
        <w:t xml:space="preserve">Las listas de utilidades se pueden encontrar en </w:t>
      </w:r>
      <w:hyperlink r:id="rId177" w:history="1">
        <w:r w:rsidRPr="0089008B">
          <w:rPr>
            <w:rStyle w:val="Hyperlink"/>
            <w:lang w:val="es-ES"/>
          </w:rPr>
          <w:t>http://go.microsoft.com/fwlink/?LinkId=286955</w:t>
        </w:r>
      </w:hyperlink>
      <w:r w:rsidRPr="0089008B">
        <w:rPr>
          <w:lang w:val="es-ES"/>
        </w:rPr>
        <w:t>. El software contiene ciertos componentes identificados en esa lista. Los componentes que contiene el software varían de acuerdo con la edición. Podrá copiar</w:t>
      </w:r>
      <w:r w:rsidR="00E45797">
        <w:rPr>
          <w:lang w:val="es-ES"/>
        </w:rPr>
        <w:t> </w:t>
      </w:r>
      <w:r w:rsidRPr="0089008B">
        <w:rPr>
          <w:lang w:val="es-ES"/>
        </w:rPr>
        <w:t>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w:t>
      </w:r>
      <w:r w:rsidR="004C0A0D">
        <w:rPr>
          <w:lang w:val="es-ES"/>
        </w:rPr>
        <w:t> </w:t>
      </w:r>
      <w:r w:rsidRPr="0089008B">
        <w:rPr>
          <w:lang w:val="es-ES"/>
        </w:rPr>
        <w:t>dispositivo.</w:t>
      </w:r>
    </w:p>
    <w:p w14:paraId="345B28BB" w14:textId="77777777" w:rsidR="00DD1638" w:rsidRPr="0089008B" w:rsidRDefault="00DD1638" w:rsidP="00DD1638">
      <w:pPr>
        <w:pStyle w:val="PURBlueStrong-Indented"/>
        <w:rPr>
          <w:lang w:val="es-ES"/>
        </w:rPr>
      </w:pPr>
      <w:r w:rsidRPr="0089008B">
        <w:rPr>
          <w:lang w:val="es-ES"/>
        </w:rPr>
        <w:t>Programas y Notificaciones de Terceros.</w:t>
      </w:r>
    </w:p>
    <w:p w14:paraId="28365E7C" w14:textId="62430C6F" w:rsidR="00DD1638" w:rsidRPr="0089008B" w:rsidRDefault="00DD1638" w:rsidP="00DD1638">
      <w:pPr>
        <w:pStyle w:val="PURBody-Indented"/>
        <w:rPr>
          <w:lang w:val="es-ES"/>
        </w:rPr>
      </w:pPr>
      <w:r w:rsidRPr="0089008B">
        <w:rPr>
          <w:lang w:val="es-ES"/>
        </w:rPr>
        <w:t>Ciertos códigos de terceros incluidos en el software se le ceden bajo licencia por parte de Microsoft en virtud de este contrato de</w:t>
      </w:r>
      <w:r w:rsidR="004C0A0D">
        <w:rPr>
          <w:lang w:val="es-ES"/>
        </w:rPr>
        <w:t> </w:t>
      </w:r>
      <w:r w:rsidRPr="0089008B">
        <w:rPr>
          <w:lang w:val="es-ES"/>
        </w:rPr>
        <w:t>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48D378A3" w14:textId="77777777" w:rsidR="00DD1638" w:rsidRPr="0089008B" w:rsidRDefault="00DD1638" w:rsidP="00DD1638">
      <w:pPr>
        <w:pStyle w:val="PURBlueStrong-Indented"/>
        <w:rPr>
          <w:lang w:val="es-ES"/>
        </w:rPr>
      </w:pPr>
      <w:r w:rsidRPr="0089008B">
        <w:rPr>
          <w:lang w:val="es-ES"/>
        </w:rPr>
        <w:t>Características de Extensión y Administrador de Paquetes</w:t>
      </w:r>
    </w:p>
    <w:p w14:paraId="73C7EAE4" w14:textId="3BAB64BA" w:rsidR="00DD1638" w:rsidRPr="0089008B" w:rsidRDefault="00DD1638" w:rsidP="00E45797">
      <w:pPr>
        <w:pStyle w:val="PURBody-Indented"/>
        <w:rPr>
          <w:lang w:val="es-ES"/>
        </w:rPr>
      </w:pPr>
      <w:r w:rsidRPr="0089008B">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w:t>
      </w:r>
      <w:r w:rsidR="00E45797">
        <w:rPr>
          <w:lang w:val="es-ES"/>
        </w:rPr>
        <w:t> </w:t>
      </w:r>
      <w:r w:rsidRPr="0089008B">
        <w:rPr>
          <w:lang w:val="es-ES"/>
        </w:rPr>
        <w:t>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E45797">
        <w:rPr>
          <w:lang w:val="es-ES"/>
        </w:rPr>
        <w:t> </w:t>
      </w:r>
      <w:r w:rsidRPr="0089008B">
        <w:rPr>
          <w:lang w:val="es-ES"/>
        </w:rPr>
        <w:t>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659044B3" w14:textId="77777777" w:rsidR="003E01FF" w:rsidRPr="0089008B" w:rsidRDefault="003E01FF" w:rsidP="003C0EAE">
      <w:pPr>
        <w:pStyle w:val="PURBlueStrong-Indented"/>
        <w:ind w:left="274"/>
        <w:rPr>
          <w:lang w:val="es-ES"/>
        </w:rPr>
      </w:pPr>
      <w:r w:rsidRPr="0089008B">
        <w:rPr>
          <w:lang w:val="es-ES"/>
        </w:rPr>
        <w:lastRenderedPageBreak/>
        <w:t>Software de Terceros</w:t>
      </w:r>
    </w:p>
    <w:p w14:paraId="6AA8783E" w14:textId="02C066F3" w:rsidR="003E01FF" w:rsidRPr="0089008B" w:rsidRDefault="003E01FF" w:rsidP="003C0EAE">
      <w:pPr>
        <w:pStyle w:val="PURBody-Indented"/>
        <w:keepNext/>
        <w:keepLines/>
        <w:ind w:left="274"/>
        <w:rPr>
          <w:lang w:val="es-ES"/>
        </w:rPr>
      </w:pPr>
      <w:r w:rsidRPr="0089008B">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w:t>
      </w:r>
      <w:r w:rsidR="00E45797">
        <w:rPr>
          <w:lang w:val="es-ES"/>
        </w:rPr>
        <w:t> </w:t>
      </w:r>
      <w:r w:rsidRPr="0089008B">
        <w:rPr>
          <w:lang w:val="es-ES"/>
        </w:rPr>
        <w:t>el archivo ThirdPartyNotices, la exclusión y limitación de garantía y la exclusión de las disposiciones de los daños de este contrato se aplicarán a todo el software.</w:t>
      </w:r>
    </w:p>
    <w:p w14:paraId="5C19CDF8" w14:textId="1FAA7E03" w:rsidR="003E01FF" w:rsidRPr="0089008B" w:rsidRDefault="003E01FF" w:rsidP="00E45797">
      <w:pPr>
        <w:pStyle w:val="PURBlueStrong-Indented"/>
        <w:ind w:left="274"/>
        <w:rPr>
          <w:lang w:val="es-ES"/>
        </w:rPr>
      </w:pPr>
      <w:r w:rsidRPr="0089008B">
        <w:rPr>
          <w:lang w:val="es-ES"/>
        </w:rPr>
        <w:t>Limitaciones Técnicas</w:t>
      </w:r>
    </w:p>
    <w:p w14:paraId="64FF8F10" w14:textId="3B9D2F59" w:rsidR="003E01FF" w:rsidRPr="0089008B" w:rsidRDefault="003E01FF" w:rsidP="00E45797">
      <w:pPr>
        <w:pStyle w:val="PURBody-Indented"/>
        <w:keepNext/>
        <w:keepLines/>
        <w:ind w:left="274"/>
        <w:rPr>
          <w:lang w:val="es-ES"/>
        </w:rPr>
      </w:pPr>
      <w:r w:rsidRPr="0089008B">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E45797">
        <w:rPr>
          <w:lang w:val="es-ES"/>
        </w:rPr>
        <w:t> </w:t>
      </w:r>
      <w:r w:rsidRPr="0089008B">
        <w:rPr>
          <w:lang w:val="es-ES"/>
        </w:rPr>
        <w:t>estar vinculada por el software.</w:t>
      </w:r>
    </w:p>
    <w:p w14:paraId="3B204F33" w14:textId="09C662E7" w:rsidR="003E01FF" w:rsidRPr="0089008B" w:rsidRDefault="003E01FF" w:rsidP="003E01FF">
      <w:pPr>
        <w:pStyle w:val="PURBody-Indented"/>
        <w:rPr>
          <w:lang w:val="es-ES"/>
        </w:rPr>
      </w:pPr>
      <w:r w:rsidRPr="0089008B">
        <w:rPr>
          <w:smallCaps/>
          <w:color w:val="00467F" w:themeColor="text2"/>
          <w:lang w:val="es-ES"/>
        </w:rPr>
        <w:t>Microsoft SharePoint, Kit de Desarrollo de Software de Windows (Windows SDK) y Componentes de Microsoft Office</w:t>
      </w:r>
      <w:r w:rsidRPr="0089008B">
        <w:rPr>
          <w:lang w:val="es-ES"/>
        </w:rPr>
        <w:t xml:space="preserve"> </w:t>
      </w:r>
    </w:p>
    <w:p w14:paraId="618B3111" w14:textId="61976FBE" w:rsidR="003E01FF" w:rsidRPr="0089008B" w:rsidRDefault="003E01FF" w:rsidP="00E45797">
      <w:pPr>
        <w:pStyle w:val="PURBody-Indented"/>
        <w:rPr>
          <w:lang w:val="es-ES"/>
        </w:rPr>
      </w:pPr>
      <w:r w:rsidRPr="0089008B">
        <w:rPr>
          <w:lang w:val="es-ES"/>
        </w:rPr>
        <w:t>El software se acompaña de software Microsoft SharePoint, incluido SharePoint Windows Identity Foundation Extensions, Microsoft</w:t>
      </w:r>
      <w:r w:rsidR="00E45797">
        <w:rPr>
          <w:lang w:val="es-ES"/>
        </w:rPr>
        <w:t> </w:t>
      </w:r>
      <w:r w:rsidRPr="0089008B">
        <w:rPr>
          <w:lang w:val="es-ES"/>
        </w:rPr>
        <w:t xml:space="preserve">Office Software, incluidos Office Primary Interop Assemblies and Windows SDK, que se le licencian en virtud de sus propios términos. Los términos de licencia de estos componentes de software se encuentran en la carpeta </w:t>
      </w:r>
      <w:r w:rsidR="00E45797">
        <w:rPr>
          <w:lang w:val="es-ES"/>
        </w:rPr>
        <w:t>“</w:t>
      </w:r>
      <w:r w:rsidRPr="0089008B">
        <w:rPr>
          <w:lang w:val="es-ES"/>
        </w:rPr>
        <w:t>Licencias</w:t>
      </w:r>
      <w:r w:rsidR="00E45797">
        <w:rPr>
          <w:lang w:val="es-ES"/>
        </w:rPr>
        <w:t>”</w:t>
      </w:r>
      <w:r w:rsidRPr="0089008B">
        <w:rPr>
          <w:lang w:val="es-ES"/>
        </w:rPr>
        <w:t xml:space="preserve"> del directorio de instalación del software. Si no acepta los términos de licencia de estos componentes del software, no podrá utilizarlos.</w:t>
      </w:r>
    </w:p>
    <w:p w14:paraId="33E63557" w14:textId="77777777" w:rsidR="003E01FF" w:rsidRPr="0089008B" w:rsidRDefault="003E01FF" w:rsidP="003E01FF">
      <w:pPr>
        <w:pStyle w:val="PURBlueStrong-Indented"/>
        <w:rPr>
          <w:lang w:val="es-ES"/>
        </w:rPr>
      </w:pPr>
      <w:r w:rsidRPr="0089008B">
        <w:rPr>
          <w:lang w:val="es-ES"/>
        </w:rPr>
        <w:t>Microsoft Advertising SDK</w:t>
      </w:r>
    </w:p>
    <w:p w14:paraId="21990E1E" w14:textId="668C0758" w:rsidR="003E01FF" w:rsidRPr="0089008B" w:rsidRDefault="003E01FF" w:rsidP="009A0902">
      <w:pPr>
        <w:pStyle w:val="PURBullet-Indented"/>
        <w:numPr>
          <w:ilvl w:val="0"/>
          <w:numId w:val="0"/>
        </w:numPr>
        <w:spacing w:line="240" w:lineRule="auto"/>
        <w:ind w:left="288"/>
        <w:rPr>
          <w:lang w:val="es-ES"/>
        </w:rPr>
      </w:pPr>
      <w:r w:rsidRPr="0089008B">
        <w:rPr>
          <w:lang w:val="es-ES"/>
        </w:rPr>
        <w:t>Si envía datos de localización precisos u otros datos relacionados con el usuario (por ejemplo, el identificador de usuario, los</w:t>
      </w:r>
      <w:r w:rsidR="009A0902">
        <w:rPr>
          <w:lang w:val="es-ES"/>
        </w:rPr>
        <w:t> </w:t>
      </w:r>
      <w:r w:rsidRPr="0089008B">
        <w:rPr>
          <w:lang w:val="es-ES"/>
        </w:rPr>
        <w:t>datos</w:t>
      </w:r>
      <w:r w:rsidR="009A0902">
        <w:rPr>
          <w:lang w:val="es-ES"/>
        </w:rPr>
        <w:t> </w:t>
      </w:r>
      <w:r w:rsidRPr="0089008B">
        <w:rPr>
          <w:lang w:val="es-ES"/>
        </w:rPr>
        <w:t>del perfil, los datos del usuario con comportamiento rastreado, etc.) a Microsoft Advertising SDK para Windows Phone, su</w:t>
      </w:r>
      <w:r w:rsidR="009A0902">
        <w:rPr>
          <w:lang w:val="es-ES"/>
        </w:rPr>
        <w:t> </w:t>
      </w:r>
      <w:r w:rsidRPr="0089008B">
        <w:rPr>
          <w:lang w:val="es-ES"/>
        </w:rPr>
        <w:t>programa debe (a) notificar a los usuarios finales que se recopilará y utilizará la información relacionada con el usuario y</w:t>
      </w:r>
      <w:r w:rsidR="009A0902">
        <w:rPr>
          <w:lang w:val="es-ES"/>
        </w:rPr>
        <w:t> </w:t>
      </w:r>
      <w:r w:rsidRPr="0089008B">
        <w:rPr>
          <w:lang w:val="es-ES"/>
        </w:rPr>
        <w:t>proporcionará esta información a Microsoft para el uso publicitario de Microsoft, y (b) obtener consentimiento explícito del usuario</w:t>
      </w:r>
      <w:r w:rsidR="009A0902">
        <w:rPr>
          <w:lang w:val="es-ES"/>
        </w:rPr>
        <w:t> </w:t>
      </w:r>
      <w:r w:rsidRPr="0089008B">
        <w:rPr>
          <w:lang w:val="es-ES"/>
        </w:rPr>
        <w:t xml:space="preserve">(por ejemplo, el usuario debe hacer clic en </w:t>
      </w:r>
      <w:r w:rsidR="00E45797">
        <w:rPr>
          <w:lang w:val="es-ES"/>
        </w:rPr>
        <w:t>“</w:t>
      </w:r>
      <w:r w:rsidRPr="0089008B">
        <w:rPr>
          <w:lang w:val="es-ES"/>
        </w:rPr>
        <w:t>Aceptar</w:t>
      </w:r>
      <w:r w:rsidR="00E45797">
        <w:rPr>
          <w:lang w:val="es-ES"/>
        </w:rPr>
        <w:t>”</w:t>
      </w:r>
      <w:r w:rsidRPr="0089008B">
        <w:rPr>
          <w:lang w:val="es-ES"/>
        </w:rPr>
        <w:t xml:space="preserve"> o continuar con el botón </w:t>
      </w:r>
      <w:r w:rsidR="00E45797">
        <w:rPr>
          <w:lang w:val="es-ES"/>
        </w:rPr>
        <w:t>“</w:t>
      </w:r>
      <w:r w:rsidRPr="0089008B">
        <w:rPr>
          <w:lang w:val="es-ES"/>
        </w:rPr>
        <w:t>Instalar</w:t>
      </w:r>
      <w:r w:rsidR="00E45797">
        <w:rPr>
          <w:lang w:val="es-ES"/>
        </w:rPr>
        <w:t>”</w:t>
      </w:r>
      <w:r w:rsidRPr="0089008B">
        <w:rPr>
          <w:lang w:val="es-ES"/>
        </w:rPr>
        <w:t>) para descargar el software y/o la</w:t>
      </w:r>
      <w:r w:rsidR="009A0902">
        <w:rPr>
          <w:lang w:val="es-ES"/>
        </w:rPr>
        <w:t> </w:t>
      </w:r>
      <w:r w:rsidRPr="0089008B">
        <w:rPr>
          <w:lang w:val="es-ES"/>
        </w:rPr>
        <w:t>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w:t>
      </w:r>
      <w:r w:rsidR="009A0902">
        <w:rPr>
          <w:lang w:val="es-ES"/>
        </w:rPr>
        <w:t> </w:t>
      </w:r>
      <w:r w:rsidRPr="0089008B">
        <w:rPr>
          <w:lang w:val="es-ES"/>
        </w:rPr>
        <w:t xml:space="preserve">siguiente ubicación </w:t>
      </w:r>
      <w:hyperlink r:id="rId178" w:history="1">
        <w:r w:rsidRPr="0089008B">
          <w:rPr>
            <w:rStyle w:val="Hyperlink"/>
            <w:lang w:val="es-ES"/>
          </w:rPr>
          <w:t>https://choice.live.com/AdvertisementChoice/</w:t>
        </w:r>
      </w:hyperlink>
      <w:r w:rsidRPr="0089008B">
        <w:rPr>
          <w:lang w:val="es-ES"/>
        </w:rPr>
        <w:t>.</w:t>
      </w:r>
    </w:p>
    <w:p w14:paraId="578B1953" w14:textId="77777777" w:rsidR="00DD1638" w:rsidRPr="0089008B" w:rsidRDefault="00DD1638" w:rsidP="00DD1638">
      <w:pPr>
        <w:pStyle w:val="PURBlueStrong-Indented"/>
        <w:rPr>
          <w:lang w:val="es-ES"/>
        </w:rPr>
      </w:pPr>
      <w:r w:rsidRPr="0089008B">
        <w:rPr>
          <w:lang w:val="es-ES"/>
        </w:rPr>
        <w:t>Componentes del producto Microsoft SQL Server y Kit de Desarrollo de Software de Windows (Windows SDK)</w:t>
      </w:r>
    </w:p>
    <w:p w14:paraId="0E575F98" w14:textId="42991D87" w:rsidR="00DD1638" w:rsidRPr="0089008B" w:rsidRDefault="00DD1638" w:rsidP="008D08E5">
      <w:pPr>
        <w:pStyle w:val="PURBody-Indented"/>
        <w:rPr>
          <w:lang w:val="es-ES"/>
        </w:rPr>
      </w:pPr>
      <w:r w:rsidRPr="0089008B">
        <w:rPr>
          <w:lang w:val="es-ES"/>
        </w:rPr>
        <w:t xml:space="preserve">El software puede venir con componentes de Microsoft SQL Server y Windows SDK, los que se licencian en virtud de sus propios términos ubicados en la carpeta </w:t>
      </w:r>
      <w:r w:rsidR="008D08E5">
        <w:rPr>
          <w:lang w:val="es-ES"/>
        </w:rPr>
        <w:t>“</w:t>
      </w:r>
      <w:r w:rsidRPr="0089008B">
        <w:rPr>
          <w:lang w:val="es-ES"/>
        </w:rPr>
        <w:t>Licencias</w:t>
      </w:r>
      <w:r w:rsidR="008D08E5">
        <w:rPr>
          <w:lang w:val="es-ES"/>
        </w:rPr>
        <w:t>”</w:t>
      </w:r>
      <w:r w:rsidRPr="0089008B">
        <w:rPr>
          <w:lang w:val="es-ES"/>
        </w:rPr>
        <w:t>. Podrá utilizar únicamente estos componentes en conjunto con el uso del software. Si</w:t>
      </w:r>
      <w:r w:rsidR="009A0902">
        <w:rPr>
          <w:lang w:val="es-ES"/>
        </w:rPr>
        <w:t> </w:t>
      </w:r>
      <w:r w:rsidRPr="0089008B">
        <w:rPr>
          <w:lang w:val="es-ES"/>
        </w:rPr>
        <w:t>no acepta los términos de licencia de los componentes, no podrá utilizarlos.</w:t>
      </w:r>
    </w:p>
    <w:p w14:paraId="48FB06E9" w14:textId="77777777" w:rsidR="00DD1638" w:rsidRPr="0089008B" w:rsidRDefault="00DD1638" w:rsidP="00DD1638">
      <w:pPr>
        <w:pStyle w:val="PURBlueStrong-Indented"/>
        <w:rPr>
          <w:lang w:val="es-ES"/>
        </w:rPr>
      </w:pPr>
      <w:r w:rsidRPr="0089008B">
        <w:rPr>
          <w:lang w:val="es-ES"/>
        </w:rPr>
        <w:t>Componentes del software de Windows</w:t>
      </w:r>
    </w:p>
    <w:p w14:paraId="6144F76D" w14:textId="668C269C" w:rsidR="00DD1638" w:rsidRPr="0089008B" w:rsidRDefault="00DD1638" w:rsidP="009A0902">
      <w:pPr>
        <w:pStyle w:val="PURBody-Indented"/>
        <w:rPr>
          <w:lang w:val="es-ES"/>
        </w:rPr>
      </w:pPr>
      <w:r w:rsidRPr="0089008B">
        <w:rPr>
          <w:lang w:val="es-ES"/>
        </w:rPr>
        <w:t xml:space="preserve">El software puede incluir Microsoft .NET Framework, Componentes de Microsoft Data Access y ciertos .dll relacionados con tecnologías de Microsoft Build; Microsoft Internet Information Services (IIS) Express y Biblioteca de Windows Library para componentes de JavaScript. </w:t>
      </w:r>
      <w:bookmarkStart w:id="906" w:name="_Toc355093391"/>
      <w:bookmarkStart w:id="907" w:name="_Toc355093536"/>
      <w:r w:rsidRPr="0089008B">
        <w:rPr>
          <w:lang w:val="es-ES"/>
        </w:rPr>
        <w:t>Todos estos son parte del software de Windows y los términos de la licencia para Windows se aplican</w:t>
      </w:r>
      <w:r w:rsidR="009A0902">
        <w:rPr>
          <w:lang w:val="es-ES"/>
        </w:rPr>
        <w:t> </w:t>
      </w:r>
      <w:r w:rsidRPr="0089008B">
        <w:rPr>
          <w:lang w:val="es-ES"/>
        </w:rPr>
        <w:t>al uso que usted haga de ellos.</w:t>
      </w:r>
    </w:p>
    <w:p w14:paraId="2DD5082F" w14:textId="77777777" w:rsidR="00DD1638" w:rsidRPr="0089008B" w:rsidRDefault="00DD1638" w:rsidP="00DD1638">
      <w:pPr>
        <w:pStyle w:val="PURBlueStrong-Indented"/>
        <w:rPr>
          <w:lang w:val="es-ES"/>
        </w:rPr>
      </w:pPr>
      <w:r w:rsidRPr="0089008B">
        <w:rPr>
          <w:lang w:val="es-ES"/>
        </w:rPr>
        <w:t>.NET Framework Software</w:t>
      </w:r>
    </w:p>
    <w:p w14:paraId="60A7C904" w14:textId="30D1BAAC" w:rsidR="00DD1638" w:rsidRPr="0089008B" w:rsidRDefault="00DD1638" w:rsidP="00DD1638">
      <w:pPr>
        <w:pStyle w:val="PURBody-Indented"/>
        <w:rPr>
          <w:lang w:val="es-ES"/>
        </w:rPr>
      </w:pPr>
      <w:r w:rsidRPr="0089008B">
        <w:rPr>
          <w:lang w:val="es-ES"/>
        </w:rPr>
        <w:t xml:space="preserve">El software del producto contiene el software Microsoft .NET Framework y puede contener el software PowerShell. </w:t>
      </w:r>
      <w:r w:rsidR="009A0902">
        <w:rPr>
          <w:lang w:val="es-ES"/>
        </w:rPr>
        <w:br/>
      </w:r>
      <w:r w:rsidRPr="0089008B">
        <w:rPr>
          <w:lang w:val="es-ES"/>
        </w:rPr>
        <w:t xml:space="preserve">Consulte los términos de licencia para .NET Framework, software PowerShell y la revisión de Windows KB975759 </w:t>
      </w:r>
      <w:r w:rsidR="009A0902">
        <w:rPr>
          <w:lang w:val="es-ES"/>
        </w:rPr>
        <w:br/>
      </w:r>
      <w:r w:rsidRPr="0089008B">
        <w:rPr>
          <w:lang w:val="es-ES"/>
        </w:rPr>
        <w:t>en los Términos de Licencia Universales.</w:t>
      </w:r>
    </w:p>
    <w:p w14:paraId="1FD78568" w14:textId="621830DE" w:rsidR="00DD1638"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2A25B04A" w14:textId="0162EF86" w:rsidR="00DD1638" w:rsidRPr="0089008B" w:rsidRDefault="00DD1638" w:rsidP="0028224D">
      <w:pPr>
        <w:pStyle w:val="PURProductName"/>
        <w:rPr>
          <w:lang w:val="es-ES"/>
        </w:rPr>
      </w:pPr>
      <w:bookmarkStart w:id="908" w:name="_Toc347044735"/>
      <w:bookmarkStart w:id="909" w:name="_Toc347045415"/>
      <w:bookmarkStart w:id="910" w:name="_Toc363552825"/>
      <w:bookmarkStart w:id="911" w:name="_Toc363552888"/>
      <w:bookmarkStart w:id="912" w:name="_Toc378682187"/>
      <w:bookmarkStart w:id="913" w:name="_Toc378682289"/>
      <w:bookmarkStart w:id="914" w:name="_Toc371268301"/>
      <w:bookmarkStart w:id="915" w:name="_Toc371268367"/>
      <w:bookmarkStart w:id="916" w:name="_Toc379278504"/>
      <w:bookmarkStart w:id="917" w:name="_Toc379278566"/>
      <w:bookmarkStart w:id="918" w:name="_Toc388447664"/>
      <w:bookmarkStart w:id="919" w:name="_Toc388997276"/>
      <w:r w:rsidRPr="0089008B">
        <w:rPr>
          <w:lang w:val="es-ES"/>
        </w:rPr>
        <w:t>Visual Studio Team Foundation Server 2013 con tecnología SQL Server 2014</w:t>
      </w:r>
      <w:bookmarkEnd w:id="906"/>
      <w:bookmarkEnd w:id="907"/>
      <w:bookmarkEnd w:id="908"/>
      <w:bookmarkEnd w:id="909"/>
      <w:bookmarkEnd w:id="910"/>
      <w:bookmarkEnd w:id="911"/>
      <w:bookmarkEnd w:id="912"/>
      <w:bookmarkEnd w:id="913"/>
      <w:bookmarkEnd w:id="914"/>
      <w:bookmarkEnd w:id="915"/>
      <w:bookmarkEnd w:id="916"/>
      <w:bookmarkEnd w:id="917"/>
      <w:bookmarkEnd w:id="918"/>
      <w:bookmarkEnd w:id="919"/>
      <w:r w:rsidRPr="0089008B">
        <w:rPr>
          <w:lang w:val="es-ES"/>
        </w:rPr>
        <w:fldChar w:fldCharType="begin"/>
      </w:r>
      <w:r w:rsidRPr="0089008B">
        <w:rPr>
          <w:lang w:val="es-ES"/>
        </w:rPr>
        <w:instrText>XE "Visual Studio Team Foundation Server 2013 con tecnología SQL Server 2014"</w:instrText>
      </w:r>
      <w:r w:rsidRPr="0089008B">
        <w:rPr>
          <w:lang w:val="es-ES"/>
        </w:rPr>
        <w:fldChar w:fldCharType="end"/>
      </w:r>
    </w:p>
    <w:p w14:paraId="02E8C1A1" w14:textId="77777777" w:rsidR="00DD1638" w:rsidRPr="0089008B" w:rsidRDefault="00DD1638" w:rsidP="00DD1638">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89008B" w14:paraId="600F3A11" w14:textId="77777777" w:rsidTr="00224512">
        <w:tc>
          <w:tcPr>
            <w:tcW w:w="2477" w:type="pct"/>
            <w:tcBorders>
              <w:top w:val="single" w:sz="4" w:space="0" w:color="auto"/>
              <w:bottom w:val="nil"/>
            </w:tcBorders>
          </w:tcPr>
          <w:p w14:paraId="3659008D" w14:textId="77777777" w:rsidR="00DD1638" w:rsidRPr="0089008B" w:rsidRDefault="00DD1638" w:rsidP="00224512">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523" w:type="pct"/>
            <w:tcBorders>
              <w:top w:val="single" w:sz="4" w:space="0" w:color="auto"/>
              <w:bottom w:val="nil"/>
            </w:tcBorders>
          </w:tcPr>
          <w:p w14:paraId="0F76EA82" w14:textId="77777777" w:rsidR="00DD1638" w:rsidRPr="0089008B" w:rsidRDefault="00DD1638" w:rsidP="00224512">
            <w:pPr>
              <w:pStyle w:val="PURLMSH"/>
              <w:rPr>
                <w:lang w:val="es-ES"/>
              </w:rPr>
            </w:pPr>
            <w:r w:rsidRPr="0089008B">
              <w:rPr>
                <w:lang w:val="es-ES"/>
              </w:rPr>
              <w:t xml:space="preserve">Ver Notificación Aplicable: </w:t>
            </w:r>
            <w:r w:rsidRPr="0089008B">
              <w:rPr>
                <w:b/>
                <w:lang w:val="es-ES"/>
              </w:rPr>
              <w:t>No</w:t>
            </w:r>
          </w:p>
        </w:tc>
      </w:tr>
      <w:tr w:rsidR="00DD1638" w:rsidRPr="00EF096C" w14:paraId="4524F876" w14:textId="77777777" w:rsidTr="00224512">
        <w:tc>
          <w:tcPr>
            <w:tcW w:w="2477" w:type="pct"/>
            <w:tcBorders>
              <w:top w:val="nil"/>
            </w:tcBorders>
          </w:tcPr>
          <w:p w14:paraId="43338AE6" w14:textId="7641664F" w:rsidR="00785537" w:rsidRPr="0089008B" w:rsidRDefault="00DD1638" w:rsidP="007331A1">
            <w:pPr>
              <w:pStyle w:val="PURLMSH"/>
              <w:rPr>
                <w:i/>
                <w:lang w:val="es-ES"/>
              </w:rPr>
            </w:pPr>
            <w:r w:rsidRPr="0089008B">
              <w:rPr>
                <w:lang w:val="es-ES"/>
              </w:rPr>
              <w:t xml:space="preserve">Software Adicional/Cliente: </w:t>
            </w:r>
            <w:r w:rsidRPr="0089008B">
              <w:rPr>
                <w:b/>
                <w:lang w:val="es-ES"/>
              </w:rPr>
              <w:t xml:space="preserve">Si </w:t>
            </w:r>
            <w:r w:rsidRPr="0089008B">
              <w:rPr>
                <w:i/>
                <w:lang w:val="es-ES"/>
              </w:rPr>
              <w:t xml:space="preserve">(ver </w:t>
            </w:r>
            <w:hyperlink w:anchor="Appendix1" w:history="1">
              <w:r w:rsidRPr="0089008B">
                <w:rPr>
                  <w:rStyle w:val="Hyperlink"/>
                  <w:i/>
                  <w:lang w:val="es-ES"/>
                </w:rPr>
                <w:t>Anexo 1</w:t>
              </w:r>
            </w:hyperlink>
            <w:r w:rsidRPr="0089008B">
              <w:rPr>
                <w:i/>
                <w:lang w:val="es-ES"/>
              </w:rPr>
              <w:t>)</w:t>
            </w:r>
          </w:p>
        </w:tc>
        <w:tc>
          <w:tcPr>
            <w:tcW w:w="2523" w:type="pct"/>
            <w:tcBorders>
              <w:top w:val="nil"/>
            </w:tcBorders>
          </w:tcPr>
          <w:p w14:paraId="2B646289" w14:textId="0B0181FD" w:rsidR="00DD1638" w:rsidRPr="0089008B" w:rsidRDefault="00DD1638" w:rsidP="00224512">
            <w:pPr>
              <w:pStyle w:val="PURLMSH"/>
              <w:rPr>
                <w:lang w:val="es-ES"/>
              </w:rPr>
            </w:pPr>
            <w:r w:rsidRPr="0089008B">
              <w:rPr>
                <w:lang w:val="es-ES"/>
              </w:rPr>
              <w:t xml:space="preserve">Tecnologías incluidas: </w:t>
            </w:r>
            <w:r w:rsidRPr="0089008B">
              <w:rPr>
                <w:b/>
                <w:lang w:val="es-ES"/>
              </w:rPr>
              <w:t>Sí</w:t>
            </w:r>
            <w:r w:rsidRPr="0089008B">
              <w:rPr>
                <w:lang w:val="es-ES"/>
              </w:rPr>
              <w:t xml:space="preserve"> </w:t>
            </w:r>
            <w:r w:rsidRPr="0089008B">
              <w:rPr>
                <w:i/>
                <w:lang w:val="es-ES"/>
              </w:rPr>
              <w:t xml:space="preserve">(vea </w:t>
            </w:r>
            <w:r w:rsidRPr="0089008B">
              <w:rPr>
                <w:i/>
                <w:color w:val="00467F"/>
                <w:u w:val="single"/>
                <w:lang w:val="es-ES"/>
              </w:rPr>
              <w:fldChar w:fldCharType="begin"/>
            </w:r>
            <w:r w:rsidR="00E9269A" w:rsidRPr="0089008B">
              <w:rPr>
                <w:i/>
                <w:color w:val="00467F"/>
                <w:u w:val="single"/>
                <w:lang w:val="es-ES"/>
              </w:rPr>
              <w:instrText xml:space="preserve"> REF  SQLServerTechnology \h  \* MERGEFORMAT </w:instrText>
            </w:r>
            <w:r w:rsidRPr="0089008B">
              <w:rPr>
                <w:i/>
                <w:color w:val="00467F"/>
                <w:u w:val="single"/>
                <w:lang w:val="es-ES"/>
              </w:rPr>
            </w:r>
            <w:r w:rsidRPr="0089008B">
              <w:rPr>
                <w:i/>
                <w:color w:val="00467F"/>
                <w:u w:val="single"/>
                <w:lang w:val="es-ES"/>
              </w:rPr>
              <w:fldChar w:fldCharType="separate"/>
            </w:r>
            <w:r w:rsidR="0041566E" w:rsidRPr="0041566E">
              <w:rPr>
                <w:i/>
                <w:color w:val="00467F"/>
                <w:u w:val="single"/>
                <w:lang w:val="es-ES"/>
              </w:rPr>
              <w:t>Tecnología de</w:t>
            </w:r>
            <w:r w:rsidR="0041566E" w:rsidRPr="0041566E">
              <w:rPr>
                <w:i/>
                <w:color w:val="00467F"/>
                <w:u w:val="single"/>
              </w:rPr>
              <w:t xml:space="preserve"> SQL Server</w:t>
            </w:r>
            <w:r w:rsidRPr="0089008B">
              <w:rPr>
                <w:lang w:val="es-ES"/>
              </w:rPr>
              <w:fldChar w:fldCharType="end"/>
            </w:r>
            <w:r w:rsidRPr="0089008B">
              <w:rPr>
                <w:i/>
                <w:lang w:val="es-ES"/>
              </w:rPr>
              <w:t>)</w:t>
            </w:r>
          </w:p>
        </w:tc>
      </w:tr>
      <w:tr w:rsidR="007331A1" w:rsidRPr="0089008B" w14:paraId="4CDB907F" w14:textId="77777777" w:rsidTr="00224512">
        <w:tc>
          <w:tcPr>
            <w:tcW w:w="2477" w:type="pct"/>
            <w:tcBorders>
              <w:top w:val="nil"/>
            </w:tcBorders>
          </w:tcPr>
          <w:p w14:paraId="2E132372" w14:textId="77777777" w:rsidR="007331A1" w:rsidRPr="0089008B" w:rsidRDefault="007331A1" w:rsidP="00224512">
            <w:pPr>
              <w:pStyle w:val="PURLMSH"/>
              <w:rPr>
                <w:lang w:val="es-ES"/>
              </w:rPr>
            </w:pPr>
          </w:p>
        </w:tc>
        <w:tc>
          <w:tcPr>
            <w:tcW w:w="2523" w:type="pct"/>
            <w:tcBorders>
              <w:top w:val="nil"/>
            </w:tcBorders>
          </w:tcPr>
          <w:p w14:paraId="2F438895" w14:textId="51B187C2" w:rsidR="007331A1" w:rsidRPr="0089008B" w:rsidRDefault="007331A1" w:rsidP="00280A20">
            <w:pPr>
              <w:pStyle w:val="PURLMSH"/>
              <w:rPr>
                <w:lang w:val="es-ES"/>
              </w:rPr>
            </w:pPr>
            <w:r w:rsidRPr="0089008B">
              <w:rPr>
                <w:lang w:val="es-ES"/>
              </w:rPr>
              <w:t>Elegible para Servicios de software en Servidores de Proveedores de</w:t>
            </w:r>
            <w:r w:rsidR="00280A20">
              <w:rPr>
                <w:lang w:val="es-ES"/>
              </w:rPr>
              <w:t> </w:t>
            </w:r>
            <w:r w:rsidRPr="0089008B">
              <w:rPr>
                <w:lang w:val="es-ES"/>
              </w:rPr>
              <w:t>Data</w:t>
            </w:r>
            <w:r w:rsidR="00280A20">
              <w:rPr>
                <w:lang w:val="es-ES"/>
              </w:rPr>
              <w:t> </w:t>
            </w:r>
            <w:r w:rsidRPr="0089008B">
              <w:rPr>
                <w:lang w:val="es-ES"/>
              </w:rPr>
              <w:t xml:space="preserve">Center: </w:t>
            </w:r>
            <w:r w:rsidRPr="0089008B">
              <w:rPr>
                <w:b/>
                <w:lang w:val="es-ES"/>
              </w:rPr>
              <w:t>Sí</w:t>
            </w:r>
          </w:p>
        </w:tc>
      </w:tr>
      <w:tr w:rsidR="00DD1638" w:rsidRPr="00EF096C"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89008B" w:rsidRDefault="00DD1638" w:rsidP="00280A20">
            <w:pPr>
              <w:pStyle w:val="PURTableHeaderWhite"/>
              <w:spacing w:after="0" w:line="240" w:lineRule="auto"/>
              <w:rPr>
                <w:i w:val="0"/>
                <w:color w:val="404040" w:themeColor="text1" w:themeTint="BF"/>
                <w:lang w:val="es-ES"/>
              </w:rPr>
            </w:pPr>
            <w:r w:rsidRPr="0089008B">
              <w:rPr>
                <w:i w:val="0"/>
                <w:color w:val="404040" w:themeColor="text1" w:themeTint="BF"/>
                <w:lang w:val="es-ES"/>
              </w:rPr>
              <w:lastRenderedPageBreak/>
              <w:t>LICENCIAS DE ACCESO DE SUSCRIPTOR (SAL)</w:t>
            </w:r>
          </w:p>
        </w:tc>
      </w:tr>
      <w:tr w:rsidR="00DD1638" w:rsidRPr="0089008B"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89008B" w:rsidRDefault="00DD1638" w:rsidP="00280A20">
            <w:pPr>
              <w:pStyle w:val="PURBody"/>
              <w:keepNext/>
              <w:keepLines/>
              <w:rPr>
                <w:lang w:val="es-ES"/>
              </w:rPr>
            </w:pPr>
            <w:r w:rsidRPr="0089008B">
              <w:rPr>
                <w:b/>
                <w:lang w:val="es-ES"/>
              </w:rPr>
              <w:t>Usted necesita</w:t>
            </w:r>
          </w:p>
          <w:p w14:paraId="3FDE278F" w14:textId="7584A1B6" w:rsidR="00DD1638" w:rsidRPr="004307BD" w:rsidRDefault="00DD1638" w:rsidP="00280A20">
            <w:pPr>
              <w:pStyle w:val="PURBullet-Indented"/>
              <w:keepNext/>
              <w:keepLines/>
              <w:rPr>
                <w:lang w:val="pt-BR"/>
              </w:rPr>
            </w:pPr>
            <w:r w:rsidRPr="004307BD">
              <w:rPr>
                <w:lang w:val="pt-BR"/>
              </w:rPr>
              <w:t xml:space="preserve">Licencia SAL de Visual Studio Team Foundation Server 2013 </w:t>
            </w:r>
            <w:r w:rsidRPr="004307BD">
              <w:rPr>
                <w:b/>
                <w:lang w:val="pt-BR"/>
              </w:rPr>
              <w:t>o</w:t>
            </w:r>
          </w:p>
          <w:p w14:paraId="48A07A5B" w14:textId="7C3CB96D" w:rsidR="00DD1638" w:rsidRPr="0089008B" w:rsidRDefault="00DD1638" w:rsidP="00280A20">
            <w:pPr>
              <w:pStyle w:val="PURBullet-Indented"/>
              <w:keepNext/>
              <w:keepLines/>
              <w:rPr>
                <w:lang w:val="es-ES"/>
              </w:rPr>
            </w:pPr>
            <w:r w:rsidRPr="0089008B">
              <w:rPr>
                <w:lang w:val="es-ES"/>
              </w:rPr>
              <w:t xml:space="preserve">Licencia SAL de Visual Studio Team Foundation Server 2013 Basic (para configuración básica), </w:t>
            </w:r>
            <w:r w:rsidRPr="0089008B">
              <w:rPr>
                <w:b/>
                <w:lang w:val="es-ES"/>
              </w:rPr>
              <w:t>o</w:t>
            </w:r>
          </w:p>
          <w:p w14:paraId="07F67B14" w14:textId="77777777" w:rsidR="003E01FF" w:rsidRPr="004307BD" w:rsidRDefault="003E01FF" w:rsidP="00280A20">
            <w:pPr>
              <w:pStyle w:val="PURBullet-Indented"/>
              <w:keepNext/>
              <w:keepLines/>
              <w:rPr>
                <w:lang w:val="pt-BR"/>
              </w:rPr>
            </w:pPr>
            <w:r w:rsidRPr="004307BD">
              <w:rPr>
                <w:lang w:val="pt-BR"/>
              </w:rPr>
              <w:t xml:space="preserve">Licencia SAL de Visual Studio Premium 2013, </w:t>
            </w:r>
            <w:r w:rsidRPr="004307BD">
              <w:rPr>
                <w:b/>
                <w:lang w:val="pt-BR"/>
              </w:rPr>
              <w:t>o</w:t>
            </w:r>
          </w:p>
          <w:p w14:paraId="15DC5994" w14:textId="77777777" w:rsidR="003E01FF" w:rsidRPr="004307BD" w:rsidRDefault="003E01FF" w:rsidP="00280A20">
            <w:pPr>
              <w:pStyle w:val="PURBullet-Indented"/>
              <w:keepNext/>
              <w:keepLines/>
              <w:rPr>
                <w:lang w:val="pt-BR"/>
              </w:rPr>
            </w:pPr>
            <w:r w:rsidRPr="004307BD">
              <w:rPr>
                <w:lang w:val="pt-BR"/>
              </w:rPr>
              <w:t xml:space="preserve">Licencia SAL de Visual Studio Ultimate 2013, </w:t>
            </w:r>
            <w:r w:rsidRPr="004307BD">
              <w:rPr>
                <w:b/>
                <w:lang w:val="pt-BR"/>
              </w:rPr>
              <w:t>o</w:t>
            </w:r>
          </w:p>
          <w:p w14:paraId="31B2055A" w14:textId="416535CB" w:rsidR="003E01FF" w:rsidRPr="0089008B" w:rsidRDefault="003E01FF" w:rsidP="00280A20">
            <w:pPr>
              <w:pStyle w:val="PURBullet-Indented"/>
              <w:keepNext/>
              <w:keepLines/>
              <w:rPr>
                <w:lang w:val="es-ES"/>
              </w:rPr>
            </w:pPr>
            <w:r w:rsidRPr="0089008B">
              <w:rPr>
                <w:lang w:val="es-ES"/>
              </w:rPr>
              <w:t>Licencia SAL de Visual Studio 2013 Test, edición Professional</w:t>
            </w:r>
          </w:p>
          <w:p w14:paraId="4F82D3FE" w14:textId="77777777" w:rsidR="00DD1638" w:rsidRPr="003C0EAE" w:rsidRDefault="00DD1638" w:rsidP="003C0EAE">
            <w:pPr>
              <w:pStyle w:val="PURBullet-Indented"/>
              <w:keepNext/>
              <w:keepLines/>
              <w:numPr>
                <w:ilvl w:val="0"/>
                <w:numId w:val="0"/>
              </w:numPr>
              <w:spacing w:after="0" w:line="180" w:lineRule="exact"/>
              <w:rPr>
                <w:sz w:val="10"/>
                <w:szCs w:val="10"/>
                <w:lang w:val="es-ES"/>
              </w:rPr>
            </w:pPr>
          </w:p>
        </w:tc>
      </w:tr>
    </w:tbl>
    <w:p w14:paraId="7C96EE06" w14:textId="77777777" w:rsidR="00DD1638" w:rsidRPr="0089008B" w:rsidRDefault="00DD1638" w:rsidP="00DD1638">
      <w:pPr>
        <w:pStyle w:val="PURADDITIONALTERMSHEADERMB"/>
        <w:rPr>
          <w:lang w:val="es-ES"/>
        </w:rPr>
      </w:pPr>
      <w:r w:rsidRPr="0089008B">
        <w:rPr>
          <w:lang w:val="es-ES"/>
        </w:rPr>
        <w:t>Términos Adicionales:</w:t>
      </w:r>
    </w:p>
    <w:p w14:paraId="21F98FB7" w14:textId="30AD00D2" w:rsidR="003E01FF" w:rsidRPr="0089008B" w:rsidRDefault="003E01FF" w:rsidP="003E01FF">
      <w:pPr>
        <w:pStyle w:val="PURBlueStrong"/>
        <w:rPr>
          <w:lang w:val="es-ES"/>
        </w:rPr>
      </w:pPr>
      <w:r w:rsidRPr="0089008B">
        <w:rPr>
          <w:lang w:val="es-ES"/>
        </w:rPr>
        <w:t xml:space="preserve">Limitaciones de uso para Licencias SAL de Visual Studio Premium 2013, Visual Studio Ultimate 2013 </w:t>
      </w:r>
      <w:r w:rsidR="001B6688">
        <w:rPr>
          <w:lang w:val="es-ES"/>
        </w:rPr>
        <w:br/>
      </w:r>
      <w:r w:rsidRPr="0089008B">
        <w:rPr>
          <w:lang w:val="es-ES"/>
        </w:rPr>
        <w:t>y Visual Studio Test Professional 2013</w:t>
      </w:r>
    </w:p>
    <w:p w14:paraId="7E0B3485" w14:textId="78053820" w:rsidR="003E01FF" w:rsidRPr="0089008B" w:rsidRDefault="003E01FF" w:rsidP="003E01FF">
      <w:pPr>
        <w:pStyle w:val="PURBullet-Indented"/>
        <w:numPr>
          <w:ilvl w:val="0"/>
          <w:numId w:val="0"/>
        </w:numPr>
        <w:ind w:left="274"/>
        <w:rPr>
          <w:lang w:val="es-ES"/>
        </w:rPr>
      </w:pPr>
      <w:r w:rsidRPr="0089008B">
        <w:rPr>
          <w:lang w:val="es-ES"/>
        </w:rPr>
        <w:t xml:space="preserve">Por cada usuario para quien usted obtenga una Licencia SAL de Visual Studio Premium 2013, Visual Studio Ultimate 2013 </w:t>
      </w:r>
      <w:r w:rsidR="001B6688">
        <w:rPr>
          <w:lang w:val="es-ES"/>
        </w:rPr>
        <w:br/>
      </w:r>
      <w:r w:rsidRPr="0089008B">
        <w:rPr>
          <w:lang w:val="es-ES"/>
        </w:rPr>
        <w:t>o</w:t>
      </w:r>
      <w:r w:rsidRPr="0089008B">
        <w:rPr>
          <w:b/>
          <w:lang w:val="es-ES"/>
        </w:rPr>
        <w:t xml:space="preserve"> </w:t>
      </w:r>
      <w:r w:rsidRPr="0089008B">
        <w:rPr>
          <w:lang w:val="es-ES"/>
        </w:rPr>
        <w:t>Visual Studio Test Professional 2013 puede utilizar las siguientes características del software del servidor:</w:t>
      </w:r>
    </w:p>
    <w:p w14:paraId="0EEAD8BE" w14:textId="77777777" w:rsidR="003E01FF" w:rsidRPr="0089008B" w:rsidRDefault="003E01FF" w:rsidP="007331A1">
      <w:pPr>
        <w:pStyle w:val="PURBullet"/>
        <w:numPr>
          <w:ilvl w:val="0"/>
          <w:numId w:val="25"/>
        </w:numPr>
        <w:rPr>
          <w:lang w:val="es-ES"/>
        </w:rPr>
      </w:pPr>
      <w:r w:rsidRPr="0089008B">
        <w:rPr>
          <w:lang w:val="es-ES"/>
        </w:rPr>
        <w:t xml:space="preserve">Solicitar y Administrar Comentarios </w:t>
      </w:r>
    </w:p>
    <w:p w14:paraId="62899F67" w14:textId="77777777" w:rsidR="003E01FF" w:rsidRPr="0089008B" w:rsidRDefault="003E01FF" w:rsidP="007331A1">
      <w:pPr>
        <w:pStyle w:val="PURBullet"/>
        <w:numPr>
          <w:ilvl w:val="0"/>
          <w:numId w:val="25"/>
        </w:numPr>
        <w:rPr>
          <w:lang w:val="es-ES"/>
        </w:rPr>
      </w:pPr>
      <w:r w:rsidRPr="0089008B">
        <w:rPr>
          <w:lang w:val="es-ES"/>
        </w:rPr>
        <w:t>Administración de pruebas</w:t>
      </w:r>
    </w:p>
    <w:p w14:paraId="54B51CF7" w14:textId="77777777" w:rsidR="003E01FF" w:rsidRPr="0089008B" w:rsidRDefault="003E01FF" w:rsidP="007331A1">
      <w:pPr>
        <w:pStyle w:val="PURBullet"/>
        <w:numPr>
          <w:ilvl w:val="0"/>
          <w:numId w:val="25"/>
        </w:numPr>
        <w:rPr>
          <w:lang w:val="es-ES"/>
        </w:rPr>
      </w:pPr>
      <w:r w:rsidRPr="0089008B">
        <w:rPr>
          <w:lang w:val="es-ES"/>
        </w:rPr>
        <w:t>Administración de cartera ágil</w:t>
      </w:r>
    </w:p>
    <w:p w14:paraId="432514CF" w14:textId="77777777" w:rsidR="003E01FF" w:rsidRPr="0089008B" w:rsidRDefault="003E01FF" w:rsidP="007331A1">
      <w:pPr>
        <w:pStyle w:val="PURBullet"/>
        <w:numPr>
          <w:ilvl w:val="0"/>
          <w:numId w:val="25"/>
        </w:numPr>
        <w:rPr>
          <w:lang w:val="es-ES"/>
        </w:rPr>
      </w:pPr>
      <w:r w:rsidRPr="0089008B">
        <w:rPr>
          <w:lang w:val="es-ES"/>
        </w:rPr>
        <w:t>Salas de equipo</w:t>
      </w:r>
    </w:p>
    <w:p w14:paraId="009C2451" w14:textId="77777777" w:rsidR="003E01FF" w:rsidRPr="0089008B" w:rsidRDefault="003E01FF" w:rsidP="007331A1">
      <w:pPr>
        <w:pStyle w:val="PURBullet"/>
        <w:numPr>
          <w:ilvl w:val="0"/>
          <w:numId w:val="25"/>
        </w:numPr>
        <w:rPr>
          <w:lang w:val="es-ES"/>
        </w:rPr>
      </w:pPr>
      <w:r w:rsidRPr="0089008B">
        <w:rPr>
          <w:lang w:val="es-ES"/>
        </w:rPr>
        <w:t>Creación de gráfico de elemento de trabajo</w:t>
      </w:r>
    </w:p>
    <w:p w14:paraId="0129E61C" w14:textId="77777777" w:rsidR="003E01FF" w:rsidRPr="0089008B" w:rsidRDefault="003E01FF" w:rsidP="003E01FF">
      <w:pPr>
        <w:pStyle w:val="PURBlueStrong-Indented"/>
        <w:rPr>
          <w:lang w:val="es-ES"/>
        </w:rPr>
      </w:pPr>
      <w:r w:rsidRPr="0089008B">
        <w:rPr>
          <w:lang w:val="es-ES"/>
        </w:rPr>
        <w:t>Software de Terceros</w:t>
      </w:r>
    </w:p>
    <w:p w14:paraId="3F6D79DE" w14:textId="71D1DDCC" w:rsidR="003E01FF" w:rsidRPr="0089008B" w:rsidRDefault="003E01FF" w:rsidP="001B6688">
      <w:pPr>
        <w:pStyle w:val="PURBody-Indented"/>
        <w:rPr>
          <w:lang w:val="es-ES"/>
        </w:rPr>
      </w:pPr>
      <w:r w:rsidRPr="0089008B">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w:t>
      </w:r>
      <w:r w:rsidR="001B6688">
        <w:rPr>
          <w:lang w:val="es-ES"/>
        </w:rPr>
        <w:t> </w:t>
      </w:r>
      <w:r w:rsidRPr="0089008B">
        <w:rPr>
          <w:lang w:val="es-ES"/>
        </w:rPr>
        <w:t>el archivo ThirdPartyNotices, la exclusión y limitación de garantía y la exclusión de las disposiciones de los daños de este contrato se aplicarán a todo el software.</w:t>
      </w:r>
    </w:p>
    <w:p w14:paraId="65E919BD" w14:textId="5D01A487" w:rsidR="003E01FF" w:rsidRPr="0089008B" w:rsidRDefault="003E01FF" w:rsidP="003E01FF">
      <w:pPr>
        <w:pStyle w:val="PURBlueStrong-Indented"/>
        <w:rPr>
          <w:lang w:val="es-ES"/>
        </w:rPr>
      </w:pPr>
      <w:r w:rsidRPr="0089008B">
        <w:rPr>
          <w:lang w:val="es-ES"/>
        </w:rPr>
        <w:t>Limitaciones Técnicas</w:t>
      </w:r>
    </w:p>
    <w:p w14:paraId="3A8D6252" w14:textId="1F9CFF70" w:rsidR="003E01FF" w:rsidRPr="0089008B" w:rsidRDefault="003E01FF" w:rsidP="001B6688">
      <w:pPr>
        <w:pStyle w:val="PURBody-Indented"/>
        <w:rPr>
          <w:lang w:val="es-ES"/>
        </w:rPr>
      </w:pPr>
      <w:r w:rsidRPr="0089008B">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1B6688">
        <w:rPr>
          <w:lang w:val="es-ES"/>
        </w:rPr>
        <w:t> </w:t>
      </w:r>
      <w:r w:rsidRPr="0089008B">
        <w:rPr>
          <w:lang w:val="es-ES"/>
        </w:rPr>
        <w:t>estar vinculada por el software.</w:t>
      </w:r>
    </w:p>
    <w:p w14:paraId="453643E1" w14:textId="77777777" w:rsidR="00DD1638" w:rsidRPr="004307BD" w:rsidRDefault="00DD1638" w:rsidP="00DD1638">
      <w:pPr>
        <w:pStyle w:val="PURBlueStrong-Indented"/>
        <w:rPr>
          <w:lang w:val="pt-BR"/>
        </w:rPr>
      </w:pPr>
      <w:r w:rsidRPr="004307BD">
        <w:rPr>
          <w:lang w:val="pt-BR"/>
        </w:rPr>
        <w:t>Componentes de software para Microsoft SQL Server</w:t>
      </w:r>
    </w:p>
    <w:p w14:paraId="4DD6F790" w14:textId="2095C0A6" w:rsidR="00DD1638" w:rsidRPr="0089008B" w:rsidRDefault="00DD1638" w:rsidP="008D08E5">
      <w:pPr>
        <w:pStyle w:val="PURBody-Indented"/>
        <w:rPr>
          <w:lang w:val="es-ES"/>
        </w:rPr>
      </w:pPr>
      <w:r w:rsidRPr="0089008B">
        <w:rPr>
          <w:lang w:val="es-ES"/>
        </w:rPr>
        <w:t xml:space="preserve">El software viene con componentes del software de Microsoft SQL Server, los que se licencian en virtud de los términos de las licencias de SQL Server respectivas ubicadas en la carpeta </w:t>
      </w:r>
      <w:r w:rsidR="008D08E5">
        <w:rPr>
          <w:lang w:val="es-ES"/>
        </w:rPr>
        <w:t>“</w:t>
      </w:r>
      <w:r w:rsidRPr="0089008B">
        <w:rPr>
          <w:lang w:val="es-ES"/>
        </w:rPr>
        <w:t>Licencias</w:t>
      </w:r>
      <w:r w:rsidR="008D08E5">
        <w:rPr>
          <w:lang w:val="es-ES"/>
        </w:rPr>
        <w:t>”</w:t>
      </w:r>
      <w:r w:rsidRPr="0089008B">
        <w:rPr>
          <w:lang w:val="es-ES"/>
        </w:rPr>
        <w:t>.</w:t>
      </w:r>
    </w:p>
    <w:p w14:paraId="4AE42D92" w14:textId="4B7B0B33" w:rsidR="00DD1638" w:rsidRPr="0089008B" w:rsidRDefault="00DD1638" w:rsidP="00DD1638">
      <w:pPr>
        <w:pStyle w:val="PURBlueStrong-Indented"/>
        <w:rPr>
          <w:lang w:val="es-ES"/>
        </w:rPr>
      </w:pPr>
      <w:r w:rsidRPr="0089008B">
        <w:rPr>
          <w:lang w:val="es-ES"/>
        </w:rPr>
        <w:t>Términos de Licencia para Microsoft SharePoint Foundation 2013</w:t>
      </w:r>
    </w:p>
    <w:p w14:paraId="2EB52736" w14:textId="51693F06" w:rsidR="00DD1638" w:rsidRPr="0089008B" w:rsidRDefault="00DD1638" w:rsidP="008D08E5">
      <w:pPr>
        <w:pStyle w:val="PURBody-Indented"/>
        <w:rPr>
          <w:lang w:val="es-ES"/>
        </w:rPr>
      </w:pPr>
      <w:r w:rsidRPr="0089008B">
        <w:rPr>
          <w:lang w:val="es-ES"/>
        </w:rPr>
        <w:t>El software viene con Microsoft SharePoint Foundation 2013, que se le concede con licencia según sus propios términos. En</w:t>
      </w:r>
      <w:r w:rsidR="001B6688">
        <w:rPr>
          <w:lang w:val="es-ES"/>
        </w:rPr>
        <w:t> </w:t>
      </w:r>
      <w:r w:rsidRPr="0089008B">
        <w:rPr>
          <w:lang w:val="es-ES"/>
        </w:rPr>
        <w:t>la</w:t>
      </w:r>
      <w:r w:rsidR="001B6688">
        <w:rPr>
          <w:lang w:val="es-ES"/>
        </w:rPr>
        <w:t> </w:t>
      </w:r>
      <w:r w:rsidRPr="0089008B">
        <w:rPr>
          <w:lang w:val="es-ES"/>
        </w:rPr>
        <w:t xml:space="preserve">carpeta </w:t>
      </w:r>
      <w:r w:rsidR="008D08E5">
        <w:rPr>
          <w:lang w:val="es-ES"/>
        </w:rPr>
        <w:t>“</w:t>
      </w:r>
      <w:r w:rsidRPr="0089008B">
        <w:rPr>
          <w:lang w:val="es-ES"/>
        </w:rPr>
        <w:t>Licencias</w:t>
      </w:r>
      <w:r w:rsidR="008D08E5">
        <w:rPr>
          <w:lang w:val="es-ES"/>
        </w:rPr>
        <w:t>”</w:t>
      </w:r>
      <w:r w:rsidRPr="0089008B">
        <w:rPr>
          <w:lang w:val="es-ES"/>
        </w:rPr>
        <w:t>, encontrará una copia de esos términos de licencia separados.</w:t>
      </w:r>
    </w:p>
    <w:p w14:paraId="76AE0F0B" w14:textId="77777777" w:rsidR="00DD1638" w:rsidRPr="0089008B" w:rsidRDefault="00DD1638" w:rsidP="00DD1638">
      <w:pPr>
        <w:pStyle w:val="PURBlueStrong-Indented"/>
        <w:rPr>
          <w:lang w:val="es-ES"/>
        </w:rPr>
      </w:pPr>
      <w:bookmarkStart w:id="920" w:name="_Toc355093392"/>
      <w:bookmarkStart w:id="921" w:name="_Toc355093537"/>
      <w:r w:rsidRPr="0089008B">
        <w:rPr>
          <w:lang w:val="es-ES"/>
        </w:rPr>
        <w:t>.NET Framework Software</w:t>
      </w:r>
    </w:p>
    <w:p w14:paraId="0E83FD54" w14:textId="3A46FB1E" w:rsidR="00DD1638" w:rsidRPr="0089008B" w:rsidRDefault="00DD1638" w:rsidP="00DD1638">
      <w:pPr>
        <w:pStyle w:val="PURBody-Indented"/>
        <w:rPr>
          <w:lang w:val="es-ES"/>
        </w:rPr>
      </w:pPr>
      <w:r w:rsidRPr="0089008B">
        <w:rPr>
          <w:lang w:val="es-ES"/>
        </w:rPr>
        <w:t xml:space="preserve">El software del producto contiene el software Microsoft .NET Framework y puede contener el software PowerShell. </w:t>
      </w:r>
      <w:r w:rsidR="001B6688">
        <w:rPr>
          <w:lang w:val="es-ES"/>
        </w:rPr>
        <w:br/>
      </w:r>
      <w:r w:rsidRPr="0089008B">
        <w:rPr>
          <w:lang w:val="es-ES"/>
        </w:rPr>
        <w:t xml:space="preserve">Consulte los términos de licencia para .NET Framework, software PowerShell y la revisión de Windows KB975759 </w:t>
      </w:r>
      <w:r w:rsidR="001B6688">
        <w:rPr>
          <w:lang w:val="es-ES"/>
        </w:rPr>
        <w:br/>
      </w:r>
      <w:r w:rsidRPr="0089008B">
        <w:rPr>
          <w:lang w:val="es-ES"/>
        </w:rPr>
        <w:t>en los Términos de Licencia Universales.</w:t>
      </w:r>
    </w:p>
    <w:p w14:paraId="789A3B61" w14:textId="08C70947" w:rsidR="00DD1638" w:rsidRPr="0089008B" w:rsidRDefault="005461DC" w:rsidP="006D6DA2">
      <w:pPr>
        <w:pStyle w:val="PURBreadcrumb"/>
        <w:keepNext w:val="0"/>
        <w:spacing w:before="200" w:after="20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4FE4FD76" w14:textId="60CEBAC2" w:rsidR="00DD1638" w:rsidRPr="0089008B" w:rsidRDefault="00DD1638" w:rsidP="001B6688">
      <w:pPr>
        <w:pStyle w:val="PURProductName"/>
        <w:rPr>
          <w:lang w:val="es-ES"/>
        </w:rPr>
      </w:pPr>
      <w:bookmarkStart w:id="922" w:name="_Toc347044736"/>
      <w:bookmarkStart w:id="923" w:name="_Toc347045416"/>
      <w:bookmarkStart w:id="924" w:name="_Toc363552826"/>
      <w:bookmarkStart w:id="925" w:name="_Toc363552889"/>
      <w:bookmarkStart w:id="926" w:name="_Toc378682188"/>
      <w:bookmarkStart w:id="927" w:name="_Toc378682290"/>
      <w:bookmarkStart w:id="928" w:name="_Toc371268302"/>
      <w:bookmarkStart w:id="929" w:name="_Toc371268368"/>
      <w:bookmarkStart w:id="930" w:name="_Toc379278505"/>
      <w:bookmarkStart w:id="931" w:name="_Toc379278567"/>
      <w:bookmarkStart w:id="932" w:name="_Toc388447665"/>
      <w:bookmarkStart w:id="933" w:name="_Toc388997277"/>
      <w:r w:rsidRPr="0089008B">
        <w:rPr>
          <w:lang w:val="es-ES"/>
        </w:rPr>
        <w:t>Visual Studio Test Professional 2013</w:t>
      </w:r>
      <w:bookmarkEnd w:id="920"/>
      <w:bookmarkEnd w:id="921"/>
      <w:bookmarkEnd w:id="922"/>
      <w:bookmarkEnd w:id="923"/>
      <w:bookmarkEnd w:id="924"/>
      <w:bookmarkEnd w:id="925"/>
      <w:bookmarkEnd w:id="926"/>
      <w:bookmarkEnd w:id="927"/>
      <w:bookmarkEnd w:id="928"/>
      <w:bookmarkEnd w:id="929"/>
      <w:bookmarkEnd w:id="930"/>
      <w:bookmarkEnd w:id="931"/>
      <w:bookmarkEnd w:id="932"/>
      <w:bookmarkEnd w:id="933"/>
      <w:r w:rsidRPr="0089008B">
        <w:rPr>
          <w:lang w:val="es-ES"/>
        </w:rPr>
        <w:fldChar w:fldCharType="begin"/>
      </w:r>
      <w:r w:rsidRPr="0089008B">
        <w:rPr>
          <w:lang w:val="es-ES"/>
        </w:rPr>
        <w:instrText>XE "Visual Studio Test Professional 2013"</w:instrText>
      </w:r>
      <w:r w:rsidRPr="0089008B">
        <w:rPr>
          <w:lang w:val="es-ES"/>
        </w:rPr>
        <w:fldChar w:fldCharType="end"/>
      </w:r>
    </w:p>
    <w:p w14:paraId="1EDC7036" w14:textId="77777777" w:rsidR="00DD1638" w:rsidRPr="0089008B" w:rsidRDefault="00DD1638" w:rsidP="00A713BC">
      <w:pPr>
        <w:pStyle w:val="PURLicenseTerm"/>
        <w:keepNext/>
        <w:keepLines/>
        <w:spacing w:line="232" w:lineRule="exact"/>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EF096C" w14:paraId="1B899815" w14:textId="77777777" w:rsidTr="00224512">
        <w:tc>
          <w:tcPr>
            <w:tcW w:w="2477" w:type="pct"/>
            <w:tcBorders>
              <w:top w:val="single" w:sz="4" w:space="0" w:color="auto"/>
              <w:bottom w:val="nil"/>
            </w:tcBorders>
          </w:tcPr>
          <w:p w14:paraId="09C98104" w14:textId="233A0EA7" w:rsidR="00DD1638" w:rsidRPr="0089008B" w:rsidRDefault="00DD1638" w:rsidP="00A713BC">
            <w:pPr>
              <w:pStyle w:val="PURLMSH"/>
              <w:keepNext/>
              <w:keepLines/>
              <w:spacing w:line="235" w:lineRule="auto"/>
              <w:rPr>
                <w:lang w:val="es-ES"/>
              </w:rPr>
            </w:pPr>
            <w:r w:rsidRPr="0089008B">
              <w:rPr>
                <w:lang w:val="es-ES"/>
              </w:rPr>
              <w:t xml:space="preserve">Sección aplicable de Términos Generales de SAL: </w:t>
            </w:r>
            <w:hyperlink w:anchor="SALTerms_Desktop" w:history="1">
              <w:hyperlink w:anchor="SALTerms_Desktop" w:history="1">
                <w:r w:rsidR="00B36755" w:rsidRPr="0089008B">
                  <w:rPr>
                    <w:rStyle w:val="Hyperlink"/>
                    <w:lang w:val="es-ES"/>
                  </w:rPr>
                  <w:t>Aplicaciones de Escritorio</w:t>
                </w:r>
              </w:hyperlink>
            </w:hyperlink>
          </w:p>
        </w:tc>
        <w:tc>
          <w:tcPr>
            <w:tcW w:w="2523" w:type="pct"/>
            <w:gridSpan w:val="2"/>
            <w:tcBorders>
              <w:top w:val="single" w:sz="4" w:space="0" w:color="auto"/>
              <w:bottom w:val="nil"/>
            </w:tcBorders>
          </w:tcPr>
          <w:p w14:paraId="12672F2D" w14:textId="55231597" w:rsidR="00DD1638" w:rsidRPr="0089008B" w:rsidRDefault="00DD1638" w:rsidP="00A713BC">
            <w:pPr>
              <w:pStyle w:val="PURLMSH"/>
              <w:keepNext/>
              <w:keepLines/>
              <w:spacing w:line="235" w:lineRule="auto"/>
              <w:rPr>
                <w:i/>
                <w:lang w:val="es-ES"/>
              </w:rPr>
            </w:pPr>
            <w:r w:rsidRPr="0089008B">
              <w:rPr>
                <w:lang w:val="es-ES"/>
              </w:rPr>
              <w:t xml:space="preserve">Ver Notificación Aplicable: </w:t>
            </w:r>
            <w:r w:rsidRPr="0089008B">
              <w:rPr>
                <w:b/>
                <w:lang w:val="es-ES"/>
              </w:rPr>
              <w:t xml:space="preserve">Transmisión de datos, Mapas de Bing, Location Framework, API de mapas, cuentas de Microsoft en Visual Studio, H.264/MPEG-4 AVC y/o VC-1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DD1638" w:rsidRPr="00EF096C" w14:paraId="7D272FD4" w14:textId="77777777" w:rsidTr="00224512">
        <w:tc>
          <w:tcPr>
            <w:tcW w:w="2477" w:type="pct"/>
            <w:tcBorders>
              <w:top w:val="nil"/>
              <w:bottom w:val="nil"/>
            </w:tcBorders>
          </w:tcPr>
          <w:p w14:paraId="089C2317" w14:textId="2A5E96F2" w:rsidR="00785537" w:rsidRPr="0089008B" w:rsidRDefault="00DD1638" w:rsidP="00A713BC">
            <w:pPr>
              <w:pStyle w:val="PURLMSH"/>
              <w:spacing w:line="235" w:lineRule="auto"/>
              <w:rPr>
                <w:b/>
                <w:lang w:val="es-ES"/>
              </w:rPr>
            </w:pPr>
            <w:r w:rsidRPr="0089008B">
              <w:rPr>
                <w:lang w:val="es-ES"/>
              </w:rPr>
              <w:t xml:space="preserve">Software Adicional/Cliente: </w:t>
            </w:r>
            <w:r w:rsidRPr="0089008B">
              <w:rPr>
                <w:b/>
                <w:lang w:val="es-ES"/>
              </w:rPr>
              <w:t>No</w:t>
            </w:r>
          </w:p>
        </w:tc>
        <w:tc>
          <w:tcPr>
            <w:tcW w:w="2523" w:type="pct"/>
            <w:gridSpan w:val="2"/>
            <w:tcBorders>
              <w:top w:val="nil"/>
              <w:bottom w:val="nil"/>
            </w:tcBorders>
          </w:tcPr>
          <w:p w14:paraId="68FAEB71" w14:textId="1767B1E6" w:rsidR="00DD1638" w:rsidRPr="0089008B" w:rsidRDefault="00DD1638" w:rsidP="00A713BC">
            <w:pPr>
              <w:pStyle w:val="PURLMSH"/>
              <w:spacing w:line="235" w:lineRule="auto"/>
              <w:rPr>
                <w:lang w:val="es-ES"/>
              </w:rPr>
            </w:pPr>
            <w:r w:rsidRPr="0089008B">
              <w:rPr>
                <w:lang w:val="es-ES"/>
              </w:rPr>
              <w:t xml:space="preserve">Tecnologías incluidas: </w:t>
            </w:r>
            <w:r w:rsidRPr="0089008B">
              <w:rPr>
                <w:b/>
                <w:lang w:val="es-ES"/>
              </w:rPr>
              <w:t>Sí</w:t>
            </w:r>
            <w:r w:rsidRPr="0089008B">
              <w:rPr>
                <w:lang w:val="es-ES"/>
              </w:rPr>
              <w:t xml:space="preserve"> </w:t>
            </w:r>
            <w:r w:rsidRPr="0089008B">
              <w:rPr>
                <w:i/>
                <w:lang w:val="es-ES"/>
              </w:rPr>
              <w:t xml:space="preserve">(vea </w:t>
            </w:r>
            <w:r w:rsidRPr="0089008B">
              <w:rPr>
                <w:i/>
                <w:color w:val="00467F"/>
                <w:u w:val="single"/>
                <w:lang w:val="es-ES"/>
              </w:rPr>
              <w:fldChar w:fldCharType="begin"/>
            </w:r>
            <w:r w:rsidR="00E9269A" w:rsidRPr="0089008B">
              <w:rPr>
                <w:i/>
                <w:color w:val="00467F"/>
                <w:u w:val="single"/>
                <w:lang w:val="es-ES"/>
              </w:rPr>
              <w:instrText xml:space="preserve"> REF  SQLServerTechnology \h  \* MERGEFORMAT </w:instrText>
            </w:r>
            <w:r w:rsidRPr="0089008B">
              <w:rPr>
                <w:i/>
                <w:color w:val="00467F"/>
                <w:u w:val="single"/>
                <w:lang w:val="es-ES"/>
              </w:rPr>
            </w:r>
            <w:r w:rsidRPr="0089008B">
              <w:rPr>
                <w:i/>
                <w:color w:val="00467F"/>
                <w:u w:val="single"/>
                <w:lang w:val="es-ES"/>
              </w:rPr>
              <w:fldChar w:fldCharType="separate"/>
            </w:r>
            <w:r w:rsidR="0041566E" w:rsidRPr="0041566E">
              <w:rPr>
                <w:i/>
                <w:color w:val="00467F"/>
                <w:u w:val="single"/>
                <w:lang w:val="es-ES"/>
              </w:rPr>
              <w:t>Tecnología de</w:t>
            </w:r>
            <w:r w:rsidR="0041566E" w:rsidRPr="0041566E">
              <w:rPr>
                <w:i/>
                <w:color w:val="00467F"/>
                <w:u w:val="single"/>
              </w:rPr>
              <w:t xml:space="preserve"> SQL Server</w:t>
            </w:r>
            <w:r w:rsidRPr="0089008B">
              <w:rPr>
                <w:lang w:val="es-ES"/>
              </w:rPr>
              <w:fldChar w:fldCharType="end"/>
            </w:r>
            <w:r w:rsidRPr="0089008B">
              <w:rPr>
                <w:i/>
                <w:lang w:val="es-ES"/>
              </w:rPr>
              <w:t>)</w:t>
            </w:r>
          </w:p>
        </w:tc>
      </w:tr>
      <w:tr w:rsidR="007331A1" w:rsidRPr="0089008B" w14:paraId="77A9D41B" w14:textId="77777777" w:rsidTr="00224512">
        <w:tc>
          <w:tcPr>
            <w:tcW w:w="2477" w:type="pct"/>
            <w:tcBorders>
              <w:top w:val="nil"/>
              <w:bottom w:val="nil"/>
            </w:tcBorders>
          </w:tcPr>
          <w:p w14:paraId="4367CE27" w14:textId="77777777" w:rsidR="007331A1" w:rsidRPr="0089008B" w:rsidRDefault="007331A1" w:rsidP="00A713BC">
            <w:pPr>
              <w:pStyle w:val="PURLMSH"/>
              <w:spacing w:line="235" w:lineRule="auto"/>
              <w:rPr>
                <w:lang w:val="es-ES"/>
              </w:rPr>
            </w:pPr>
          </w:p>
        </w:tc>
        <w:tc>
          <w:tcPr>
            <w:tcW w:w="2523" w:type="pct"/>
            <w:gridSpan w:val="2"/>
            <w:tcBorders>
              <w:top w:val="nil"/>
              <w:bottom w:val="nil"/>
            </w:tcBorders>
          </w:tcPr>
          <w:p w14:paraId="005C8012" w14:textId="5668EB89" w:rsidR="007331A1" w:rsidRPr="0089008B" w:rsidRDefault="007331A1" w:rsidP="00A713BC">
            <w:pPr>
              <w:pStyle w:val="PURLMSH"/>
              <w:spacing w:line="235" w:lineRule="auto"/>
              <w:rPr>
                <w:lang w:val="es-ES"/>
              </w:rPr>
            </w:pPr>
            <w:r w:rsidRPr="0089008B">
              <w:rPr>
                <w:lang w:val="es-ES"/>
              </w:rPr>
              <w:t>Elegible para Servicios de software en Servidores de Proveedores de</w:t>
            </w:r>
            <w:r w:rsidR="00CC4A0E">
              <w:rPr>
                <w:lang w:val="es-ES"/>
              </w:rPr>
              <w:t> </w:t>
            </w:r>
            <w:r w:rsidRPr="0089008B">
              <w:rPr>
                <w:lang w:val="es-ES"/>
              </w:rPr>
              <w:t>Data</w:t>
            </w:r>
            <w:r w:rsidR="00CC4A0E">
              <w:rPr>
                <w:lang w:val="es-ES"/>
              </w:rPr>
              <w:t> </w:t>
            </w:r>
            <w:r w:rsidRPr="0089008B">
              <w:rPr>
                <w:lang w:val="es-ES"/>
              </w:rPr>
              <w:t xml:space="preserve">Center: </w:t>
            </w:r>
            <w:r w:rsidRPr="0089008B">
              <w:rPr>
                <w:b/>
                <w:lang w:val="es-ES"/>
              </w:rPr>
              <w:t>Sí</w:t>
            </w:r>
          </w:p>
        </w:tc>
      </w:tr>
      <w:tr w:rsidR="00DD1638" w:rsidRPr="00EF096C" w14:paraId="624A0B4C" w14:textId="77777777" w:rsidTr="00224512">
        <w:trPr>
          <w:gridAfter w:val="1"/>
          <w:wAfter w:w="97" w:type="pct"/>
        </w:trPr>
        <w:tc>
          <w:tcPr>
            <w:tcW w:w="4851" w:type="pct"/>
            <w:gridSpan w:val="2"/>
            <w:shd w:val="clear" w:color="auto" w:fill="E5EEF7"/>
          </w:tcPr>
          <w:p w14:paraId="6362D9CA" w14:textId="77777777" w:rsidR="00DD1638" w:rsidRPr="0089008B" w:rsidRDefault="00DD1638" w:rsidP="00224512">
            <w:pPr>
              <w:pStyle w:val="PURTableHeaderWhite"/>
              <w:spacing w:after="0" w:line="240" w:lineRule="auto"/>
              <w:rPr>
                <w:i w:val="0"/>
                <w:color w:val="404040" w:themeColor="text1" w:themeTint="BF"/>
                <w:lang w:val="es-ES"/>
              </w:rPr>
            </w:pPr>
            <w:r w:rsidRPr="0089008B">
              <w:rPr>
                <w:i w:val="0"/>
                <w:color w:val="404040" w:themeColor="text1" w:themeTint="BF"/>
                <w:lang w:val="es-ES"/>
              </w:rPr>
              <w:lastRenderedPageBreak/>
              <w:t>LICENCIAS DE ACCESO DE SUSCRIPTOR (SAL)</w:t>
            </w:r>
          </w:p>
        </w:tc>
      </w:tr>
      <w:tr w:rsidR="00DD1638" w:rsidRPr="0089008B" w14:paraId="7737072A" w14:textId="77777777" w:rsidTr="00224512">
        <w:trPr>
          <w:gridAfter w:val="1"/>
          <w:wAfter w:w="97" w:type="pct"/>
        </w:trPr>
        <w:tc>
          <w:tcPr>
            <w:tcW w:w="4851" w:type="pct"/>
            <w:gridSpan w:val="2"/>
          </w:tcPr>
          <w:p w14:paraId="4DA0588C" w14:textId="77777777" w:rsidR="00DD1638" w:rsidRPr="0089008B" w:rsidRDefault="00DD1638" w:rsidP="00F901DE">
            <w:pPr>
              <w:pStyle w:val="PURBody"/>
              <w:spacing w:line="235" w:lineRule="auto"/>
              <w:rPr>
                <w:lang w:val="es-ES"/>
              </w:rPr>
            </w:pPr>
            <w:r w:rsidRPr="0089008B">
              <w:rPr>
                <w:b/>
                <w:lang w:val="es-ES"/>
              </w:rPr>
              <w:t>Usted necesita</w:t>
            </w:r>
          </w:p>
          <w:p w14:paraId="1B71C8F4" w14:textId="75DF87AE" w:rsidR="00DD1638" w:rsidRPr="0089008B" w:rsidRDefault="00DD1638" w:rsidP="00F901DE">
            <w:pPr>
              <w:pStyle w:val="PURBullet-Indented"/>
              <w:spacing w:line="232" w:lineRule="exact"/>
              <w:ind w:left="490"/>
              <w:rPr>
                <w:b/>
                <w:bCs/>
                <w:lang w:val="es-ES"/>
              </w:rPr>
            </w:pPr>
            <w:r w:rsidRPr="0089008B">
              <w:rPr>
                <w:lang w:val="es-ES"/>
              </w:rPr>
              <w:t>Licencia SAL de Visual Studio 2013 Test, edición Professional</w:t>
            </w:r>
          </w:p>
        </w:tc>
      </w:tr>
    </w:tbl>
    <w:p w14:paraId="151ABDE3" w14:textId="77777777" w:rsidR="00DD1638" w:rsidRPr="0089008B" w:rsidRDefault="00DD1638" w:rsidP="00DD1638">
      <w:pPr>
        <w:pStyle w:val="PURADDITIONALTERMSHEADERMB"/>
        <w:rPr>
          <w:lang w:val="es-ES"/>
        </w:rPr>
      </w:pPr>
      <w:r w:rsidRPr="0089008B">
        <w:rPr>
          <w:lang w:val="es-ES"/>
        </w:rPr>
        <w:t>Términos Adicionales:</w:t>
      </w:r>
    </w:p>
    <w:p w14:paraId="3DF36909" w14:textId="77777777" w:rsidR="00DD1638" w:rsidRPr="0089008B" w:rsidRDefault="00DD1638" w:rsidP="00F901DE">
      <w:pPr>
        <w:pStyle w:val="PURBlueStrong-Indented"/>
        <w:spacing w:line="232" w:lineRule="exact"/>
        <w:ind w:left="274"/>
        <w:rPr>
          <w:lang w:val="es-ES"/>
        </w:rPr>
      </w:pPr>
      <w:r w:rsidRPr="0089008B">
        <w:rPr>
          <w:lang w:val="es-ES"/>
        </w:rPr>
        <w:t>Archivo BUILDSERVER.TXT</w:t>
      </w:r>
    </w:p>
    <w:p w14:paraId="3E114142" w14:textId="7C2650E0" w:rsidR="00DD1638" w:rsidRPr="0089008B" w:rsidRDefault="00DD1638" w:rsidP="00A713BC">
      <w:pPr>
        <w:pStyle w:val="PURBody-Indented"/>
        <w:spacing w:line="235" w:lineRule="auto"/>
        <w:ind w:left="274"/>
        <w:rPr>
          <w:lang w:val="es-ES"/>
        </w:rPr>
      </w:pPr>
      <w:r w:rsidRPr="0089008B">
        <w:rPr>
          <w:lang w:val="es-ES"/>
        </w:rPr>
        <w:t xml:space="preserve">Las listas de BuildServer se pueden encontrar en </w:t>
      </w:r>
      <w:hyperlink r:id="rId179" w:history="1">
        <w:r w:rsidRPr="0089008B">
          <w:rPr>
            <w:rStyle w:val="Hyperlink"/>
            <w:lang w:val="es-ES"/>
          </w:rPr>
          <w:t>http://go.microsoft.com/fwlink/?LinkId=286955</w:t>
        </w:r>
      </w:hyperlink>
      <w:r w:rsidRPr="0089008B">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Podrá encontrar archivos adicionales en </w:t>
      </w:r>
      <w:hyperlink r:id="rId180" w:history="1">
        <w:r w:rsidRPr="0089008B">
          <w:rPr>
            <w:rStyle w:val="Hyperlink"/>
            <w:lang w:val="es-ES"/>
          </w:rPr>
          <w:t>http://go.microsoft.com/fwlink/?LinkId=286955</w:t>
        </w:r>
      </w:hyperlink>
      <w:r w:rsidRPr="0089008B">
        <w:rPr>
          <w:lang w:val="es-ES"/>
        </w:rPr>
        <w:t>, que pueden utilizarse para</w:t>
      </w:r>
      <w:r w:rsidR="00CC4A0E">
        <w:rPr>
          <w:lang w:val="es-ES"/>
        </w:rPr>
        <w:t> </w:t>
      </w:r>
      <w:r w:rsidRPr="0089008B">
        <w:rPr>
          <w:lang w:val="es-ES"/>
        </w:rPr>
        <w:t>el</w:t>
      </w:r>
      <w:r w:rsidR="00CC4A0E">
        <w:rPr>
          <w:lang w:val="es-ES"/>
        </w:rPr>
        <w:t> </w:t>
      </w:r>
      <w:r w:rsidRPr="0089008B">
        <w:rPr>
          <w:lang w:val="es-ES"/>
        </w:rPr>
        <w:t>mismo fin.</w:t>
      </w:r>
    </w:p>
    <w:p w14:paraId="3701434A" w14:textId="77777777" w:rsidR="00DD1638" w:rsidRPr="0089008B" w:rsidRDefault="00DD1638" w:rsidP="00F901DE">
      <w:pPr>
        <w:pStyle w:val="PURBlueStrong-Indented"/>
        <w:spacing w:line="232" w:lineRule="exact"/>
        <w:ind w:left="274"/>
        <w:rPr>
          <w:lang w:val="es-ES"/>
        </w:rPr>
      </w:pPr>
      <w:r w:rsidRPr="0089008B">
        <w:rPr>
          <w:lang w:val="es-ES"/>
        </w:rPr>
        <w:t>Utilidades</w:t>
      </w:r>
    </w:p>
    <w:p w14:paraId="467F3E35" w14:textId="558DB565" w:rsidR="00DD1638" w:rsidRPr="0089008B" w:rsidRDefault="00DD1638" w:rsidP="00A713BC">
      <w:pPr>
        <w:pStyle w:val="PURBody-Indented"/>
        <w:spacing w:line="235" w:lineRule="auto"/>
        <w:ind w:left="274"/>
        <w:rPr>
          <w:lang w:val="es-ES"/>
        </w:rPr>
      </w:pPr>
      <w:r w:rsidRPr="0089008B">
        <w:rPr>
          <w:lang w:val="es-ES"/>
        </w:rPr>
        <w:t xml:space="preserve">Las listas de utilidades se pueden encontrar en </w:t>
      </w:r>
      <w:hyperlink r:id="rId181" w:history="1">
        <w:r w:rsidRPr="0089008B">
          <w:rPr>
            <w:rStyle w:val="Hyperlink"/>
            <w:lang w:val="es-ES"/>
          </w:rPr>
          <w:t>http://go.microsoft.com/fwlink/?LinkId=286955</w:t>
        </w:r>
      </w:hyperlink>
      <w:r w:rsidRPr="0089008B">
        <w:rPr>
          <w:lang w:val="es-ES"/>
        </w:rPr>
        <w:t>. El software contiene ciertos componentes identificados en esa lista. Los componentes que contiene el software varían de acuerdo con la edición. Podrá copiar</w:t>
      </w:r>
      <w:r w:rsidR="00CC4A0E">
        <w:rPr>
          <w:lang w:val="es-ES"/>
        </w:rPr>
        <w:t> </w:t>
      </w:r>
      <w:r w:rsidRPr="0089008B">
        <w:rPr>
          <w:lang w:val="es-ES"/>
        </w:rPr>
        <w:t>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1A82464E" w14:textId="77777777" w:rsidR="00DD1638" w:rsidRPr="0089008B" w:rsidRDefault="00DD1638" w:rsidP="00F901DE">
      <w:pPr>
        <w:pStyle w:val="PURBlueStrong-Indented"/>
        <w:spacing w:line="232" w:lineRule="exact"/>
        <w:ind w:left="274"/>
        <w:rPr>
          <w:lang w:val="es-ES"/>
        </w:rPr>
      </w:pPr>
      <w:r w:rsidRPr="0089008B">
        <w:rPr>
          <w:lang w:val="es-ES"/>
        </w:rPr>
        <w:t xml:space="preserve">Programas y Notificaciones de Terceros. </w:t>
      </w:r>
    </w:p>
    <w:p w14:paraId="12CFEA04" w14:textId="6F4B02CA" w:rsidR="00DD1638" w:rsidRPr="0089008B" w:rsidRDefault="00DD1638" w:rsidP="00A713BC">
      <w:pPr>
        <w:pStyle w:val="PURBody-Indented"/>
        <w:spacing w:line="235" w:lineRule="auto"/>
        <w:ind w:left="274"/>
        <w:rPr>
          <w:lang w:val="es-ES"/>
        </w:rPr>
      </w:pPr>
      <w:r w:rsidRPr="0089008B">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4D516076" w14:textId="77777777" w:rsidR="00DD1638" w:rsidRPr="0089008B" w:rsidRDefault="00DD1638" w:rsidP="007217D5">
      <w:pPr>
        <w:pStyle w:val="PURBlueStrong-Indented"/>
        <w:spacing w:line="232" w:lineRule="exact"/>
        <w:ind w:left="274"/>
        <w:rPr>
          <w:lang w:val="es-ES"/>
        </w:rPr>
      </w:pPr>
      <w:r w:rsidRPr="0089008B">
        <w:rPr>
          <w:lang w:val="es-ES"/>
        </w:rPr>
        <w:t>Características de Extensión y Administrador de Paquetes</w:t>
      </w:r>
    </w:p>
    <w:p w14:paraId="45EE73DF" w14:textId="75EBDA28" w:rsidR="00DD1638" w:rsidRPr="0089008B" w:rsidRDefault="00DD1638" w:rsidP="007217D5">
      <w:pPr>
        <w:pStyle w:val="PURBody-Indented"/>
        <w:keepNext/>
        <w:keepLines/>
        <w:spacing w:line="235" w:lineRule="auto"/>
        <w:ind w:left="274"/>
        <w:rPr>
          <w:lang w:val="es-ES"/>
        </w:rPr>
      </w:pPr>
      <w:r w:rsidRPr="0089008B">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w:t>
      </w:r>
      <w:r w:rsidR="00554A00">
        <w:rPr>
          <w:lang w:val="es-ES"/>
        </w:rPr>
        <w:t> </w:t>
      </w:r>
      <w:r w:rsidRPr="0089008B">
        <w:rPr>
          <w:lang w:val="es-ES"/>
        </w:rPr>
        <w:t>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554A00">
        <w:rPr>
          <w:lang w:val="es-ES"/>
        </w:rPr>
        <w:t> </w:t>
      </w:r>
      <w:r w:rsidRPr="0089008B">
        <w:rPr>
          <w:lang w:val="es-ES"/>
        </w:rPr>
        <w:t>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32FEF42B" w14:textId="77777777" w:rsidR="000B31DA" w:rsidRPr="0089008B" w:rsidRDefault="000B31DA" w:rsidP="000B31DA">
      <w:pPr>
        <w:pStyle w:val="PURBlueStrong-Indented"/>
        <w:rPr>
          <w:lang w:val="es-ES"/>
        </w:rPr>
      </w:pPr>
      <w:r w:rsidRPr="0089008B">
        <w:rPr>
          <w:lang w:val="es-ES"/>
        </w:rPr>
        <w:t>Software de Terceros</w:t>
      </w:r>
    </w:p>
    <w:p w14:paraId="79E9ED82" w14:textId="346A5438" w:rsidR="000B31DA" w:rsidRPr="0089008B" w:rsidRDefault="000B31DA" w:rsidP="000B31DA">
      <w:pPr>
        <w:pStyle w:val="PURBody-Indented"/>
        <w:rPr>
          <w:lang w:val="es-ES"/>
        </w:rPr>
      </w:pPr>
      <w:r w:rsidRPr="0089008B">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1E4996E7" w14:textId="0C6EAC17" w:rsidR="000B31DA" w:rsidRPr="0089008B" w:rsidRDefault="000B31DA" w:rsidP="000B31DA">
      <w:pPr>
        <w:pStyle w:val="PURBlueStrong-Indented"/>
        <w:rPr>
          <w:lang w:val="es-ES"/>
        </w:rPr>
      </w:pPr>
      <w:r w:rsidRPr="0089008B">
        <w:rPr>
          <w:lang w:val="es-ES"/>
        </w:rPr>
        <w:t>Limitaciones Técnicas</w:t>
      </w:r>
    </w:p>
    <w:p w14:paraId="082EED5E" w14:textId="54168D32" w:rsidR="000B31DA" w:rsidRPr="0089008B" w:rsidRDefault="000B31DA" w:rsidP="00180ADF">
      <w:pPr>
        <w:pStyle w:val="PURBody-Indented"/>
        <w:rPr>
          <w:lang w:val="es-ES"/>
        </w:rPr>
      </w:pPr>
      <w:r w:rsidRPr="0089008B">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180ADF">
        <w:rPr>
          <w:lang w:val="es-ES"/>
        </w:rPr>
        <w:t> </w:t>
      </w:r>
      <w:r w:rsidRPr="0089008B">
        <w:rPr>
          <w:lang w:val="es-ES"/>
        </w:rPr>
        <w:t>estar vinculada por el software.</w:t>
      </w:r>
    </w:p>
    <w:p w14:paraId="0B54F3A3" w14:textId="21F17E82" w:rsidR="000B31DA" w:rsidRPr="0089008B" w:rsidRDefault="000B31DA" w:rsidP="003C0EAE">
      <w:pPr>
        <w:pStyle w:val="PURBody-Indented"/>
        <w:keepNext/>
        <w:keepLines/>
        <w:ind w:left="274"/>
        <w:rPr>
          <w:lang w:val="es-ES"/>
        </w:rPr>
      </w:pPr>
      <w:r w:rsidRPr="0089008B">
        <w:rPr>
          <w:smallCaps/>
          <w:color w:val="00467F" w:themeColor="text2"/>
          <w:lang w:val="es-ES"/>
        </w:rPr>
        <w:lastRenderedPageBreak/>
        <w:t>Microsoft SharePoint, Kit de Desarrollo de Software de Windows (Windows SDK) y Componentes de Microsoft Office</w:t>
      </w:r>
      <w:r w:rsidRPr="0089008B">
        <w:rPr>
          <w:lang w:val="es-ES"/>
        </w:rPr>
        <w:t xml:space="preserve"> </w:t>
      </w:r>
    </w:p>
    <w:p w14:paraId="55136870" w14:textId="0C0419A6" w:rsidR="000B31DA" w:rsidRPr="0089008B" w:rsidRDefault="000B31DA" w:rsidP="003C0EAE">
      <w:pPr>
        <w:pStyle w:val="PURBody-Indented"/>
        <w:keepNext/>
        <w:keepLines/>
        <w:ind w:left="274"/>
        <w:rPr>
          <w:lang w:val="es-ES"/>
        </w:rPr>
      </w:pPr>
      <w:r w:rsidRPr="0089008B">
        <w:rPr>
          <w:lang w:val="es-ES"/>
        </w:rPr>
        <w:t>El software se acompaña de software Microsoft SharePoint, incluido SharePoint Windows Identity Foundation Extensions, Microsoft</w:t>
      </w:r>
      <w:r w:rsidR="00180ADF">
        <w:rPr>
          <w:lang w:val="es-ES"/>
        </w:rPr>
        <w:t> </w:t>
      </w:r>
      <w:r w:rsidRPr="0089008B">
        <w:rPr>
          <w:lang w:val="es-ES"/>
        </w:rPr>
        <w:t xml:space="preserve">Office Software, incluidos Office Primary Interop Assemblies and Windows SDK, que se le licencian en virtud de sus propios términos. Los términos de licencia de estos componentes de software se encuentran en la carpeta </w:t>
      </w:r>
      <w:r w:rsidR="00180ADF">
        <w:rPr>
          <w:lang w:val="es-ES"/>
        </w:rPr>
        <w:t>“</w:t>
      </w:r>
      <w:r w:rsidRPr="0089008B">
        <w:rPr>
          <w:lang w:val="es-ES"/>
        </w:rPr>
        <w:t>Licencias</w:t>
      </w:r>
      <w:r w:rsidR="00180ADF">
        <w:rPr>
          <w:lang w:val="es-ES"/>
        </w:rPr>
        <w:t>”</w:t>
      </w:r>
      <w:r w:rsidRPr="0089008B">
        <w:rPr>
          <w:lang w:val="es-ES"/>
        </w:rPr>
        <w:t xml:space="preserve"> del directorio de instalación del software. Si no acepta los términos de licencia de estos componentes del software, no podrá utilizarlos.</w:t>
      </w:r>
    </w:p>
    <w:p w14:paraId="649A81AD" w14:textId="77777777" w:rsidR="000B31DA" w:rsidRPr="0089008B" w:rsidRDefault="000B31DA" w:rsidP="000B31DA">
      <w:pPr>
        <w:pStyle w:val="PURBlueStrong-Indented"/>
        <w:rPr>
          <w:lang w:val="es-ES"/>
        </w:rPr>
      </w:pPr>
      <w:r w:rsidRPr="0089008B">
        <w:rPr>
          <w:lang w:val="es-ES"/>
        </w:rPr>
        <w:t>Microsoft Advertising SDK</w:t>
      </w:r>
    </w:p>
    <w:p w14:paraId="166DC6C2" w14:textId="008A0FBA" w:rsidR="000B31DA" w:rsidRPr="0089008B" w:rsidRDefault="000B31DA" w:rsidP="0074527F">
      <w:pPr>
        <w:pStyle w:val="PURBullet-Indented"/>
        <w:numPr>
          <w:ilvl w:val="0"/>
          <w:numId w:val="0"/>
        </w:numPr>
        <w:spacing w:line="240" w:lineRule="auto"/>
        <w:ind w:left="288"/>
        <w:rPr>
          <w:lang w:val="es-ES"/>
        </w:rPr>
      </w:pPr>
      <w:r w:rsidRPr="0089008B">
        <w:rPr>
          <w:lang w:val="es-ES"/>
        </w:rPr>
        <w:t>Si envía datos de localización precisos u otros datos relacionados con el usuario (por ejemplo, el identificador de usuario, los</w:t>
      </w:r>
      <w:r w:rsidR="0074527F">
        <w:rPr>
          <w:lang w:val="es-ES"/>
        </w:rPr>
        <w:t> </w:t>
      </w:r>
      <w:r w:rsidRPr="0089008B">
        <w:rPr>
          <w:lang w:val="es-ES"/>
        </w:rPr>
        <w:t>datos</w:t>
      </w:r>
      <w:r w:rsidR="0074527F">
        <w:rPr>
          <w:lang w:val="es-ES"/>
        </w:rPr>
        <w:t> </w:t>
      </w:r>
      <w:r w:rsidRPr="0089008B">
        <w:rPr>
          <w:lang w:val="es-ES"/>
        </w:rPr>
        <w:t>del perfil, los datos del usuario con comportamiento rastreado, etc.) a Microsoft Advertising SDK para Windows Phone, su</w:t>
      </w:r>
      <w:r w:rsidR="0074527F">
        <w:rPr>
          <w:lang w:val="es-ES"/>
        </w:rPr>
        <w:t> </w:t>
      </w:r>
      <w:r w:rsidRPr="0089008B">
        <w:rPr>
          <w:lang w:val="es-ES"/>
        </w:rPr>
        <w:t>programa debe (a) notificar a los usuarios finales que se recopilará y utilizará la información relacionada con el usuario y</w:t>
      </w:r>
      <w:r w:rsidR="0074527F">
        <w:rPr>
          <w:lang w:val="es-ES"/>
        </w:rPr>
        <w:t> </w:t>
      </w:r>
      <w:r w:rsidRPr="0089008B">
        <w:rPr>
          <w:lang w:val="es-ES"/>
        </w:rPr>
        <w:t>proporcionará esta información a Microsoft para el uso publicitario de Microsoft, y (b) obtener consentimiento explícito del usuario</w:t>
      </w:r>
      <w:r w:rsidR="0074527F">
        <w:rPr>
          <w:lang w:val="es-ES"/>
        </w:rPr>
        <w:t> </w:t>
      </w:r>
      <w:r w:rsidRPr="0089008B">
        <w:rPr>
          <w:lang w:val="es-ES"/>
        </w:rPr>
        <w:t xml:space="preserve">(por ejemplo, el usuario debe hacer clic en </w:t>
      </w:r>
      <w:r w:rsidR="002110DF">
        <w:rPr>
          <w:lang w:val="es-ES"/>
        </w:rPr>
        <w:t>“</w:t>
      </w:r>
      <w:r w:rsidRPr="0089008B">
        <w:rPr>
          <w:lang w:val="es-ES"/>
        </w:rPr>
        <w:t>Aceptar</w:t>
      </w:r>
      <w:r w:rsidR="002110DF">
        <w:rPr>
          <w:lang w:val="es-ES"/>
        </w:rPr>
        <w:t>”</w:t>
      </w:r>
      <w:r w:rsidRPr="0089008B">
        <w:rPr>
          <w:lang w:val="es-ES"/>
        </w:rPr>
        <w:t xml:space="preserve"> o continuar con el botón </w:t>
      </w:r>
      <w:r w:rsidR="0074527F">
        <w:rPr>
          <w:lang w:val="es-ES"/>
        </w:rPr>
        <w:t>“</w:t>
      </w:r>
      <w:r w:rsidRPr="0089008B">
        <w:rPr>
          <w:lang w:val="es-ES"/>
        </w:rPr>
        <w:t>Instalar</w:t>
      </w:r>
      <w:r w:rsidR="0074527F">
        <w:rPr>
          <w:lang w:val="es-ES"/>
        </w:rPr>
        <w:t>”</w:t>
      </w:r>
      <w:r w:rsidRPr="0089008B">
        <w:rPr>
          <w:lang w:val="es-ES"/>
        </w:rPr>
        <w:t>) para descargar el software y/o la</w:t>
      </w:r>
      <w:r w:rsidR="0074527F">
        <w:rPr>
          <w:lang w:val="es-ES"/>
        </w:rPr>
        <w:t> </w:t>
      </w:r>
      <w:r w:rsidRPr="0089008B">
        <w:rPr>
          <w:lang w:val="es-ES"/>
        </w:rPr>
        <w:t>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w:t>
      </w:r>
      <w:r w:rsidR="0074527F">
        <w:rPr>
          <w:lang w:val="es-ES"/>
        </w:rPr>
        <w:t> </w:t>
      </w:r>
      <w:r w:rsidRPr="0089008B">
        <w:rPr>
          <w:lang w:val="es-ES"/>
        </w:rPr>
        <w:t>la</w:t>
      </w:r>
      <w:r w:rsidR="0074527F">
        <w:rPr>
          <w:lang w:val="es-ES"/>
        </w:rPr>
        <w:t> </w:t>
      </w:r>
      <w:r w:rsidRPr="0089008B">
        <w:rPr>
          <w:lang w:val="es-ES"/>
        </w:rPr>
        <w:t xml:space="preserve">siguiente ubicación </w:t>
      </w:r>
      <w:hyperlink r:id="rId182" w:history="1">
        <w:r w:rsidRPr="0089008B">
          <w:rPr>
            <w:rStyle w:val="Hyperlink"/>
            <w:lang w:val="es-ES"/>
          </w:rPr>
          <w:t>https://choice.live.com/AdvertisementChoice/</w:t>
        </w:r>
      </w:hyperlink>
      <w:r w:rsidRPr="0089008B">
        <w:rPr>
          <w:lang w:val="es-ES"/>
        </w:rPr>
        <w:t>.</w:t>
      </w:r>
    </w:p>
    <w:p w14:paraId="67E00627" w14:textId="77777777" w:rsidR="00DD1638" w:rsidRPr="0089008B" w:rsidRDefault="00DD1638" w:rsidP="00DD1638">
      <w:pPr>
        <w:pStyle w:val="PURBlueStrong-Indented"/>
        <w:rPr>
          <w:lang w:val="es-ES"/>
        </w:rPr>
      </w:pPr>
      <w:r w:rsidRPr="0089008B">
        <w:rPr>
          <w:lang w:val="es-ES"/>
        </w:rPr>
        <w:t>Componentes del producto Microsoft SQL Server y Kit de Desarrollo de Software de Windows (Windows SDK)</w:t>
      </w:r>
    </w:p>
    <w:p w14:paraId="185905B3" w14:textId="3C95D105" w:rsidR="00DD1638" w:rsidRPr="0089008B" w:rsidRDefault="00DD1638" w:rsidP="008D08E5">
      <w:pPr>
        <w:pStyle w:val="PURBody-Indented"/>
        <w:rPr>
          <w:lang w:val="es-ES"/>
        </w:rPr>
      </w:pPr>
      <w:r w:rsidRPr="0089008B">
        <w:rPr>
          <w:lang w:val="es-ES"/>
        </w:rPr>
        <w:t xml:space="preserve">El software puede venir con componentes de Microsoft SQL Server y Windows SDK, los que se licencian en virtud de sus propios términos ubicados en la carpeta </w:t>
      </w:r>
      <w:r w:rsidR="008D08E5">
        <w:rPr>
          <w:lang w:val="es-ES"/>
        </w:rPr>
        <w:t>“</w:t>
      </w:r>
      <w:r w:rsidRPr="0089008B">
        <w:rPr>
          <w:lang w:val="es-ES"/>
        </w:rPr>
        <w:t>Licencias</w:t>
      </w:r>
      <w:r w:rsidR="008D08E5">
        <w:rPr>
          <w:lang w:val="es-ES"/>
        </w:rPr>
        <w:t>”</w:t>
      </w:r>
      <w:r w:rsidRPr="0089008B">
        <w:rPr>
          <w:lang w:val="es-ES"/>
        </w:rPr>
        <w:t>. Podrá utilizar únicamente estos componentes en conjunto con el uso del software. Si</w:t>
      </w:r>
      <w:r w:rsidR="007546A1">
        <w:rPr>
          <w:lang w:val="es-ES"/>
        </w:rPr>
        <w:t> </w:t>
      </w:r>
      <w:r w:rsidRPr="0089008B">
        <w:rPr>
          <w:lang w:val="es-ES"/>
        </w:rPr>
        <w:t>no acepta los términos de licencia de los componentes, no podrá utilizarlos.</w:t>
      </w:r>
    </w:p>
    <w:p w14:paraId="2A3C5D59" w14:textId="77777777" w:rsidR="00DD1638" w:rsidRPr="0089008B" w:rsidRDefault="00DD1638" w:rsidP="00DD1638">
      <w:pPr>
        <w:pStyle w:val="PURBlueStrong-Indented"/>
        <w:rPr>
          <w:lang w:val="es-ES"/>
        </w:rPr>
      </w:pPr>
      <w:r w:rsidRPr="0089008B">
        <w:rPr>
          <w:lang w:val="es-ES"/>
        </w:rPr>
        <w:t>Componentes del software de Windows</w:t>
      </w:r>
    </w:p>
    <w:p w14:paraId="68D5F772" w14:textId="7C33A34F" w:rsidR="00DD1638" w:rsidRPr="0089008B" w:rsidRDefault="00DD1638" w:rsidP="007546A1">
      <w:pPr>
        <w:pStyle w:val="PURBody-Indented"/>
        <w:rPr>
          <w:lang w:val="es-ES"/>
        </w:rPr>
      </w:pPr>
      <w:r w:rsidRPr="0089008B">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w:t>
      </w:r>
      <w:r w:rsidR="007546A1">
        <w:rPr>
          <w:lang w:val="es-ES"/>
        </w:rPr>
        <w:t> </w:t>
      </w:r>
      <w:r w:rsidRPr="0089008B">
        <w:rPr>
          <w:lang w:val="es-ES"/>
        </w:rPr>
        <w:t>al uso que usted haga de ellos.</w:t>
      </w:r>
    </w:p>
    <w:bookmarkStart w:id="934" w:name="_Toc299519162"/>
    <w:bookmarkStart w:id="935" w:name="_Toc299531594"/>
    <w:bookmarkStart w:id="936" w:name="_Toc299531918"/>
    <w:bookmarkStart w:id="937" w:name="_Toc299957201"/>
    <w:bookmarkEnd w:id="870"/>
    <w:bookmarkEnd w:id="871"/>
    <w:bookmarkEnd w:id="872"/>
    <w:bookmarkEnd w:id="873"/>
    <w:bookmarkEnd w:id="874"/>
    <w:bookmarkEnd w:id="875"/>
    <w:bookmarkEnd w:id="876"/>
    <w:bookmarkEnd w:id="877"/>
    <w:p w14:paraId="193C98F6" w14:textId="763BB6AD" w:rsidR="009B27A8" w:rsidRPr="0089008B" w:rsidRDefault="008A02A6" w:rsidP="004F278A">
      <w:pPr>
        <w:pStyle w:val="PURBreadcrumb"/>
        <w:keepNext w:val="0"/>
        <w:rPr>
          <w:lang w:val="es-ES"/>
        </w:rPr>
      </w:pPr>
      <w:r w:rsidRPr="0089008B">
        <w:rPr>
          <w:lang w:val="es-ES"/>
        </w:rPr>
        <w:fldChar w:fldCharType="begin"/>
      </w:r>
      <w:r w:rsidRPr="0089008B">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1F3E9FDB" w14:textId="640D068F" w:rsidR="00632041" w:rsidRPr="0089008B" w:rsidRDefault="00632041" w:rsidP="00632041">
      <w:pPr>
        <w:pStyle w:val="PURProductName"/>
        <w:rPr>
          <w:lang w:val="es-ES"/>
        </w:rPr>
      </w:pPr>
      <w:bookmarkStart w:id="938" w:name="_Toc363552827"/>
      <w:bookmarkStart w:id="939" w:name="_Toc363552890"/>
      <w:bookmarkStart w:id="940" w:name="_Toc378682189"/>
      <w:bookmarkStart w:id="941" w:name="_Toc378682291"/>
      <w:bookmarkStart w:id="942" w:name="_Toc371268303"/>
      <w:bookmarkStart w:id="943" w:name="_Toc371268369"/>
      <w:bookmarkStart w:id="944" w:name="_Toc379278506"/>
      <w:bookmarkStart w:id="945" w:name="_Toc379278568"/>
      <w:bookmarkStart w:id="946" w:name="_Toc388447666"/>
      <w:bookmarkStart w:id="947" w:name="_Toc388997278"/>
      <w:r w:rsidRPr="0089008B">
        <w:rPr>
          <w:lang w:val="es-ES"/>
        </w:rPr>
        <w:t xml:space="preserve">Servicios de Administración de Derechos de Active Directory </w:t>
      </w:r>
      <w:r w:rsidR="007546A1">
        <w:rPr>
          <w:lang w:val="es-ES"/>
        </w:rPr>
        <w:br/>
      </w:r>
      <w:r w:rsidRPr="0089008B">
        <w:rPr>
          <w:lang w:val="es-ES"/>
        </w:rPr>
        <w:t>de Windows Server 2012 R2</w:t>
      </w:r>
      <w:bookmarkEnd w:id="938"/>
      <w:bookmarkEnd w:id="939"/>
      <w:bookmarkEnd w:id="940"/>
      <w:bookmarkEnd w:id="941"/>
      <w:bookmarkEnd w:id="942"/>
      <w:bookmarkEnd w:id="943"/>
      <w:bookmarkEnd w:id="944"/>
      <w:bookmarkEnd w:id="945"/>
      <w:bookmarkEnd w:id="946"/>
      <w:bookmarkEnd w:id="947"/>
      <w:r w:rsidRPr="0089008B">
        <w:rPr>
          <w:lang w:val="es-ES"/>
        </w:rPr>
        <w:fldChar w:fldCharType="begin"/>
      </w:r>
      <w:r w:rsidRPr="0089008B">
        <w:rPr>
          <w:lang w:val="es-ES"/>
        </w:rPr>
        <w:instrText>XE "Servicios de Administración de Derechos de Active Directory de Windows Server 2012 R2"</w:instrText>
      </w:r>
      <w:r w:rsidRPr="0089008B">
        <w:rPr>
          <w:lang w:val="es-ES"/>
        </w:rPr>
        <w:fldChar w:fldCharType="end"/>
      </w:r>
    </w:p>
    <w:p w14:paraId="408746B0" w14:textId="77777777" w:rsidR="00632041" w:rsidRPr="0089008B" w:rsidRDefault="00632041" w:rsidP="00632041">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89008B" w14:paraId="59260820" w14:textId="77777777" w:rsidTr="00E964A3">
        <w:tc>
          <w:tcPr>
            <w:tcW w:w="2477" w:type="pct"/>
            <w:gridSpan w:val="2"/>
            <w:tcBorders>
              <w:top w:val="single" w:sz="4" w:space="0" w:color="auto"/>
              <w:bottom w:val="nil"/>
            </w:tcBorders>
          </w:tcPr>
          <w:p w14:paraId="20AF9545" w14:textId="239A83D1" w:rsidR="007331A1" w:rsidRPr="0089008B" w:rsidRDefault="007331A1" w:rsidP="007331A1">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523" w:type="pct"/>
            <w:gridSpan w:val="2"/>
            <w:tcBorders>
              <w:top w:val="single" w:sz="4" w:space="0" w:color="auto"/>
              <w:bottom w:val="nil"/>
            </w:tcBorders>
          </w:tcPr>
          <w:p w14:paraId="0AFE4EE9" w14:textId="61AE7754" w:rsidR="007331A1" w:rsidRPr="0089008B" w:rsidRDefault="007331A1" w:rsidP="007546A1">
            <w:pPr>
              <w:pStyle w:val="PURLMSH"/>
              <w:rPr>
                <w:i/>
                <w:lang w:val="es-ES"/>
              </w:rPr>
            </w:pPr>
            <w:r w:rsidRPr="0089008B">
              <w:rPr>
                <w:lang w:val="es-ES"/>
              </w:rPr>
              <w:t>Elegible para Servicios de software en Servidores de Proveedores de</w:t>
            </w:r>
            <w:r w:rsidR="007546A1">
              <w:rPr>
                <w:lang w:val="es-ES"/>
              </w:rPr>
              <w:t> </w:t>
            </w:r>
            <w:r w:rsidRPr="0089008B">
              <w:rPr>
                <w:lang w:val="es-ES"/>
              </w:rPr>
              <w:t>Data</w:t>
            </w:r>
            <w:r w:rsidR="007546A1">
              <w:rPr>
                <w:lang w:val="es-ES"/>
              </w:rPr>
              <w:t> </w:t>
            </w:r>
            <w:r w:rsidRPr="0089008B">
              <w:rPr>
                <w:lang w:val="es-ES"/>
              </w:rPr>
              <w:t xml:space="preserve">Center: </w:t>
            </w:r>
            <w:r w:rsidRPr="0089008B">
              <w:rPr>
                <w:b/>
                <w:lang w:val="es-ES"/>
              </w:rPr>
              <w:t>Sí</w:t>
            </w:r>
          </w:p>
        </w:tc>
      </w:tr>
      <w:tr w:rsidR="007331A1" w:rsidRPr="00EF096C"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89008B" w:rsidRDefault="007331A1" w:rsidP="007331A1">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7331A1" w:rsidRPr="0089008B"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89008B" w:rsidRDefault="007331A1" w:rsidP="007331A1">
            <w:pPr>
              <w:pStyle w:val="PURBody"/>
              <w:rPr>
                <w:lang w:val="es-ES"/>
              </w:rPr>
            </w:pPr>
            <w:r w:rsidRPr="0089008B">
              <w:rPr>
                <w:b/>
                <w:lang w:val="es-ES"/>
              </w:rPr>
              <w:t>Usted necesita</w:t>
            </w:r>
          </w:p>
          <w:p w14:paraId="303C1F6B" w14:textId="0A34175B" w:rsidR="007331A1" w:rsidRPr="0089008B" w:rsidRDefault="007331A1" w:rsidP="007331A1">
            <w:pPr>
              <w:pStyle w:val="PURBullet-Indented"/>
              <w:rPr>
                <w:b/>
                <w:bCs/>
                <w:lang w:val="es-ES"/>
              </w:rPr>
            </w:pPr>
            <w:r w:rsidRPr="0089008B">
              <w:rPr>
                <w:lang w:val="es-ES"/>
              </w:rPr>
              <w:t>Licencia SAL de Servicios de Administración de Derechos de Active Directory de Windows Server 2012 R2</w:t>
            </w:r>
          </w:p>
        </w:tc>
      </w:tr>
    </w:tbl>
    <w:p w14:paraId="206C32C0" w14:textId="77777777" w:rsidR="00632041" w:rsidRPr="0089008B" w:rsidRDefault="00632041" w:rsidP="00632041">
      <w:pPr>
        <w:pStyle w:val="PURADDITIONALTERMSHEADERMB"/>
        <w:rPr>
          <w:lang w:val="es-ES"/>
        </w:rPr>
      </w:pPr>
      <w:r w:rsidRPr="0089008B">
        <w:rPr>
          <w:lang w:val="es-ES"/>
        </w:rPr>
        <w:t>Términos Adicionales:</w:t>
      </w:r>
    </w:p>
    <w:p w14:paraId="4678088B" w14:textId="3069244D" w:rsidR="00632041" w:rsidRPr="0089008B" w:rsidRDefault="00632041" w:rsidP="00632041">
      <w:pPr>
        <w:pStyle w:val="PURBlueStrong-Indented"/>
        <w:rPr>
          <w:lang w:val="es-ES"/>
        </w:rPr>
      </w:pPr>
      <w:r w:rsidRPr="0089008B">
        <w:rPr>
          <w:lang w:val="es-ES"/>
        </w:rPr>
        <w:t>Solo derechos de acceso</w:t>
      </w:r>
    </w:p>
    <w:p w14:paraId="38B531D3" w14:textId="6EC2EED3" w:rsidR="00632041" w:rsidRPr="0089008B" w:rsidRDefault="00632041" w:rsidP="00A864E5">
      <w:pPr>
        <w:pStyle w:val="PURBody-Indented"/>
        <w:rPr>
          <w:lang w:val="es-ES"/>
        </w:rPr>
      </w:pPr>
      <w:r w:rsidRPr="0089008B">
        <w:rPr>
          <w:lang w:val="es-ES"/>
        </w:rPr>
        <w:t>Se requieren SAL, como se describe posteriormente en los términos de licencia de Windows Server descritos en la sección de</w:t>
      </w:r>
      <w:r w:rsidR="00A864E5">
        <w:rPr>
          <w:lang w:val="es-ES"/>
        </w:rPr>
        <w:t> </w:t>
      </w:r>
      <w:r w:rsidRPr="0089008B">
        <w:rPr>
          <w:lang w:val="es-ES"/>
        </w:rPr>
        <w:t>modelo de licencias por procesador y en los términos de licencia de Cloud Platform Guest descritos en la sección de modelo</w:t>
      </w:r>
      <w:r w:rsidR="00A864E5">
        <w:rPr>
          <w:lang w:val="es-ES"/>
        </w:rPr>
        <w:t> </w:t>
      </w:r>
      <w:r w:rsidRPr="0089008B">
        <w:rPr>
          <w:lang w:val="es-ES"/>
        </w:rPr>
        <w:t>de</w:t>
      </w:r>
      <w:r w:rsidR="00A864E5">
        <w:rPr>
          <w:lang w:val="es-ES"/>
        </w:rPr>
        <w:t> </w:t>
      </w:r>
      <w:r w:rsidRPr="0089008B">
        <w:rPr>
          <w:lang w:val="es-ES"/>
        </w:rPr>
        <w:t>licencias Host/Invitado, por cada usuario que se autoriza para tener acceso directa o indirectamente a los Servicios de</w:t>
      </w:r>
      <w:r w:rsidR="00A864E5">
        <w:rPr>
          <w:lang w:val="es-ES"/>
        </w:rPr>
        <w:t> </w:t>
      </w:r>
      <w:r w:rsidRPr="0089008B">
        <w:rPr>
          <w:lang w:val="es-ES"/>
        </w:rPr>
        <w:t>Administración de Derechos de Active Directory de Windows Server 2012 R2.</w:t>
      </w:r>
    </w:p>
    <w:p w14:paraId="4CA266E1" w14:textId="37507248" w:rsidR="00632041" w:rsidRPr="0089008B" w:rsidRDefault="00632041" w:rsidP="00632041">
      <w:pPr>
        <w:pStyle w:val="PURBlueStrong-Indented"/>
        <w:rPr>
          <w:lang w:val="es-ES"/>
        </w:rPr>
      </w:pPr>
      <w:r w:rsidRPr="0089008B">
        <w:rPr>
          <w:lang w:val="es-ES"/>
        </w:rPr>
        <w:t>Software de Servidor</w:t>
      </w:r>
    </w:p>
    <w:p w14:paraId="67185C50" w14:textId="679D81DD" w:rsidR="00C079D4" w:rsidRPr="0089008B" w:rsidRDefault="00632041" w:rsidP="00C079D4">
      <w:pPr>
        <w:pStyle w:val="PURBody-Indented"/>
        <w:rPr>
          <w:lang w:val="es-ES"/>
        </w:rPr>
      </w:pPr>
      <w:r w:rsidRPr="0089008B">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w:t>
      </w:r>
      <w:r w:rsidR="00687FCC">
        <w:rPr>
          <w:lang w:val="es-ES"/>
        </w:rPr>
        <w:t> </w:t>
      </w:r>
      <w:r w:rsidRPr="0089008B">
        <w:rPr>
          <w:lang w:val="es-ES"/>
        </w:rPr>
        <w:t>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Administración de Derechos de Active Directory de Windows Server.</w:t>
      </w:r>
    </w:p>
    <w:p w14:paraId="460D3AEE" w14:textId="71537DE7" w:rsidR="00C079D4" w:rsidRPr="0089008B" w:rsidRDefault="005461DC" w:rsidP="004F278A">
      <w:pPr>
        <w:pStyle w:val="PURBody-Indented"/>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2B4836FA" w14:textId="4726CA58" w:rsidR="00632041" w:rsidRPr="004307BD" w:rsidRDefault="00632041" w:rsidP="00632041">
      <w:pPr>
        <w:pStyle w:val="PURProductName"/>
        <w:rPr>
          <w:lang w:val="pt-BR"/>
        </w:rPr>
      </w:pPr>
      <w:bookmarkStart w:id="948" w:name="_Toc363552828"/>
      <w:bookmarkStart w:id="949" w:name="_Toc363552891"/>
      <w:bookmarkStart w:id="950" w:name="_Toc378682190"/>
      <w:bookmarkStart w:id="951" w:name="_Toc378682292"/>
      <w:bookmarkStart w:id="952" w:name="_Toc371268304"/>
      <w:bookmarkStart w:id="953" w:name="_Toc371268370"/>
      <w:bookmarkStart w:id="954" w:name="_Toc379278507"/>
      <w:bookmarkStart w:id="955" w:name="_Toc379278569"/>
      <w:bookmarkStart w:id="956" w:name="_Toc388447667"/>
      <w:bookmarkStart w:id="957" w:name="_Toc388997279"/>
      <w:r w:rsidRPr="004307BD">
        <w:rPr>
          <w:lang w:val="pt-BR"/>
        </w:rPr>
        <w:lastRenderedPageBreak/>
        <w:t>Servicios de Escritorio Remoto de Windows Server 2012 R2</w:t>
      </w:r>
      <w:bookmarkEnd w:id="948"/>
      <w:bookmarkEnd w:id="949"/>
      <w:bookmarkEnd w:id="950"/>
      <w:bookmarkEnd w:id="951"/>
      <w:bookmarkEnd w:id="952"/>
      <w:bookmarkEnd w:id="953"/>
      <w:bookmarkEnd w:id="954"/>
      <w:bookmarkEnd w:id="955"/>
      <w:bookmarkEnd w:id="956"/>
      <w:bookmarkEnd w:id="957"/>
      <w:r w:rsidRPr="0089008B">
        <w:rPr>
          <w:lang w:val="es-ES"/>
        </w:rPr>
        <w:fldChar w:fldCharType="begin"/>
      </w:r>
      <w:r w:rsidRPr="004307BD">
        <w:rPr>
          <w:lang w:val="pt-BR"/>
        </w:rPr>
        <w:instrText>XE "Servicios de Escritorio Remoto de Windows Server 2012 R2"</w:instrText>
      </w:r>
      <w:r w:rsidRPr="0089008B">
        <w:rPr>
          <w:lang w:val="es-ES"/>
        </w:rPr>
        <w:fldChar w:fldCharType="end"/>
      </w:r>
    </w:p>
    <w:p w14:paraId="0C71EC44" w14:textId="77777777" w:rsidR="00632041" w:rsidRPr="0089008B" w:rsidRDefault="00632041" w:rsidP="00632041">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89008B" w14:paraId="4E9BE669" w14:textId="77777777" w:rsidTr="00E964A3">
        <w:tc>
          <w:tcPr>
            <w:tcW w:w="2477" w:type="pct"/>
            <w:gridSpan w:val="2"/>
            <w:tcBorders>
              <w:top w:val="single" w:sz="4" w:space="0" w:color="auto"/>
              <w:bottom w:val="nil"/>
            </w:tcBorders>
          </w:tcPr>
          <w:p w14:paraId="09819F35" w14:textId="6D94A591" w:rsidR="00632041" w:rsidRPr="0089008B" w:rsidRDefault="00632041" w:rsidP="00632041">
            <w:pPr>
              <w:pStyle w:val="PURLMSH"/>
              <w:rPr>
                <w:lang w:val="es-ES"/>
              </w:rPr>
            </w:pPr>
            <w:r w:rsidRPr="0089008B">
              <w:rPr>
                <w:lang w:val="es-ES"/>
              </w:rPr>
              <w:t xml:space="preserve">Sección aplicable de Términos Generales de SAL: </w:t>
            </w:r>
            <w:hyperlink w:anchor="SALTerms_Server" w:history="1">
              <w:r w:rsidRPr="0089008B">
                <w:rPr>
                  <w:rStyle w:val="Hyperlink"/>
                  <w:lang w:val="es-ES"/>
                </w:rPr>
                <w:t>Software de Servidor</w:t>
              </w:r>
            </w:hyperlink>
          </w:p>
        </w:tc>
        <w:tc>
          <w:tcPr>
            <w:tcW w:w="2523" w:type="pct"/>
            <w:gridSpan w:val="2"/>
            <w:tcBorders>
              <w:top w:val="single" w:sz="4" w:space="0" w:color="auto"/>
              <w:bottom w:val="nil"/>
            </w:tcBorders>
          </w:tcPr>
          <w:p w14:paraId="4CC57810" w14:textId="2949C902" w:rsidR="00632041" w:rsidRPr="0089008B" w:rsidRDefault="007331A1" w:rsidP="002A4968">
            <w:pPr>
              <w:pStyle w:val="PURLMSH"/>
              <w:rPr>
                <w:i/>
                <w:lang w:val="es-ES"/>
              </w:rPr>
            </w:pPr>
            <w:r w:rsidRPr="0089008B">
              <w:rPr>
                <w:lang w:val="es-ES"/>
              </w:rPr>
              <w:t>Elegible para Servicios de software en Servidores de Proveedores de</w:t>
            </w:r>
            <w:r w:rsidR="002A4968">
              <w:rPr>
                <w:lang w:val="es-ES"/>
              </w:rPr>
              <w:t> </w:t>
            </w:r>
            <w:r w:rsidRPr="0089008B">
              <w:rPr>
                <w:lang w:val="es-ES"/>
              </w:rPr>
              <w:t>Data</w:t>
            </w:r>
            <w:r w:rsidR="002A4968">
              <w:rPr>
                <w:lang w:val="es-ES"/>
              </w:rPr>
              <w:t> </w:t>
            </w:r>
            <w:r w:rsidRPr="0089008B">
              <w:rPr>
                <w:lang w:val="es-ES"/>
              </w:rPr>
              <w:t xml:space="preserve">Center: </w:t>
            </w:r>
            <w:r w:rsidRPr="0089008B">
              <w:rPr>
                <w:b/>
                <w:lang w:val="es-ES"/>
              </w:rPr>
              <w:t>Sí</w:t>
            </w:r>
          </w:p>
        </w:tc>
      </w:tr>
      <w:tr w:rsidR="00632041" w:rsidRPr="00EF096C"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89008B" w:rsidRDefault="00632041" w:rsidP="00E964A3">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632041" w:rsidRPr="00EF096C"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89008B" w:rsidRDefault="00632041" w:rsidP="00E964A3">
            <w:pPr>
              <w:pStyle w:val="PURBody"/>
              <w:rPr>
                <w:lang w:val="es-ES"/>
              </w:rPr>
            </w:pPr>
            <w:r w:rsidRPr="0089008B">
              <w:rPr>
                <w:b/>
                <w:lang w:val="es-ES"/>
              </w:rPr>
              <w:t>Usted necesita</w:t>
            </w:r>
          </w:p>
          <w:p w14:paraId="39D578F5" w14:textId="748C75A2" w:rsidR="00632041" w:rsidRPr="004307BD" w:rsidRDefault="00632041" w:rsidP="00DE591B">
            <w:pPr>
              <w:pStyle w:val="PURBullet-Indented"/>
              <w:rPr>
                <w:b/>
                <w:bCs/>
                <w:lang w:val="pt-BR"/>
              </w:rPr>
            </w:pPr>
            <w:r w:rsidRPr="004307BD">
              <w:rPr>
                <w:lang w:val="pt-BR"/>
              </w:rPr>
              <w:t>Licencias SAL de Servicios de Escritorio Remoto de Windows Server 2012 R2</w:t>
            </w:r>
          </w:p>
        </w:tc>
      </w:tr>
    </w:tbl>
    <w:p w14:paraId="60D322DF" w14:textId="77777777" w:rsidR="00632041" w:rsidRPr="0089008B" w:rsidRDefault="00632041" w:rsidP="00632041">
      <w:pPr>
        <w:pStyle w:val="PURADDITIONALTERMSHEADERMB"/>
        <w:rPr>
          <w:lang w:val="es-ES"/>
        </w:rPr>
      </w:pPr>
      <w:r w:rsidRPr="0089008B">
        <w:rPr>
          <w:lang w:val="es-ES"/>
        </w:rPr>
        <w:t>Términos Adicionales:</w:t>
      </w:r>
    </w:p>
    <w:p w14:paraId="6368ABE6" w14:textId="77777777" w:rsidR="00632041" w:rsidRPr="0089008B" w:rsidRDefault="00632041" w:rsidP="00632041">
      <w:pPr>
        <w:pStyle w:val="PURBlueStrong-Indented"/>
        <w:rPr>
          <w:lang w:val="es-ES"/>
        </w:rPr>
      </w:pPr>
      <w:r w:rsidRPr="0089008B">
        <w:rPr>
          <w:lang w:val="es-ES"/>
        </w:rPr>
        <w:t>Solo derechos de acceso</w:t>
      </w:r>
    </w:p>
    <w:p w14:paraId="419774F7" w14:textId="736B78F7" w:rsidR="00632041" w:rsidRPr="0089008B" w:rsidRDefault="00632041" w:rsidP="00FA0AC7">
      <w:pPr>
        <w:pStyle w:val="PURBody-Indented"/>
        <w:rPr>
          <w:lang w:val="es-ES"/>
        </w:rPr>
      </w:pPr>
      <w:r w:rsidRPr="0089008B">
        <w:rPr>
          <w:lang w:val="es-ES"/>
        </w:rPr>
        <w:t>Se requieren SAL, como se describe posteriormente en los términos de licencia de Windows Server descritos en la sección de</w:t>
      </w:r>
      <w:r w:rsidR="00FA0AC7">
        <w:rPr>
          <w:lang w:val="es-ES"/>
        </w:rPr>
        <w:t> </w:t>
      </w:r>
      <w:r w:rsidRPr="0089008B">
        <w:rPr>
          <w:lang w:val="es-ES"/>
        </w:rPr>
        <w:t>modelo de licencias por procesador y en los términos de licencia de Cloud Platform Guest descritos en la sección de modelo de</w:t>
      </w:r>
      <w:r w:rsidR="00FA0AC7">
        <w:rPr>
          <w:lang w:val="es-ES"/>
        </w:rPr>
        <w:t> </w:t>
      </w:r>
      <w:r w:rsidRPr="0089008B">
        <w:rPr>
          <w:lang w:val="es-ES"/>
        </w:rPr>
        <w:t>licencias por Host/Invitado, para cada usuario que se autoriza para tener acceso directa o indirectamente a los Servicios de</w:t>
      </w:r>
      <w:r w:rsidR="00FA0AC7">
        <w:rPr>
          <w:lang w:val="es-ES"/>
        </w:rPr>
        <w:t> </w:t>
      </w:r>
      <w:r w:rsidRPr="0089008B">
        <w:rPr>
          <w:lang w:val="es-ES"/>
        </w:rPr>
        <w:t>Escritorio Remoto de Windows Server 2012 R2.</w:t>
      </w:r>
    </w:p>
    <w:p w14:paraId="6A6EFC79" w14:textId="77777777" w:rsidR="00632041" w:rsidRPr="0089008B" w:rsidRDefault="00632041" w:rsidP="00632041">
      <w:pPr>
        <w:pStyle w:val="PURBlueStrong-Indented"/>
        <w:rPr>
          <w:lang w:val="es-ES"/>
        </w:rPr>
      </w:pPr>
      <w:r w:rsidRPr="0089008B">
        <w:rPr>
          <w:lang w:val="es-ES"/>
        </w:rPr>
        <w:t>Software de Servidor</w:t>
      </w:r>
    </w:p>
    <w:p w14:paraId="3ED89881" w14:textId="545B6AB8" w:rsidR="00632041" w:rsidRPr="0089008B" w:rsidRDefault="00632041" w:rsidP="00632041">
      <w:pPr>
        <w:pStyle w:val="PURBody-Indented"/>
        <w:rPr>
          <w:lang w:val="es-ES"/>
        </w:rPr>
      </w:pPr>
      <w:r w:rsidRPr="0089008B">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p w14:paraId="4CE3F385" w14:textId="6DB9413B" w:rsidR="000C3222" w:rsidRPr="0089008B" w:rsidRDefault="005461DC" w:rsidP="004F278A">
      <w:pPr>
        <w:pStyle w:val="PURBody-Indented"/>
        <w:keepLines/>
        <w:ind w:left="274"/>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bookmarkStart w:id="958" w:name="_Toc299519173"/>
      <w:bookmarkStart w:id="959" w:name="_Toc299525037"/>
      <w:bookmarkStart w:id="960" w:name="_Toc299531605"/>
      <w:bookmarkStart w:id="961" w:name="_Toc299531929"/>
      <w:bookmarkStart w:id="962" w:name="_Toc299957212"/>
      <w:bookmarkEnd w:id="395"/>
      <w:bookmarkEnd w:id="934"/>
      <w:bookmarkEnd w:id="935"/>
      <w:bookmarkEnd w:id="936"/>
      <w:bookmarkEnd w:id="937"/>
      <w:r w:rsidR="004F278A" w:rsidRPr="0089008B">
        <w:fldChar w:fldCharType="begin"/>
      </w:r>
      <w:r w:rsidR="004F278A">
        <w:rPr>
          <w:lang w:val="es-ES"/>
        </w:rPr>
        <w:instrText>HYPERLINK  \l "UniversalTerms"</w:instrText>
      </w:r>
      <w:r w:rsidR="004F278A" w:rsidRPr="0089008B">
        <w:fldChar w:fldCharType="separate"/>
      </w:r>
      <w:r w:rsidR="004F278A" w:rsidRPr="0089008B">
        <w:rPr>
          <w:rStyle w:val="Hyperlink"/>
          <w:rFonts w:ascii="Arial Narrow" w:hAnsi="Arial Narrow"/>
          <w:sz w:val="16"/>
          <w:lang w:val="es-ES"/>
        </w:rPr>
        <w:t>Términos de Licencia Universales</w:t>
      </w:r>
      <w:r w:rsidR="004F278A" w:rsidRPr="0089008B">
        <w:rPr>
          <w:rStyle w:val="Hyperlink"/>
          <w:rFonts w:ascii="Arial Narrow" w:hAnsi="Arial Narrow"/>
          <w:sz w:val="16"/>
          <w:lang w:val="es-ES"/>
        </w:rPr>
        <w:fldChar w:fldCharType="end"/>
      </w:r>
    </w:p>
    <w:p w14:paraId="3E2AA424" w14:textId="77777777" w:rsidR="00423D30" w:rsidRPr="0089008B" w:rsidRDefault="00423D30" w:rsidP="00CD6E9D">
      <w:pPr>
        <w:pStyle w:val="PURBody-Indented"/>
        <w:keepLines/>
        <w:ind w:left="274"/>
        <w:rPr>
          <w:rStyle w:val="Hyperlink"/>
          <w:rFonts w:ascii="Arial Narrow" w:hAnsi="Arial Narrow"/>
          <w:sz w:val="16"/>
          <w:lang w:val="es-ES"/>
        </w:rPr>
        <w:sectPr w:rsidR="00423D30" w:rsidRPr="0089008B" w:rsidSect="002961FB">
          <w:footerReference w:type="default" r:id="rId183"/>
          <w:type w:val="continuous"/>
          <w:pgSz w:w="12240" w:h="15840" w:code="1"/>
          <w:pgMar w:top="1166" w:right="720" w:bottom="720" w:left="720" w:header="432" w:footer="288" w:gutter="0"/>
          <w:cols w:space="360"/>
          <w:docGrid w:linePitch="360"/>
        </w:sectPr>
      </w:pPr>
    </w:p>
    <w:p w14:paraId="2E0C07A4" w14:textId="46DC2285" w:rsidR="00FA133C" w:rsidRPr="0089008B" w:rsidRDefault="00423D30" w:rsidP="00F54A36">
      <w:pPr>
        <w:pStyle w:val="PURSectionHeading"/>
        <w:rPr>
          <w:lang w:val="es-ES"/>
        </w:rPr>
      </w:pPr>
      <w:bookmarkStart w:id="963" w:name="_Toc378682293"/>
      <w:bookmarkStart w:id="964" w:name="_Toc371268305"/>
      <w:bookmarkStart w:id="965" w:name="_Toc379278508"/>
      <w:bookmarkStart w:id="966" w:name="_Toc388997280"/>
      <w:bookmarkStart w:id="967" w:name="HG"/>
      <w:bookmarkStart w:id="968" w:name="_Toc346536890"/>
      <w:bookmarkStart w:id="969" w:name="_Toc339280354"/>
      <w:r w:rsidRPr="0089008B">
        <w:rPr>
          <w:lang w:val="es-ES"/>
        </w:rPr>
        <w:lastRenderedPageBreak/>
        <w:t>Modelo de Licencia por Host/Invitado</w:t>
      </w:r>
      <w:bookmarkEnd w:id="963"/>
      <w:bookmarkEnd w:id="964"/>
      <w:bookmarkEnd w:id="965"/>
      <w:bookmarkEnd w:id="966"/>
    </w:p>
    <w:p w14:paraId="1E8DFCFD" w14:textId="77777777" w:rsidR="00FA133C" w:rsidRPr="0089008B" w:rsidRDefault="00FA133C" w:rsidP="00FA133C">
      <w:pPr>
        <w:pStyle w:val="TOC2"/>
        <w:rPr>
          <w:lang w:val="es-ES"/>
        </w:rPr>
        <w:sectPr w:rsidR="00FA133C" w:rsidRPr="0089008B" w:rsidSect="002961FB">
          <w:footerReference w:type="default" r:id="rId184"/>
          <w:pgSz w:w="12240" w:h="15840" w:code="1"/>
          <w:pgMar w:top="1166" w:right="720" w:bottom="720" w:left="720" w:header="432" w:footer="288" w:gutter="0"/>
          <w:cols w:space="360"/>
          <w:docGrid w:linePitch="360"/>
        </w:sectPr>
      </w:pPr>
    </w:p>
    <w:p w14:paraId="2D41520F" w14:textId="77777777" w:rsidR="003C0EAE" w:rsidRDefault="00FA133C">
      <w:pPr>
        <w:pStyle w:val="TOC2"/>
        <w:rPr>
          <w:noProof/>
          <w:color w:val="auto"/>
          <w:sz w:val="22"/>
          <w:lang w:eastAsia="zh-CN"/>
        </w:rPr>
      </w:pPr>
      <w:r w:rsidRPr="0089008B">
        <w:rPr>
          <w:lang w:val="es-ES"/>
        </w:rPr>
        <w:lastRenderedPageBreak/>
        <w:fldChar w:fldCharType="begin"/>
      </w:r>
      <w:r w:rsidRPr="0089008B">
        <w:rPr>
          <w:lang w:val="es-ES"/>
        </w:rPr>
        <w:instrText xml:space="preserve"> TOC \b </w:instrText>
      </w:r>
      <w:r w:rsidR="00A50B1C" w:rsidRPr="0089008B">
        <w:rPr>
          <w:lang w:val="es-ES"/>
        </w:rPr>
        <w:instrText>HG</w:instrText>
      </w:r>
      <w:r w:rsidRPr="0089008B">
        <w:rPr>
          <w:lang w:val="es-ES"/>
        </w:rPr>
        <w:instrText xml:space="preserve"> \h \z \t "PUR Product Name,2" </w:instrText>
      </w:r>
      <w:r w:rsidRPr="0089008B">
        <w:rPr>
          <w:lang w:val="es-ES"/>
        </w:rPr>
        <w:fldChar w:fldCharType="separate"/>
      </w:r>
      <w:hyperlink w:anchor="_Toc388447726" w:history="1">
        <w:r w:rsidR="003C0EAE" w:rsidRPr="00664167">
          <w:rPr>
            <w:rStyle w:val="Hyperlink"/>
            <w:noProof/>
            <w:lang w:val="es-ES"/>
          </w:rPr>
          <w:t>Cloud Platform Suite</w:t>
        </w:r>
        <w:r w:rsidR="003C0EAE">
          <w:rPr>
            <w:noProof/>
            <w:webHidden/>
          </w:rPr>
          <w:tab/>
        </w:r>
        <w:r w:rsidR="003C0EAE">
          <w:rPr>
            <w:noProof/>
            <w:webHidden/>
          </w:rPr>
          <w:fldChar w:fldCharType="begin"/>
        </w:r>
        <w:r w:rsidR="003C0EAE">
          <w:rPr>
            <w:noProof/>
            <w:webHidden/>
          </w:rPr>
          <w:instrText xml:space="preserve"> PAGEREF _Toc388447726 \h </w:instrText>
        </w:r>
        <w:r w:rsidR="003C0EAE">
          <w:rPr>
            <w:noProof/>
            <w:webHidden/>
          </w:rPr>
        </w:r>
        <w:r w:rsidR="003C0EAE">
          <w:rPr>
            <w:noProof/>
            <w:webHidden/>
          </w:rPr>
          <w:fldChar w:fldCharType="separate"/>
        </w:r>
        <w:r w:rsidR="0041566E">
          <w:rPr>
            <w:noProof/>
            <w:webHidden/>
          </w:rPr>
          <w:t>63</w:t>
        </w:r>
        <w:r w:rsidR="003C0EAE">
          <w:rPr>
            <w:noProof/>
            <w:webHidden/>
          </w:rPr>
          <w:fldChar w:fldCharType="end"/>
        </w:r>
      </w:hyperlink>
    </w:p>
    <w:p w14:paraId="3DF5D19B" w14:textId="77777777" w:rsidR="003C0EAE" w:rsidRDefault="005461DC">
      <w:pPr>
        <w:pStyle w:val="TOC2"/>
        <w:rPr>
          <w:noProof/>
          <w:color w:val="auto"/>
          <w:sz w:val="22"/>
          <w:lang w:eastAsia="zh-CN"/>
        </w:rPr>
      </w:pPr>
      <w:hyperlink w:anchor="_Toc388447727" w:history="1">
        <w:r w:rsidR="003C0EAE" w:rsidRPr="00664167">
          <w:rPr>
            <w:rStyle w:val="Hyperlink"/>
            <w:noProof/>
            <w:lang w:val="es-ES"/>
          </w:rPr>
          <w:t>Cloud Platform Guest</w:t>
        </w:r>
        <w:r w:rsidR="003C0EAE">
          <w:rPr>
            <w:noProof/>
            <w:webHidden/>
          </w:rPr>
          <w:tab/>
        </w:r>
        <w:r w:rsidR="003C0EAE">
          <w:rPr>
            <w:noProof/>
            <w:webHidden/>
          </w:rPr>
          <w:fldChar w:fldCharType="begin"/>
        </w:r>
        <w:r w:rsidR="003C0EAE">
          <w:rPr>
            <w:noProof/>
            <w:webHidden/>
          </w:rPr>
          <w:instrText xml:space="preserve"> PAGEREF _Toc388447727 \h </w:instrText>
        </w:r>
        <w:r w:rsidR="003C0EAE">
          <w:rPr>
            <w:noProof/>
            <w:webHidden/>
          </w:rPr>
        </w:r>
        <w:r w:rsidR="003C0EAE">
          <w:rPr>
            <w:noProof/>
            <w:webHidden/>
          </w:rPr>
          <w:fldChar w:fldCharType="separate"/>
        </w:r>
        <w:r w:rsidR="0041566E">
          <w:rPr>
            <w:noProof/>
            <w:webHidden/>
          </w:rPr>
          <w:t>64</w:t>
        </w:r>
        <w:r w:rsidR="003C0EAE">
          <w:rPr>
            <w:noProof/>
            <w:webHidden/>
          </w:rPr>
          <w:fldChar w:fldCharType="end"/>
        </w:r>
      </w:hyperlink>
    </w:p>
    <w:p w14:paraId="476847BB" w14:textId="50C19B7C" w:rsidR="00CD228C" w:rsidRPr="0089008B" w:rsidRDefault="00FA133C" w:rsidP="006756AA">
      <w:pPr>
        <w:pStyle w:val="PURHeading1"/>
        <w:rPr>
          <w:lang w:val="es-ES"/>
        </w:rPr>
      </w:pPr>
      <w:r w:rsidRPr="0089008B">
        <w:rPr>
          <w:lang w:val="es-ES"/>
        </w:rPr>
        <w:fldChar w:fldCharType="end"/>
      </w:r>
      <w:r w:rsidRPr="0089008B">
        <w:rPr>
          <w:lang w:val="es-ES"/>
        </w:rPr>
        <w:t>Términos Generales</w:t>
      </w:r>
    </w:p>
    <w:p w14:paraId="16E2D520" w14:textId="77777777" w:rsidR="00CD228C" w:rsidRPr="0089008B" w:rsidRDefault="00CD228C" w:rsidP="00CD228C">
      <w:pPr>
        <w:pStyle w:val="PURHeading2"/>
        <w:rPr>
          <w:lang w:val="es-ES"/>
        </w:rPr>
      </w:pPr>
      <w:r w:rsidRPr="0089008B">
        <w:rPr>
          <w:lang w:val="es-ES"/>
        </w:rPr>
        <w:t>Licencias por Host e Invitado</w:t>
      </w:r>
    </w:p>
    <w:p w14:paraId="1716FAB4" w14:textId="7E05BF11" w:rsidR="00CD228C" w:rsidRPr="0089008B" w:rsidRDefault="00CD228C" w:rsidP="00FA0AC7">
      <w:pPr>
        <w:pStyle w:val="PURBody-Indented"/>
        <w:rPr>
          <w:lang w:val="es-ES"/>
        </w:rPr>
      </w:pPr>
      <w:r w:rsidRPr="0089008B">
        <w:rPr>
          <w:lang w:val="es-ES"/>
        </w:rPr>
        <w:t>El modelo de licencias por Host/Invitado requiere licencias de host y de invitado, así como también, SAL para usuarios que acceden a cierta funcionalidad de software de invitado.</w:t>
      </w:r>
      <w:r w:rsidRPr="0089008B">
        <w:rPr>
          <w:rFonts w:ascii="Tahoma" w:hAnsi="Tahoma" w:cs="Tahoma"/>
          <w:sz w:val="20"/>
          <w:lang w:val="es-ES"/>
        </w:rPr>
        <w:t xml:space="preserve"> </w:t>
      </w:r>
      <w:r w:rsidRPr="0089008B">
        <w:rPr>
          <w:lang w:val="es-ES"/>
        </w:rPr>
        <w:t xml:space="preserve">Las licencias de host se requieren para su </w:t>
      </w:r>
      <w:r w:rsidR="00FA0AC7">
        <w:rPr>
          <w:lang w:val="es-ES"/>
        </w:rPr>
        <w:t>“</w:t>
      </w:r>
      <w:r w:rsidRPr="0089008B">
        <w:rPr>
          <w:lang w:val="es-ES"/>
        </w:rPr>
        <w:t>tejido de host</w:t>
      </w:r>
      <w:r w:rsidR="00FA0AC7">
        <w:rPr>
          <w:lang w:val="es-ES"/>
        </w:rPr>
        <w:t>”</w:t>
      </w:r>
      <w:r w:rsidRPr="0089008B">
        <w:rPr>
          <w:lang w:val="es-ES"/>
        </w:rPr>
        <w:t>, una colección de</w:t>
      </w:r>
      <w:r w:rsidR="00FA0AC7">
        <w:rPr>
          <w:lang w:val="es-ES"/>
        </w:rPr>
        <w:t> </w:t>
      </w:r>
      <w:r w:rsidRPr="0089008B">
        <w:rPr>
          <w:lang w:val="es-ES"/>
        </w:rPr>
        <w:t xml:space="preserve">OSE físicos y virtuales que se configuran y operan como una unidad para proporcionar servicios de virtualización, redes, administración, sitio web y archivos. Se requieren licencias de invitado para sus OSE virtuales de invitado. </w:t>
      </w:r>
    </w:p>
    <w:p w14:paraId="679C8934" w14:textId="77777777" w:rsidR="00CD228C" w:rsidRPr="0089008B" w:rsidRDefault="00CD228C" w:rsidP="00CD228C">
      <w:pPr>
        <w:pStyle w:val="PURHeading2"/>
        <w:rPr>
          <w:lang w:val="es-ES"/>
        </w:rPr>
      </w:pPr>
      <w:r w:rsidRPr="0089008B">
        <w:rPr>
          <w:lang w:val="es-ES"/>
        </w:rPr>
        <w:t>Asignación de licencias</w:t>
      </w:r>
    </w:p>
    <w:p w14:paraId="7B488A78" w14:textId="329CAE15" w:rsidR="00CD228C" w:rsidRPr="0089008B" w:rsidRDefault="00CD228C" w:rsidP="00FA0AC7">
      <w:pPr>
        <w:pStyle w:val="PURBody-Indented"/>
        <w:rPr>
          <w:lang w:val="es-ES"/>
        </w:rPr>
      </w:pPr>
      <w:r w:rsidRPr="0089008B">
        <w:rPr>
          <w:lang w:val="es-ES"/>
        </w:rPr>
        <w:t xml:space="preserve">Antes de utilizar el software para su Tejido de Host, debe asignar a cada servidor en su Tejido de Host una licencia de host por cada procesador físico en el servidor. Cada servidor al que le asigne el número requerido de licencias es un </w:t>
      </w:r>
      <w:r w:rsidR="00FA0AC7">
        <w:rPr>
          <w:lang w:val="es-ES"/>
        </w:rPr>
        <w:t>“</w:t>
      </w:r>
      <w:r w:rsidRPr="0089008B">
        <w:rPr>
          <w:lang w:val="es-ES"/>
        </w:rPr>
        <w:t>servidor de host licenciado</w:t>
      </w:r>
      <w:r w:rsidR="00FA0AC7">
        <w:rPr>
          <w:lang w:val="es-ES"/>
        </w:rPr>
        <w:t>”</w:t>
      </w:r>
      <w:r w:rsidRPr="0089008B">
        <w:rPr>
          <w:lang w:val="es-ES"/>
        </w:rPr>
        <w:t xml:space="preserve">. </w:t>
      </w:r>
    </w:p>
    <w:p w14:paraId="28F52417" w14:textId="77777777" w:rsidR="00CD228C" w:rsidRPr="0089008B" w:rsidRDefault="00CD228C" w:rsidP="00CD228C">
      <w:pPr>
        <w:pStyle w:val="PURHeading2"/>
        <w:rPr>
          <w:lang w:val="es-ES"/>
        </w:rPr>
      </w:pPr>
      <w:r w:rsidRPr="0089008B">
        <w:rPr>
          <w:lang w:val="es-ES"/>
        </w:rPr>
        <w:t>Uso de Software</w:t>
      </w:r>
    </w:p>
    <w:p w14:paraId="5F7661FE" w14:textId="2965C60E" w:rsidR="00CD228C" w:rsidRPr="0089008B" w:rsidRDefault="00CD228C" w:rsidP="00C027EF">
      <w:pPr>
        <w:pStyle w:val="PURBody-Indented"/>
        <w:rPr>
          <w:lang w:val="es-ES"/>
        </w:rPr>
      </w:pPr>
      <w:r w:rsidRPr="0089008B">
        <w:rPr>
          <w:b/>
          <w:bCs/>
          <w:lang w:val="es-ES"/>
        </w:rPr>
        <w:t>Software de Host.</w:t>
      </w:r>
      <w:r w:rsidRPr="0089008B">
        <w:rPr>
          <w:lang w:val="es-ES"/>
        </w:rPr>
        <w:t xml:space="preserve"> El software que usted licencia según las licencias de host es </w:t>
      </w:r>
      <w:r w:rsidR="00C027EF">
        <w:rPr>
          <w:lang w:val="es-ES"/>
        </w:rPr>
        <w:t>“</w:t>
      </w:r>
      <w:r w:rsidRPr="0089008B">
        <w:rPr>
          <w:lang w:val="es-ES"/>
        </w:rPr>
        <w:t>software de host</w:t>
      </w:r>
      <w:r w:rsidR="00C027EF">
        <w:rPr>
          <w:lang w:val="es-ES"/>
        </w:rPr>
        <w:t>”</w:t>
      </w:r>
      <w:r w:rsidRPr="0089008B">
        <w:rPr>
          <w:lang w:val="es-ES"/>
        </w:rPr>
        <w:t>. Después de que asigne el número requerido de licencias de host, puede ejecutar cualquier número de instancias del software de host para implementar, configurar, administrar y operar su Tejido de Host. El uso que usted haga del software de host está sujeto a las limitaciones descritas en la sección Términos de licencia específicos del producto.</w:t>
      </w:r>
    </w:p>
    <w:p w14:paraId="5B9A2CBB" w14:textId="716D3A63" w:rsidR="00CD228C" w:rsidRPr="0089008B" w:rsidRDefault="00CD228C" w:rsidP="00C027EF">
      <w:pPr>
        <w:pStyle w:val="PURBody-Indented"/>
        <w:rPr>
          <w:lang w:val="es-ES"/>
        </w:rPr>
      </w:pPr>
      <w:r w:rsidRPr="0089008B">
        <w:rPr>
          <w:b/>
          <w:bCs/>
          <w:lang w:val="es-ES"/>
        </w:rPr>
        <w:t>Software de Invitado.</w:t>
      </w:r>
      <w:r w:rsidRPr="0089008B">
        <w:rPr>
          <w:lang w:val="es-ES"/>
        </w:rPr>
        <w:t xml:space="preserve"> El software que usted licencia según las licencias de invitado es </w:t>
      </w:r>
      <w:r w:rsidR="00C027EF">
        <w:rPr>
          <w:lang w:val="es-ES"/>
        </w:rPr>
        <w:t>“</w:t>
      </w:r>
      <w:r w:rsidRPr="0089008B">
        <w:rPr>
          <w:lang w:val="es-ES"/>
        </w:rPr>
        <w:t>software de invitado</w:t>
      </w:r>
      <w:r w:rsidR="00C027EF">
        <w:rPr>
          <w:lang w:val="es-ES"/>
        </w:rPr>
        <w:t>”</w:t>
      </w:r>
      <w:r w:rsidRPr="0089008B">
        <w:rPr>
          <w:lang w:val="es-ES"/>
        </w:rPr>
        <w:t>. El software de invitado se compone del software de servidor y software adicional. Puede ejecutar el software de servidor invitado solo en un entorno de sistema operativo virtual hospedado utilizando la funcionalidad de virtualización de Hyper-V del paquete de Microsoft Cloud Platform en un servidor de hospedaje licenciado. Por cada licencia de software de invitado que adquiera, puede ejecutar una sola instancia del software de servidor de invitado y cualquier número de instancias del software adicional. El software adicional se puede ejecutar en OSE físicos y virtuales en cualquier número de dispositivos y se puede utilizar solo con el software de servidor de invitado.</w:t>
      </w:r>
    </w:p>
    <w:p w14:paraId="44B2EB82" w14:textId="77777777" w:rsidR="00CD228C" w:rsidRPr="0089008B" w:rsidRDefault="00CD228C" w:rsidP="00CD228C">
      <w:pPr>
        <w:pStyle w:val="PURHeading2"/>
        <w:rPr>
          <w:lang w:val="es-ES"/>
        </w:rPr>
      </w:pPr>
      <w:r w:rsidRPr="0089008B">
        <w:rPr>
          <w:lang w:val="es-ES"/>
        </w:rPr>
        <w:t>Creación y almacenamiento de instancias en los servidores o en los soportes físicos de almacenamiento</w:t>
      </w:r>
    </w:p>
    <w:p w14:paraId="1F01B172" w14:textId="77777777" w:rsidR="00CD228C" w:rsidRPr="0089008B" w:rsidRDefault="00CD228C" w:rsidP="00CD228C">
      <w:pPr>
        <w:pStyle w:val="PURBody-Indented"/>
        <w:rPr>
          <w:lang w:val="es-ES"/>
        </w:rPr>
      </w:pPr>
      <w:r w:rsidRPr="0089008B">
        <w:rPr>
          <w:lang w:val="es-ES"/>
        </w:rPr>
        <w:t>Tiene los derechos adicionales siguientes por cada licencia que adquiera.</w:t>
      </w:r>
    </w:p>
    <w:p w14:paraId="1F012660" w14:textId="77777777" w:rsidR="00CD228C" w:rsidRPr="0089008B" w:rsidRDefault="00CD228C" w:rsidP="00CD228C">
      <w:pPr>
        <w:pStyle w:val="PURBullet-Indented"/>
        <w:rPr>
          <w:lang w:val="es-ES"/>
        </w:rPr>
      </w:pPr>
      <w:r w:rsidRPr="0089008B">
        <w:rPr>
          <w:lang w:val="es-ES"/>
        </w:rPr>
        <w:t>Puede crear cualquier número de instancias de software de host e invitado.</w:t>
      </w:r>
    </w:p>
    <w:p w14:paraId="0A2A010D" w14:textId="77777777" w:rsidR="00CD228C" w:rsidRPr="0089008B" w:rsidRDefault="00CD228C" w:rsidP="00CD228C">
      <w:pPr>
        <w:pStyle w:val="PURBullet-Indented"/>
        <w:rPr>
          <w:lang w:val="es-ES"/>
        </w:rPr>
      </w:pPr>
      <w:r w:rsidRPr="0089008B">
        <w:rPr>
          <w:lang w:val="es-ES"/>
        </w:rPr>
        <w:t>Puede almacenar instancias de software de host e invitado en cualquiera de sus servidores o medios de almacenamiento.</w:t>
      </w:r>
    </w:p>
    <w:p w14:paraId="087710D7" w14:textId="560F68A7" w:rsidR="00CD228C" w:rsidRPr="0089008B" w:rsidRDefault="00CD228C" w:rsidP="00D6363C">
      <w:pPr>
        <w:pStyle w:val="PURBullet-Indented"/>
        <w:rPr>
          <w:lang w:val="es-ES"/>
        </w:rPr>
      </w:pPr>
      <w:r w:rsidRPr="0089008B">
        <w:rPr>
          <w:lang w:val="es-ES"/>
        </w:rPr>
        <w:t>Puede crear y almacenar instancias exclusivamente para ejercer su derecho a ejecutar instancias de software bajo las licencias descritas anteriormente.</w:t>
      </w:r>
    </w:p>
    <w:p w14:paraId="43D19174" w14:textId="17B4E251" w:rsidR="00CD228C" w:rsidRPr="0089008B" w:rsidRDefault="005461DC" w:rsidP="004F278A">
      <w:pPr>
        <w:pStyle w:val="PURBullet"/>
        <w:keepLines/>
        <w:numPr>
          <w:ilvl w:val="0"/>
          <w:numId w:val="0"/>
        </w:numPr>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59C5F39E" w14:textId="77777777" w:rsidR="00CD228C" w:rsidRPr="0089008B" w:rsidRDefault="00CD228C" w:rsidP="00CD228C">
      <w:pPr>
        <w:pStyle w:val="PURHeading1"/>
        <w:rPr>
          <w:lang w:val="es-ES"/>
        </w:rPr>
      </w:pPr>
      <w:r w:rsidRPr="0089008B">
        <w:rPr>
          <w:lang w:val="es-ES"/>
        </w:rPr>
        <w:t>Términos de Licencia específicos de un Producto</w:t>
      </w:r>
    </w:p>
    <w:p w14:paraId="1A1FE47E" w14:textId="79C9379E" w:rsidR="00CD228C" w:rsidRPr="0089008B" w:rsidRDefault="00CD228C" w:rsidP="00CD228C">
      <w:pPr>
        <w:pStyle w:val="PURProductName"/>
        <w:rPr>
          <w:lang w:val="es-ES"/>
        </w:rPr>
      </w:pPr>
      <w:bookmarkStart w:id="970" w:name="_Toc370118465"/>
      <w:bookmarkStart w:id="971" w:name="_Toc370124875"/>
      <w:bookmarkStart w:id="972" w:name="_Toc370125144"/>
      <w:bookmarkStart w:id="973" w:name="_Toc370125584"/>
      <w:bookmarkStart w:id="974" w:name="_Toc378682119"/>
      <w:bookmarkStart w:id="975" w:name="_Toc378682294"/>
      <w:bookmarkStart w:id="976" w:name="_Toc371268306"/>
      <w:bookmarkStart w:id="977" w:name="_Toc371268373"/>
      <w:bookmarkStart w:id="978" w:name="_Toc379278509"/>
      <w:bookmarkStart w:id="979" w:name="_Toc388447726"/>
      <w:bookmarkStart w:id="980" w:name="_Toc388997281"/>
      <w:r w:rsidRPr="0089008B">
        <w:rPr>
          <w:lang w:val="es-ES"/>
        </w:rPr>
        <w:t>Cloud Platform Suite</w:t>
      </w:r>
      <w:bookmarkEnd w:id="970"/>
      <w:bookmarkEnd w:id="971"/>
      <w:bookmarkEnd w:id="972"/>
      <w:bookmarkEnd w:id="973"/>
      <w:bookmarkEnd w:id="974"/>
      <w:bookmarkEnd w:id="975"/>
      <w:bookmarkEnd w:id="976"/>
      <w:bookmarkEnd w:id="977"/>
      <w:bookmarkEnd w:id="978"/>
      <w:bookmarkEnd w:id="979"/>
      <w:bookmarkEnd w:id="980"/>
      <w:r w:rsidRPr="0089008B">
        <w:rPr>
          <w:lang w:val="es-ES"/>
        </w:rPr>
        <w:fldChar w:fldCharType="begin"/>
      </w:r>
      <w:r w:rsidRPr="0089008B">
        <w:rPr>
          <w:lang w:val="es-ES"/>
        </w:rPr>
        <w:instrText>XE "Cloud Platform Suite"</w:instrText>
      </w:r>
      <w:r w:rsidRPr="0089008B">
        <w:rPr>
          <w:lang w:val="es-ES"/>
        </w:rPr>
        <w:fldChar w:fldCharType="end"/>
      </w:r>
    </w:p>
    <w:p w14:paraId="548D856C" w14:textId="77777777" w:rsidR="00CD228C" w:rsidRPr="0089008B" w:rsidRDefault="00CD228C" w:rsidP="00CD228C">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EF096C" w14:paraId="0F001618" w14:textId="77777777" w:rsidTr="00866FFA">
        <w:tc>
          <w:tcPr>
            <w:tcW w:w="2477" w:type="pct"/>
          </w:tcPr>
          <w:p w14:paraId="54445D4B" w14:textId="5D8D5CCD" w:rsidR="00CD228C" w:rsidRPr="0089008B" w:rsidRDefault="00CD228C" w:rsidP="00B64EAE">
            <w:pPr>
              <w:pStyle w:val="PURLMSH"/>
              <w:rPr>
                <w:lang w:val="es-ES"/>
              </w:rPr>
            </w:pPr>
            <w:r w:rsidRPr="0089008B">
              <w:rPr>
                <w:lang w:val="es-ES"/>
              </w:rPr>
              <w:t xml:space="preserve">Movilidad de Licencias en Granjas de Servidores: </w:t>
            </w:r>
            <w:r w:rsidRPr="0089008B">
              <w:rPr>
                <w:b/>
                <w:lang w:val="es-ES"/>
              </w:rPr>
              <w:t>No</w:t>
            </w:r>
          </w:p>
        </w:tc>
        <w:tc>
          <w:tcPr>
            <w:tcW w:w="2523" w:type="pct"/>
          </w:tcPr>
          <w:p w14:paraId="5DBBF703" w14:textId="39E54CEB" w:rsidR="00CD228C" w:rsidRPr="0089008B" w:rsidRDefault="00CD228C" w:rsidP="00866FFA">
            <w:pPr>
              <w:pStyle w:val="PURLMSH"/>
              <w:rPr>
                <w:lang w:val="es-ES"/>
              </w:rPr>
            </w:pPr>
            <w:r w:rsidRPr="0089008B">
              <w:rPr>
                <w:lang w:val="es-ES"/>
              </w:rPr>
              <w:t xml:space="preserve">Ver Notificación Aplicable: </w:t>
            </w:r>
            <w:r w:rsidRPr="0089008B">
              <w:rPr>
                <w:b/>
                <w:lang w:val="es-ES"/>
              </w:rPr>
              <w:t xml:space="preserve">Transferencia de Datos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CD228C" w:rsidRPr="0089008B" w14:paraId="47E08992" w14:textId="77777777" w:rsidTr="00866FFA">
        <w:tc>
          <w:tcPr>
            <w:tcW w:w="2477" w:type="pct"/>
          </w:tcPr>
          <w:p w14:paraId="115C4EB2" w14:textId="77777777" w:rsidR="00CD228C" w:rsidRPr="0089008B" w:rsidRDefault="00CD228C" w:rsidP="00866FFA">
            <w:pPr>
              <w:pStyle w:val="PURLMSH"/>
              <w:rPr>
                <w:lang w:val="es-ES"/>
              </w:rPr>
            </w:pPr>
            <w:r w:rsidRPr="0089008B">
              <w:rPr>
                <w:lang w:val="es-ES"/>
              </w:rPr>
              <w:t xml:space="preserve">Software Adicional/Cliente: </w:t>
            </w:r>
            <w:r w:rsidRPr="0089008B">
              <w:rPr>
                <w:b/>
                <w:lang w:val="es-ES"/>
              </w:rPr>
              <w:t>No</w:t>
            </w:r>
          </w:p>
        </w:tc>
        <w:tc>
          <w:tcPr>
            <w:tcW w:w="2523" w:type="pct"/>
          </w:tcPr>
          <w:p w14:paraId="1D43AA14" w14:textId="77777777" w:rsidR="00CD228C" w:rsidRPr="0089008B" w:rsidRDefault="00CD228C" w:rsidP="00866FFA">
            <w:pPr>
              <w:pStyle w:val="PURLMSH"/>
              <w:rPr>
                <w:lang w:val="es-ES"/>
              </w:rPr>
            </w:pPr>
          </w:p>
        </w:tc>
      </w:tr>
    </w:tbl>
    <w:p w14:paraId="0C0A8ABF" w14:textId="77777777" w:rsidR="00CD228C" w:rsidRPr="0089008B" w:rsidRDefault="00CD228C" w:rsidP="003C0EAE">
      <w:pPr>
        <w:pStyle w:val="PURADDITIONALTERMSHEADERMB"/>
        <w:keepNext/>
        <w:keepLines/>
        <w:rPr>
          <w:lang w:val="es-ES"/>
        </w:rPr>
      </w:pPr>
      <w:r w:rsidRPr="0089008B">
        <w:rPr>
          <w:lang w:val="es-ES"/>
        </w:rPr>
        <w:lastRenderedPageBreak/>
        <w:t>Términos Adicionales:</w:t>
      </w:r>
    </w:p>
    <w:p w14:paraId="0B7979A9" w14:textId="77777777" w:rsidR="00CD228C" w:rsidRPr="0089008B" w:rsidRDefault="00CD228C" w:rsidP="003C0EAE">
      <w:pPr>
        <w:pStyle w:val="PURBody-Indented"/>
        <w:keepNext/>
        <w:keepLines/>
        <w:rPr>
          <w:lang w:val="es-ES"/>
        </w:rPr>
      </w:pPr>
      <w:r w:rsidRPr="0089008B">
        <w:rPr>
          <w:lang w:val="es-ES"/>
        </w:rPr>
        <w:t>Cloud Platform Suite se licencia según las licencias de host.</w:t>
      </w:r>
    </w:p>
    <w:p w14:paraId="4E3D0BAE" w14:textId="09923BC9" w:rsidR="00CD228C" w:rsidRPr="0089008B" w:rsidRDefault="00CD228C" w:rsidP="003C0EAE">
      <w:pPr>
        <w:pStyle w:val="PURBody-Indented"/>
        <w:keepNext/>
        <w:keepLines/>
        <w:rPr>
          <w:lang w:val="es-ES"/>
        </w:rPr>
      </w:pPr>
      <w:r w:rsidRPr="0089008B">
        <w:rPr>
          <w:smallCaps/>
          <w:color w:val="00467F" w:themeColor="text2"/>
          <w:lang w:val="es-ES"/>
        </w:rPr>
        <w:t>Uso restringido de componentes de software</w:t>
      </w:r>
    </w:p>
    <w:p w14:paraId="16F5F066" w14:textId="77777777" w:rsidR="00CD228C" w:rsidRPr="0089008B" w:rsidRDefault="00CD228C" w:rsidP="003C0EAE">
      <w:pPr>
        <w:pStyle w:val="PURBody-Indented"/>
        <w:keepNext/>
        <w:keepLines/>
        <w:rPr>
          <w:lang w:val="es-ES"/>
        </w:rPr>
      </w:pPr>
      <w:r w:rsidRPr="0089008B">
        <w:rPr>
          <w:lang w:val="es-ES"/>
        </w:rPr>
        <w:t>El software incluye los siguientes componentes:</w:t>
      </w:r>
    </w:p>
    <w:p w14:paraId="741438E4" w14:textId="77777777" w:rsidR="00CD228C" w:rsidRPr="0089008B" w:rsidRDefault="00CD228C" w:rsidP="003C0EAE">
      <w:pPr>
        <w:pStyle w:val="PURBullet-Indented"/>
        <w:keepNext/>
        <w:keepLines/>
        <w:rPr>
          <w:lang w:val="es-ES"/>
        </w:rPr>
      </w:pPr>
      <w:r w:rsidRPr="0089008B">
        <w:rPr>
          <w:lang w:val="es-ES"/>
        </w:rPr>
        <w:t>R2 de Windows 2012 Server</w:t>
      </w:r>
    </w:p>
    <w:p w14:paraId="46D779BD" w14:textId="77777777" w:rsidR="00CD228C" w:rsidRPr="0089008B" w:rsidRDefault="00CD228C" w:rsidP="00CD228C">
      <w:pPr>
        <w:pStyle w:val="PURBullet-Indented"/>
        <w:rPr>
          <w:lang w:val="es-ES"/>
        </w:rPr>
      </w:pPr>
      <w:r w:rsidRPr="0089008B">
        <w:rPr>
          <w:lang w:val="es-ES"/>
        </w:rPr>
        <w:t>System Center 2012 R2</w:t>
      </w:r>
    </w:p>
    <w:p w14:paraId="53662BB0" w14:textId="77777777" w:rsidR="00CD228C" w:rsidRPr="004307BD" w:rsidRDefault="00CD228C" w:rsidP="00CD228C">
      <w:pPr>
        <w:pStyle w:val="PURBullet-Indented"/>
      </w:pPr>
      <w:r w:rsidRPr="004307BD">
        <w:t>Windows Azure Pack para Windows Server</w:t>
      </w:r>
    </w:p>
    <w:p w14:paraId="11A6EB96" w14:textId="77777777" w:rsidR="00CD228C" w:rsidRPr="0089008B" w:rsidRDefault="00CD228C" w:rsidP="00CD228C">
      <w:pPr>
        <w:pStyle w:val="PURBullet-Indented"/>
        <w:rPr>
          <w:lang w:val="es-ES"/>
        </w:rPr>
      </w:pPr>
      <w:r w:rsidRPr="0089008B">
        <w:rPr>
          <w:lang w:val="es-ES"/>
        </w:rPr>
        <w:t>SQL Server 2012 Standard</w:t>
      </w:r>
    </w:p>
    <w:p w14:paraId="4BA89B81" w14:textId="77B594F2" w:rsidR="00CD228C" w:rsidRPr="0089008B" w:rsidRDefault="00CD228C" w:rsidP="00583331">
      <w:pPr>
        <w:pStyle w:val="PURBody-Indented"/>
        <w:rPr>
          <w:lang w:val="es-ES"/>
        </w:rPr>
      </w:pPr>
      <w:r w:rsidRPr="0089008B">
        <w:rPr>
          <w:lang w:val="es-ES"/>
        </w:rPr>
        <w:t>Al adquirir una licencia para el software Cloud Platform Suite, usted no adquiere licencias para los componentes de software individuales que se identificaron anteriormente. Puede utilizar estos componentes de software únicamente como se describe en</w:t>
      </w:r>
      <w:r w:rsidR="00583331">
        <w:rPr>
          <w:lang w:val="es-ES"/>
        </w:rPr>
        <w:t> </w:t>
      </w:r>
      <w:r w:rsidRPr="0089008B">
        <w:rPr>
          <w:lang w:val="es-ES"/>
        </w:rPr>
        <w:t>esta sección.</w:t>
      </w:r>
    </w:p>
    <w:p w14:paraId="1E627EAE" w14:textId="4362DE64" w:rsidR="00CD228C" w:rsidRPr="0089008B" w:rsidRDefault="00CD228C" w:rsidP="00583331">
      <w:pPr>
        <w:pStyle w:val="PURBullet-Indented"/>
        <w:rPr>
          <w:lang w:val="es-ES"/>
        </w:rPr>
      </w:pPr>
      <w:r w:rsidRPr="0089008B">
        <w:rPr>
          <w:lang w:val="es-ES"/>
        </w:rPr>
        <w:t>System Center 2012 R2: puede utilizar este componente solo para administrar los OSE físicos y virtuales en su Tejido de Host y</w:t>
      </w:r>
      <w:r w:rsidR="00583331">
        <w:rPr>
          <w:lang w:val="es-ES"/>
        </w:rPr>
        <w:t> </w:t>
      </w:r>
      <w:r w:rsidRPr="0089008B">
        <w:rPr>
          <w:lang w:val="es-ES"/>
        </w:rPr>
        <w:t>para administrar instancias de Cloud Platform Guest (licenciado en forma separada) y/o instancias de sistemas operativos que no son de Microsoft que están hospedados en su Tejido de Host.</w:t>
      </w:r>
    </w:p>
    <w:p w14:paraId="43A29262" w14:textId="77777777" w:rsidR="00CD228C" w:rsidRPr="0089008B" w:rsidRDefault="00CD228C" w:rsidP="00CD228C">
      <w:pPr>
        <w:pStyle w:val="PURBullet-Indented"/>
        <w:rPr>
          <w:lang w:val="es-ES"/>
        </w:rPr>
      </w:pPr>
      <w:r w:rsidRPr="0089008B">
        <w:rPr>
          <w:lang w:val="es-ES"/>
        </w:rPr>
        <w:t>Windows Azure Pack: puede utilizar todas las características disponibles en este componente en cualquier OSE físico o virtual en su Tejido de Host.</w:t>
      </w:r>
    </w:p>
    <w:p w14:paraId="4ED683C8" w14:textId="0563BDFE" w:rsidR="00CD228C" w:rsidRPr="0089008B" w:rsidRDefault="00CD228C" w:rsidP="00583331">
      <w:pPr>
        <w:pStyle w:val="PURBullet-Indented"/>
        <w:rPr>
          <w:lang w:val="es-ES"/>
        </w:rPr>
      </w:pPr>
      <w:r w:rsidRPr="0089008B">
        <w:rPr>
          <w:lang w:val="es-ES"/>
        </w:rPr>
        <w:t>SQL Server 2012 Standard: puede utilizar este componente solo para ser compatible con System Center 2012 R2 y/o Windows</w:t>
      </w:r>
      <w:r w:rsidR="00583331">
        <w:rPr>
          <w:lang w:val="es-ES"/>
        </w:rPr>
        <w:t> </w:t>
      </w:r>
      <w:r w:rsidRPr="0089008B">
        <w:rPr>
          <w:lang w:val="es-ES"/>
        </w:rPr>
        <w:t>Azure Pack. No puede utilizar este componente para crear, configurar, consultar, modificar o utilizar una base de datos</w:t>
      </w:r>
      <w:r w:rsidR="00583331">
        <w:rPr>
          <w:lang w:val="es-ES"/>
        </w:rPr>
        <w:t> </w:t>
      </w:r>
      <w:r w:rsidRPr="0089008B">
        <w:rPr>
          <w:lang w:val="es-ES"/>
        </w:rPr>
        <w:t>que no es utilizada directamente por System Center 2012 R2 y/o Windows Azure Pack.</w:t>
      </w:r>
    </w:p>
    <w:p w14:paraId="168A62C1" w14:textId="661DCE68" w:rsidR="00CD228C" w:rsidRPr="0089008B" w:rsidRDefault="00CD228C" w:rsidP="00583331">
      <w:pPr>
        <w:pStyle w:val="PURBullet-Indented"/>
        <w:rPr>
          <w:lang w:val="es-ES"/>
        </w:rPr>
      </w:pPr>
      <w:r w:rsidRPr="0089008B">
        <w:rPr>
          <w:lang w:val="es-ES"/>
        </w:rPr>
        <w:t>Windows Server 2012 R2: puede utilizar este componente como sistema operativo para OSE físicos y virtuales que se ejecutan en su Tejido de Host. En cualquier OSE físico o virtual que utilice este componente como sistema operativo, puede utilizar toda</w:t>
      </w:r>
      <w:r w:rsidR="00583331">
        <w:rPr>
          <w:lang w:val="es-ES"/>
        </w:rPr>
        <w:t> </w:t>
      </w:r>
      <w:r w:rsidRPr="0089008B">
        <w:rPr>
          <w:lang w:val="es-ES"/>
        </w:rPr>
        <w:t>la funcionalidad disponible en este componente para implementar, configurar, administrar y operar su Tejido de Host. En</w:t>
      </w:r>
      <w:r w:rsidR="00583331">
        <w:rPr>
          <w:lang w:val="es-ES"/>
        </w:rPr>
        <w:t> </w:t>
      </w:r>
      <w:r w:rsidRPr="0089008B">
        <w:rPr>
          <w:lang w:val="es-ES"/>
        </w:rPr>
        <w:t>cualquier OSE físico o virtual que utilice este componente como sistema operativo, usted puede, no obstante, ejecutar solo</w:t>
      </w:r>
      <w:r w:rsidR="00583331">
        <w:rPr>
          <w:lang w:val="es-ES"/>
        </w:rPr>
        <w:t> </w:t>
      </w:r>
      <w:r w:rsidRPr="0089008B">
        <w:rPr>
          <w:lang w:val="es-ES"/>
        </w:rPr>
        <w:t>las siguientes aplicaciones únicamente para los siguientes propósitos:</w:t>
      </w:r>
    </w:p>
    <w:p w14:paraId="55FB4A72" w14:textId="77777777" w:rsidR="00CD228C" w:rsidRPr="0089008B" w:rsidRDefault="00CD228C" w:rsidP="00B64EAE">
      <w:pPr>
        <w:pStyle w:val="PURBullet-Indented"/>
        <w:ind w:left="720"/>
        <w:rPr>
          <w:lang w:val="es-ES"/>
        </w:rPr>
      </w:pPr>
      <w:r w:rsidRPr="0089008B">
        <w:rPr>
          <w:lang w:val="es-ES"/>
        </w:rPr>
        <w:t>System Center 2012 R2 para los fines descritos anteriormente;</w:t>
      </w:r>
    </w:p>
    <w:p w14:paraId="2463EA6E" w14:textId="77777777" w:rsidR="00CD228C" w:rsidRPr="0089008B" w:rsidRDefault="00CD228C" w:rsidP="00B64EAE">
      <w:pPr>
        <w:pStyle w:val="PURBullet-Indented"/>
        <w:ind w:left="720"/>
        <w:rPr>
          <w:lang w:val="es-ES"/>
        </w:rPr>
      </w:pPr>
      <w:r w:rsidRPr="0089008B">
        <w:rPr>
          <w:lang w:val="es-ES"/>
        </w:rPr>
        <w:t>Windows Azure Pack para los fines descritos anteriormente;</w:t>
      </w:r>
    </w:p>
    <w:p w14:paraId="282550D5" w14:textId="77777777" w:rsidR="00CD228C" w:rsidRPr="0089008B" w:rsidRDefault="00CD228C" w:rsidP="00B64EAE">
      <w:pPr>
        <w:pStyle w:val="PURBullet-Indented"/>
        <w:ind w:left="720"/>
        <w:rPr>
          <w:lang w:val="es-ES"/>
        </w:rPr>
      </w:pPr>
      <w:r w:rsidRPr="0089008B">
        <w:rPr>
          <w:lang w:val="es-ES"/>
        </w:rPr>
        <w:t>SQL Server 2012 Standard para los fines descritos anteriormente;</w:t>
      </w:r>
    </w:p>
    <w:p w14:paraId="3A9AD12C" w14:textId="77777777" w:rsidR="00CD228C" w:rsidRPr="0089008B" w:rsidRDefault="00CD228C" w:rsidP="00B64EAE">
      <w:pPr>
        <w:pStyle w:val="PURBullet-Indented"/>
        <w:ind w:left="720"/>
        <w:rPr>
          <w:lang w:val="es-ES"/>
        </w:rPr>
      </w:pPr>
      <w:r w:rsidRPr="0089008B">
        <w:rPr>
          <w:lang w:val="es-ES"/>
        </w:rPr>
        <w:t>aplicaciones que se utilizan únicamente para implementar, configurar, administrar y operar su Tejido de Host.</w:t>
      </w:r>
    </w:p>
    <w:p w14:paraId="60575DFF" w14:textId="32AED719" w:rsidR="00CD228C" w:rsidRPr="00687FCC" w:rsidRDefault="00CD228C" w:rsidP="00583331">
      <w:pPr>
        <w:pStyle w:val="PURBlueStrong-Indented"/>
        <w:rPr>
          <w:spacing w:val="0"/>
          <w:lang w:val="es-ES"/>
        </w:rPr>
      </w:pPr>
      <w:r w:rsidRPr="00687FCC">
        <w:rPr>
          <w:smallCaps w:val="0"/>
          <w:color w:val="404040" w:themeColor="text1" w:themeTint="BF"/>
          <w:spacing w:val="0"/>
          <w:lang w:val="es-ES"/>
        </w:rPr>
        <w:t>No puede ejecutar ninguna otra aplicación para cualquier otro propósito en ningún OSE físico o virtual en su Tejido de Host que utilice el</w:t>
      </w:r>
      <w:r w:rsidR="00583331" w:rsidRPr="00687FCC">
        <w:rPr>
          <w:smallCaps w:val="0"/>
          <w:color w:val="404040" w:themeColor="text1" w:themeTint="BF"/>
          <w:spacing w:val="0"/>
          <w:lang w:val="es-ES"/>
        </w:rPr>
        <w:t> </w:t>
      </w:r>
      <w:r w:rsidRPr="00687FCC">
        <w:rPr>
          <w:smallCaps w:val="0"/>
          <w:color w:val="404040" w:themeColor="text1" w:themeTint="BF"/>
          <w:spacing w:val="0"/>
          <w:lang w:val="es-ES"/>
        </w:rPr>
        <w:t xml:space="preserve">componente de Windows Server 2012 R2 como su sistema operativo. </w:t>
      </w:r>
    </w:p>
    <w:p w14:paraId="12BDF7C0" w14:textId="77777777" w:rsidR="00CD228C" w:rsidRPr="00687FCC" w:rsidRDefault="00CD228C" w:rsidP="00CD228C">
      <w:pPr>
        <w:pStyle w:val="PURBlueStrong-Indented"/>
        <w:rPr>
          <w:spacing w:val="0"/>
          <w:lang w:val="es-ES"/>
        </w:rPr>
      </w:pPr>
      <w:r w:rsidRPr="00687FCC">
        <w:rPr>
          <w:smallCaps w:val="0"/>
          <w:color w:val="404040" w:themeColor="text1" w:themeTint="BF"/>
          <w:spacing w:val="0"/>
          <w:lang w:val="es-ES"/>
        </w:rPr>
        <w:t>Debe adquirir una licencia separada de Microsoft Cloud Platform Guest por cada instancia de Microsoft Cloud Platform Guest hospedada en su Tejido de Host.</w:t>
      </w:r>
    </w:p>
    <w:p w14:paraId="61987B7D" w14:textId="77777777" w:rsidR="00CD228C" w:rsidRPr="0089008B" w:rsidRDefault="00CD228C" w:rsidP="00CD228C">
      <w:pPr>
        <w:pStyle w:val="PURBlueStrong"/>
        <w:rPr>
          <w:lang w:val="es-ES"/>
        </w:rPr>
      </w:pPr>
      <w:r w:rsidRPr="0089008B">
        <w:rPr>
          <w:lang w:val="es-ES"/>
        </w:rPr>
        <w:t>Acceso sin necesidad de Licencias de Acceso de Suscriptor (SAL)</w:t>
      </w:r>
    </w:p>
    <w:p w14:paraId="31C65CE7" w14:textId="77777777" w:rsidR="00CD228C" w:rsidRPr="0089008B" w:rsidRDefault="00CD228C" w:rsidP="00CD228C">
      <w:pPr>
        <w:pStyle w:val="PURBody-Indented"/>
        <w:rPr>
          <w:lang w:val="es-ES"/>
        </w:rPr>
      </w:pPr>
      <w:r w:rsidRPr="0089008B">
        <w:rPr>
          <w:lang w:val="es-ES"/>
        </w:rPr>
        <w:t>No necesita SAL para que otros dispositivos accedan a sus instancias del software.</w:t>
      </w:r>
    </w:p>
    <w:p w14:paraId="2F217927" w14:textId="77777777" w:rsidR="00CD228C" w:rsidRPr="0089008B" w:rsidRDefault="00CD228C" w:rsidP="00CD228C">
      <w:pPr>
        <w:pStyle w:val="PURBlueStrong-Indented"/>
        <w:rPr>
          <w:lang w:val="es-ES"/>
        </w:rPr>
      </w:pPr>
      <w:r w:rsidRPr="0089008B">
        <w:rPr>
          <w:lang w:val="es-ES"/>
        </w:rPr>
        <w:t>.NET Framework Software y la revisión de Windows KB975759</w:t>
      </w:r>
    </w:p>
    <w:p w14:paraId="14941A59" w14:textId="07F6544D" w:rsidR="00506D38" w:rsidRPr="0089008B" w:rsidRDefault="00CD228C" w:rsidP="00CD228C">
      <w:pPr>
        <w:pStyle w:val="PURBody-Indented"/>
        <w:rPr>
          <w:lang w:val="es-ES"/>
        </w:rPr>
      </w:pPr>
      <w:r w:rsidRPr="0089008B">
        <w:rPr>
          <w:lang w:val="es-ES"/>
        </w:rPr>
        <w:t>El software contiene el software Microsoft .NET Framework y la revisión de Windows KB975759. Consulte los términos de licencia para el software .NET Framework, software PowerShell y la revisión de Windows KB975759 en los Términos de Licencia Universales.</w:t>
      </w:r>
    </w:p>
    <w:p w14:paraId="28C1E29D" w14:textId="69629961" w:rsidR="00CC4461" w:rsidRPr="0089008B" w:rsidRDefault="005461DC" w:rsidP="004F278A">
      <w:pPr>
        <w:pStyle w:val="PURBody-Indented"/>
        <w:keepLines/>
        <w:ind w:left="274"/>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311F64FF" w14:textId="2DBF908B" w:rsidR="00CC4461" w:rsidRPr="0089008B" w:rsidRDefault="00CC4461" w:rsidP="00F7453D">
      <w:pPr>
        <w:pStyle w:val="PURProductName"/>
        <w:rPr>
          <w:lang w:val="es-ES"/>
        </w:rPr>
      </w:pPr>
      <w:bookmarkStart w:id="981" w:name="_Toc370118466"/>
      <w:bookmarkStart w:id="982" w:name="_Toc370124876"/>
      <w:bookmarkStart w:id="983" w:name="_Toc370125145"/>
      <w:bookmarkStart w:id="984" w:name="_Toc370125585"/>
      <w:bookmarkStart w:id="985" w:name="_Toc378682120"/>
      <w:bookmarkStart w:id="986" w:name="_Toc378682295"/>
      <w:bookmarkStart w:id="987" w:name="_Toc371268307"/>
      <w:bookmarkStart w:id="988" w:name="_Toc371268374"/>
      <w:bookmarkStart w:id="989" w:name="_Toc379278510"/>
      <w:bookmarkStart w:id="990" w:name="_Toc388447727"/>
      <w:bookmarkStart w:id="991" w:name="_Toc388997282"/>
      <w:r w:rsidRPr="0089008B">
        <w:rPr>
          <w:lang w:val="es-ES"/>
        </w:rPr>
        <w:t>Cloud Platform Guest</w:t>
      </w:r>
      <w:bookmarkEnd w:id="981"/>
      <w:bookmarkEnd w:id="982"/>
      <w:bookmarkEnd w:id="983"/>
      <w:bookmarkEnd w:id="984"/>
      <w:bookmarkEnd w:id="985"/>
      <w:bookmarkEnd w:id="986"/>
      <w:bookmarkEnd w:id="987"/>
      <w:bookmarkEnd w:id="988"/>
      <w:bookmarkEnd w:id="989"/>
      <w:bookmarkEnd w:id="990"/>
      <w:bookmarkEnd w:id="991"/>
      <w:r w:rsidRPr="0089008B">
        <w:rPr>
          <w:lang w:val="es-ES"/>
        </w:rPr>
        <w:fldChar w:fldCharType="begin"/>
      </w:r>
      <w:r w:rsidRPr="0089008B">
        <w:rPr>
          <w:lang w:val="es-ES"/>
        </w:rPr>
        <w:instrText>XE "Cloud Platform Guest"</w:instrText>
      </w:r>
      <w:r w:rsidRPr="0089008B">
        <w:rPr>
          <w:lang w:val="es-ES"/>
        </w:rPr>
        <w:fldChar w:fldCharType="end"/>
      </w:r>
    </w:p>
    <w:p w14:paraId="1C725AD0" w14:textId="77777777" w:rsidR="00CC4461" w:rsidRPr="0089008B" w:rsidRDefault="00CC4461" w:rsidP="00DE6697">
      <w:pPr>
        <w:pStyle w:val="PURLicenseTerm"/>
        <w:keepNext/>
        <w:keepLines/>
        <w:spacing w:after="116" w:line="232" w:lineRule="exact"/>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EF096C" w14:paraId="220217D4" w14:textId="77777777" w:rsidTr="00CD6E9D">
        <w:tc>
          <w:tcPr>
            <w:tcW w:w="2477" w:type="pct"/>
            <w:tcBorders>
              <w:top w:val="dotted" w:sz="4" w:space="0" w:color="B9D3EB" w:themeColor="accent1"/>
              <w:bottom w:val="nil"/>
            </w:tcBorders>
          </w:tcPr>
          <w:p w14:paraId="6A129EAC" w14:textId="0B1040CA" w:rsidR="00CC4461" w:rsidRPr="0089008B" w:rsidRDefault="00CC4461" w:rsidP="00DE6697">
            <w:pPr>
              <w:pStyle w:val="PURLMSH"/>
              <w:keepNext/>
              <w:keepLines/>
              <w:spacing w:line="233" w:lineRule="auto"/>
              <w:rPr>
                <w:lang w:val="es-ES"/>
              </w:rPr>
            </w:pPr>
            <w:r w:rsidRPr="0089008B">
              <w:rPr>
                <w:lang w:val="es-ES"/>
              </w:rPr>
              <w:t xml:space="preserve">Movilidad de Licencias en Granjas de Servidores: </w:t>
            </w:r>
            <w:r w:rsidRPr="0089008B">
              <w:rPr>
                <w:b/>
                <w:lang w:val="es-ES"/>
              </w:rPr>
              <w:t>No</w:t>
            </w:r>
          </w:p>
        </w:tc>
        <w:tc>
          <w:tcPr>
            <w:tcW w:w="2523" w:type="pct"/>
            <w:tcBorders>
              <w:top w:val="dotted" w:sz="4" w:space="0" w:color="B9D3EB" w:themeColor="accent1"/>
              <w:bottom w:val="nil"/>
            </w:tcBorders>
          </w:tcPr>
          <w:p w14:paraId="675E26C4" w14:textId="79B507CD" w:rsidR="00CC4461" w:rsidRPr="0089008B" w:rsidRDefault="00CC4461" w:rsidP="00DE6697">
            <w:pPr>
              <w:pStyle w:val="PURLMSH"/>
              <w:keepNext/>
              <w:keepLines/>
              <w:spacing w:line="233" w:lineRule="auto"/>
              <w:rPr>
                <w:i/>
                <w:lang w:val="es-ES"/>
              </w:rPr>
            </w:pPr>
            <w:r w:rsidRPr="0089008B">
              <w:rPr>
                <w:lang w:val="es-ES"/>
              </w:rPr>
              <w:t xml:space="preserve">Ver Notificación Aplicable: </w:t>
            </w:r>
            <w:r w:rsidRPr="0089008B">
              <w:rPr>
                <w:b/>
                <w:lang w:val="es-ES"/>
              </w:rPr>
              <w:t xml:space="preserve">Transferencia de datos, H.264/AVC y VC-1 </w:t>
            </w:r>
            <w:r w:rsidRPr="0089008B">
              <w:rPr>
                <w:i/>
                <w:lang w:val="es-ES"/>
              </w:rPr>
              <w:t xml:space="preserve">(consulte el </w:t>
            </w:r>
            <w:hyperlink w:anchor="Appendix2" w:history="1">
              <w:r w:rsidR="00D66198" w:rsidRPr="0089008B">
                <w:rPr>
                  <w:rStyle w:val="Hyperlink"/>
                  <w:i/>
                  <w:lang w:val="es-ES"/>
                </w:rPr>
                <w:t>Anexo 2</w:t>
              </w:r>
            </w:hyperlink>
            <w:r w:rsidRPr="0089008B">
              <w:rPr>
                <w:i/>
                <w:lang w:val="es-ES"/>
              </w:rPr>
              <w:t>)</w:t>
            </w:r>
          </w:p>
        </w:tc>
      </w:tr>
      <w:tr w:rsidR="00EE7C5B" w:rsidRPr="0089008B" w14:paraId="48159E84" w14:textId="77777777" w:rsidTr="00CD6E9D">
        <w:tc>
          <w:tcPr>
            <w:tcW w:w="2477" w:type="pct"/>
            <w:tcBorders>
              <w:top w:val="nil"/>
              <w:bottom w:val="nil"/>
            </w:tcBorders>
          </w:tcPr>
          <w:p w14:paraId="769EBCD7" w14:textId="2CC592E1" w:rsidR="00EE7C5B" w:rsidRPr="0089008B" w:rsidRDefault="00EE7C5B" w:rsidP="00DE6697">
            <w:pPr>
              <w:pStyle w:val="PURLMSH"/>
              <w:spacing w:line="233" w:lineRule="auto"/>
              <w:rPr>
                <w:lang w:val="es-ES"/>
              </w:rPr>
            </w:pPr>
            <w:r w:rsidRPr="0089008B">
              <w:rPr>
                <w:lang w:val="es-ES"/>
              </w:rPr>
              <w:t xml:space="preserve">Software Adicional/Cliente: </w:t>
            </w:r>
            <w:r w:rsidRPr="0089008B">
              <w:rPr>
                <w:b/>
                <w:lang w:val="es-ES"/>
              </w:rPr>
              <w:t>Sí</w:t>
            </w:r>
          </w:p>
        </w:tc>
        <w:tc>
          <w:tcPr>
            <w:tcW w:w="2523" w:type="pct"/>
            <w:tcBorders>
              <w:top w:val="nil"/>
              <w:bottom w:val="nil"/>
            </w:tcBorders>
          </w:tcPr>
          <w:p w14:paraId="42BF831C" w14:textId="38B45662" w:rsidR="00EE7C5B" w:rsidRPr="0089008B" w:rsidRDefault="00EE7C5B" w:rsidP="00DE6697">
            <w:pPr>
              <w:pStyle w:val="PURLMSH"/>
              <w:spacing w:line="233" w:lineRule="auto"/>
              <w:rPr>
                <w:i/>
                <w:lang w:val="es-ES"/>
              </w:rPr>
            </w:pPr>
          </w:p>
        </w:tc>
      </w:tr>
    </w:tbl>
    <w:p w14:paraId="429DCB11" w14:textId="77777777" w:rsidR="00CC4461" w:rsidRPr="0089008B" w:rsidRDefault="00CC4461" w:rsidP="003C0EAE">
      <w:pPr>
        <w:pStyle w:val="PURADDITIONALTERMSHEADERMB"/>
        <w:keepNext/>
        <w:keepLines/>
        <w:spacing w:after="114" w:line="233" w:lineRule="auto"/>
        <w:rPr>
          <w:lang w:val="es-ES"/>
        </w:rPr>
      </w:pPr>
      <w:r w:rsidRPr="0089008B">
        <w:rPr>
          <w:lang w:val="es-ES"/>
        </w:rPr>
        <w:lastRenderedPageBreak/>
        <w:t>Términos Adicionales:</w:t>
      </w:r>
    </w:p>
    <w:p w14:paraId="0D41BDC9" w14:textId="77777777" w:rsidR="00CC4461" w:rsidRPr="0089008B" w:rsidRDefault="00CC4461" w:rsidP="003C0EAE">
      <w:pPr>
        <w:pStyle w:val="PURBody-Indented"/>
        <w:keepNext/>
        <w:keepLines/>
        <w:spacing w:after="114" w:line="233" w:lineRule="auto"/>
        <w:ind w:left="274"/>
        <w:rPr>
          <w:lang w:val="es-ES"/>
        </w:rPr>
      </w:pPr>
      <w:r w:rsidRPr="0089008B">
        <w:rPr>
          <w:lang w:val="es-ES"/>
        </w:rPr>
        <w:t>Cloud Platform Guest se licencia según licencias de invitado.</w:t>
      </w:r>
    </w:p>
    <w:p w14:paraId="2E1A71C2" w14:textId="3629BD80" w:rsidR="00CC4461" w:rsidRPr="0089008B" w:rsidRDefault="00CC4461" w:rsidP="003C0EAE">
      <w:pPr>
        <w:keepNext/>
        <w:keepLines/>
        <w:spacing w:after="194" w:line="235" w:lineRule="auto"/>
        <w:ind w:left="821" w:hanging="547"/>
        <w:rPr>
          <w:lang w:val="es-ES"/>
        </w:rPr>
      </w:pPr>
      <w:r w:rsidRPr="0089008B">
        <w:rPr>
          <w:smallCaps/>
          <w:color w:val="00467F" w:themeColor="text2"/>
          <w:sz w:val="18"/>
          <w:lang w:val="es-ES"/>
        </w:rPr>
        <w:t>Derechos para Windows Server</w:t>
      </w:r>
    </w:p>
    <w:p w14:paraId="478AD99F" w14:textId="77777777" w:rsidR="00CC4461" w:rsidRPr="0089008B" w:rsidRDefault="00CC4461" w:rsidP="00DE6697">
      <w:pPr>
        <w:pStyle w:val="PURBody-Indented"/>
        <w:spacing w:after="114" w:line="233" w:lineRule="auto"/>
        <w:ind w:left="274"/>
        <w:rPr>
          <w:lang w:val="es-ES"/>
        </w:rPr>
      </w:pPr>
      <w:r w:rsidRPr="0089008B">
        <w:rPr>
          <w:lang w:val="es-ES"/>
        </w:rPr>
        <w:t>Puede crear, almacenar y utilizar la versión 2012 o versiones anteriores de las siguientes ediciones de Windows Server en vez de utilizar el software:</w:t>
      </w:r>
    </w:p>
    <w:p w14:paraId="34CB80CE" w14:textId="77777777" w:rsidR="00CC4461" w:rsidRPr="0089008B" w:rsidRDefault="00CC4461" w:rsidP="00DE6697">
      <w:pPr>
        <w:pStyle w:val="PURBody-Indented"/>
        <w:numPr>
          <w:ilvl w:val="0"/>
          <w:numId w:val="30"/>
        </w:numPr>
        <w:spacing w:after="114" w:line="235" w:lineRule="auto"/>
        <w:ind w:left="548" w:hanging="274"/>
        <w:contextualSpacing/>
        <w:rPr>
          <w:lang w:val="es-ES"/>
        </w:rPr>
      </w:pPr>
      <w:r w:rsidRPr="0089008B">
        <w:rPr>
          <w:lang w:val="es-ES"/>
        </w:rPr>
        <w:t xml:space="preserve">Windows Server Standard </w:t>
      </w:r>
    </w:p>
    <w:p w14:paraId="7E1922B8" w14:textId="77777777" w:rsidR="00CC4461" w:rsidRPr="0089008B" w:rsidRDefault="00CC4461" w:rsidP="00DE6697">
      <w:pPr>
        <w:pStyle w:val="PURBody-Indented"/>
        <w:numPr>
          <w:ilvl w:val="0"/>
          <w:numId w:val="30"/>
        </w:numPr>
        <w:spacing w:after="114" w:line="235" w:lineRule="auto"/>
        <w:ind w:left="548" w:hanging="274"/>
        <w:contextualSpacing/>
        <w:rPr>
          <w:lang w:val="es-ES"/>
        </w:rPr>
      </w:pPr>
      <w:r w:rsidRPr="0089008B">
        <w:rPr>
          <w:lang w:val="es-ES"/>
        </w:rPr>
        <w:t>Windows Server Enterprise</w:t>
      </w:r>
    </w:p>
    <w:p w14:paraId="2555DC6A" w14:textId="77777777" w:rsidR="00CC4461" w:rsidRPr="0089008B" w:rsidRDefault="00CC4461" w:rsidP="00DE6697">
      <w:pPr>
        <w:pStyle w:val="PURBody-Indented"/>
        <w:numPr>
          <w:ilvl w:val="0"/>
          <w:numId w:val="30"/>
        </w:numPr>
        <w:spacing w:after="114" w:line="235" w:lineRule="auto"/>
        <w:ind w:left="548" w:hanging="274"/>
        <w:contextualSpacing/>
        <w:rPr>
          <w:lang w:val="es-ES"/>
        </w:rPr>
      </w:pPr>
      <w:r w:rsidRPr="0089008B">
        <w:rPr>
          <w:lang w:val="es-ES"/>
        </w:rPr>
        <w:t>Windows Server Datacenter</w:t>
      </w:r>
    </w:p>
    <w:p w14:paraId="69F593D0" w14:textId="77777777" w:rsidR="00CC4461" w:rsidRPr="0089008B" w:rsidRDefault="00CC4461" w:rsidP="00DE6697">
      <w:pPr>
        <w:pStyle w:val="PURBody-Indented"/>
        <w:numPr>
          <w:ilvl w:val="0"/>
          <w:numId w:val="30"/>
        </w:numPr>
        <w:spacing w:after="114" w:line="235" w:lineRule="auto"/>
        <w:ind w:left="548" w:hanging="274"/>
        <w:contextualSpacing/>
        <w:rPr>
          <w:lang w:val="es-ES"/>
        </w:rPr>
      </w:pPr>
      <w:r w:rsidRPr="0089008B">
        <w:rPr>
          <w:lang w:val="es-ES"/>
        </w:rPr>
        <w:t>Windows Server Essentials</w:t>
      </w:r>
    </w:p>
    <w:p w14:paraId="0D349371" w14:textId="77777777" w:rsidR="00CC4461" w:rsidRPr="0089008B" w:rsidRDefault="00CC4461" w:rsidP="00DE6697">
      <w:pPr>
        <w:pStyle w:val="PURBody-Indented"/>
        <w:numPr>
          <w:ilvl w:val="0"/>
          <w:numId w:val="30"/>
        </w:numPr>
        <w:spacing w:after="114" w:line="235" w:lineRule="auto"/>
        <w:ind w:left="548" w:hanging="274"/>
        <w:contextualSpacing/>
        <w:rPr>
          <w:lang w:val="es-ES"/>
        </w:rPr>
      </w:pPr>
      <w:r w:rsidRPr="0089008B">
        <w:rPr>
          <w:lang w:val="es-ES"/>
        </w:rPr>
        <w:t>Windows Web Server</w:t>
      </w:r>
    </w:p>
    <w:p w14:paraId="350919B6" w14:textId="77777777" w:rsidR="00CC4461" w:rsidRPr="0089008B" w:rsidRDefault="00CC4461" w:rsidP="00DE6697">
      <w:pPr>
        <w:pStyle w:val="PURBody-Indented"/>
        <w:numPr>
          <w:ilvl w:val="0"/>
          <w:numId w:val="30"/>
        </w:numPr>
        <w:spacing w:after="114" w:line="235" w:lineRule="auto"/>
        <w:ind w:left="548" w:hanging="274"/>
        <w:contextualSpacing/>
        <w:rPr>
          <w:lang w:val="es-ES"/>
        </w:rPr>
      </w:pPr>
      <w:r w:rsidRPr="0089008B">
        <w:rPr>
          <w:lang w:val="es-ES"/>
        </w:rPr>
        <w:t>Sistema operativo Windows HPC Server</w:t>
      </w:r>
    </w:p>
    <w:p w14:paraId="392C35C8" w14:textId="77777777" w:rsidR="00CC4461" w:rsidRPr="00F7453D" w:rsidRDefault="00CC4461" w:rsidP="00DE6697">
      <w:pPr>
        <w:pStyle w:val="PURBody-Indented"/>
        <w:spacing w:after="114" w:line="233" w:lineRule="auto"/>
        <w:ind w:left="274"/>
        <w:rPr>
          <w:spacing w:val="-1"/>
          <w:lang w:val="es-ES"/>
        </w:rPr>
      </w:pPr>
      <w:r w:rsidRPr="00F7453D">
        <w:rPr>
          <w:spacing w:val="-1"/>
          <w:lang w:val="es-ES"/>
        </w:rPr>
        <w:t xml:space="preserve">Estos términos de licencia se aplican a su uso de las ediciones mencionadas anteriormente. Al elegir esta opción, no tendrá derecho a crear, almacenar o utilizar un número mayor de instancias del software que el permitido según estos términos de licencia. </w:t>
      </w:r>
    </w:p>
    <w:p w14:paraId="70180B40" w14:textId="77777777" w:rsidR="00CC4461" w:rsidRPr="0089008B" w:rsidRDefault="00CC4461" w:rsidP="00DE6697">
      <w:pPr>
        <w:pStyle w:val="PURBlueStrong"/>
        <w:spacing w:after="56" w:line="232" w:lineRule="exact"/>
        <w:rPr>
          <w:lang w:val="es-ES"/>
        </w:rPr>
      </w:pPr>
      <w:r w:rsidRPr="0089008B">
        <w:rPr>
          <w:lang w:val="es-ES"/>
        </w:rPr>
        <w:t>Tecnología de Almacenamiento de Datos</w:t>
      </w:r>
    </w:p>
    <w:p w14:paraId="65748F08" w14:textId="2DC361DD" w:rsidR="00CC4461" w:rsidRPr="0089008B" w:rsidRDefault="00CC4461" w:rsidP="00DE6697">
      <w:pPr>
        <w:pStyle w:val="PURBody-Indented"/>
        <w:spacing w:after="114" w:line="233" w:lineRule="auto"/>
        <w:ind w:left="274"/>
        <w:rPr>
          <w:lang w:val="es-ES"/>
        </w:rPr>
      </w:pPr>
      <w:r w:rsidRPr="0089008B">
        <w:rPr>
          <w:lang w:val="es-ES"/>
        </w:rPr>
        <w:t>El software de servidor podrá incluir la tecnología de almacenamiento de datos denominada Windows Internal Database. Los</w:t>
      </w:r>
      <w:r w:rsidR="00F7453D">
        <w:rPr>
          <w:lang w:val="es-ES"/>
        </w:rPr>
        <w:t> </w:t>
      </w:r>
      <w:r w:rsidRPr="0089008B">
        <w:rPr>
          <w:lang w:val="es-ES"/>
        </w:rPr>
        <w:t>componentes del software de servidor utilizan esta tecnología para almacenar datos. De lo contrario, no podrá utilizar ni</w:t>
      </w:r>
      <w:r w:rsidR="00F7453D">
        <w:rPr>
          <w:lang w:val="es-ES"/>
        </w:rPr>
        <w:t> </w:t>
      </w:r>
      <w:r w:rsidRPr="0089008B">
        <w:rPr>
          <w:lang w:val="es-ES"/>
        </w:rPr>
        <w:t>acceder a esta tecnología bajo el presente contrato.</w:t>
      </w:r>
    </w:p>
    <w:p w14:paraId="43A01E9E" w14:textId="77777777" w:rsidR="00CC4461" w:rsidRPr="004307BD" w:rsidRDefault="00CC4461" w:rsidP="00DE6697">
      <w:pPr>
        <w:pStyle w:val="PURBlueStrong"/>
        <w:spacing w:after="56" w:line="232" w:lineRule="exact"/>
        <w:rPr>
          <w:lang w:val="pt-BR"/>
        </w:rPr>
      </w:pPr>
      <w:r w:rsidRPr="004307BD">
        <w:rPr>
          <w:lang w:val="pt-BR"/>
        </w:rPr>
        <w:t>Servicios de Escritorio Remoto de Windows Server 2012 R2</w:t>
      </w:r>
    </w:p>
    <w:p w14:paraId="6974A4D3" w14:textId="77777777" w:rsidR="00B64EAE" w:rsidRPr="0089008B" w:rsidRDefault="00CC4461" w:rsidP="00DE6697">
      <w:pPr>
        <w:pStyle w:val="PURBody-Indented"/>
        <w:spacing w:after="114" w:line="233" w:lineRule="auto"/>
        <w:ind w:left="274"/>
        <w:rPr>
          <w:lang w:val="es-ES"/>
        </w:rPr>
      </w:pPr>
      <w:r w:rsidRPr="004307BD">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89008B">
        <w:rPr>
          <w:lang w:val="es-ES"/>
        </w:rPr>
        <w:t>Consulte la sección del modelo de licencia SAL para obtener una descripción de la licencia SAL.</w:t>
      </w:r>
    </w:p>
    <w:p w14:paraId="1217C7CC" w14:textId="3F4F8FED" w:rsidR="00CC4461" w:rsidRPr="0089008B" w:rsidRDefault="00CC4461" w:rsidP="00DE6697">
      <w:pPr>
        <w:pStyle w:val="PURBody-Indented"/>
        <w:spacing w:after="114" w:line="233" w:lineRule="auto"/>
        <w:ind w:left="274"/>
        <w:rPr>
          <w:lang w:val="es-ES"/>
        </w:rPr>
      </w:pPr>
      <w:r w:rsidRPr="0089008B">
        <w:rPr>
          <w:lang w:val="es-ES"/>
        </w:rPr>
        <w:t>También deberá adquirir una licencia SAL de Servicios de Escritorio Remoto para Windows Server 2012 R2 para cada usuario que</w:t>
      </w:r>
      <w:r w:rsidR="00F7453D">
        <w:rPr>
          <w:lang w:val="es-ES"/>
        </w:rPr>
        <w:t> </w:t>
      </w:r>
      <w:r w:rsidRPr="0089008B">
        <w:rPr>
          <w:lang w:val="es-ES"/>
        </w:rPr>
        <w:t>esté autorizado a acceder, de forma directa o indirecta, a los Servicios de Escritorio Remoto para Windows Server 2012 R2 o</w:t>
      </w:r>
      <w:r w:rsidR="00F7453D">
        <w:rPr>
          <w:lang w:val="es-ES"/>
        </w:rPr>
        <w:t> </w:t>
      </w:r>
      <w:r w:rsidRPr="0089008B">
        <w:rPr>
          <w:lang w:val="es-ES"/>
        </w:rPr>
        <w:t>a</w:t>
      </w:r>
      <w:r w:rsidR="00F7453D">
        <w:rPr>
          <w:lang w:val="es-ES"/>
        </w:rPr>
        <w:t> </w:t>
      </w:r>
      <w:r w:rsidRPr="0089008B">
        <w:rPr>
          <w:lang w:val="es-ES"/>
        </w:rPr>
        <w:t>Windows Server 2012 R2 para alojar una interfaz gráfica de usuario (mediante el uso de la funcionalidad de Servicios de Escritorio Remoto para Windows Server 2012 R2 u otra tecnología).</w:t>
      </w:r>
    </w:p>
    <w:p w14:paraId="355885F2" w14:textId="4CC0372D" w:rsidR="00CC4461" w:rsidRPr="0089008B" w:rsidRDefault="00CC4461" w:rsidP="00DE6697">
      <w:pPr>
        <w:pStyle w:val="PURBody-Indented"/>
        <w:spacing w:after="114" w:line="233" w:lineRule="auto"/>
        <w:ind w:left="274"/>
        <w:rPr>
          <w:lang w:val="es-ES"/>
        </w:rPr>
      </w:pPr>
      <w:r w:rsidRPr="0089008B">
        <w:rPr>
          <w:lang w:val="es-ES"/>
        </w:rPr>
        <w:t>Los desktops entregados como un servicio reciben soporte según SPLA mediante el uso de Windows Server y Servicios de Escritorio remoto (RDS). Si elige entregar un servicio de este tipo, debe indicar explícitamente en sus materiales de marketing que</w:t>
      </w:r>
      <w:r w:rsidR="00F7453D">
        <w:rPr>
          <w:lang w:val="es-ES"/>
        </w:rPr>
        <w:t> </w:t>
      </w:r>
      <w:r w:rsidRPr="0089008B">
        <w:rPr>
          <w:lang w:val="es-ES"/>
        </w:rPr>
        <w:t>esta infraestructura se utiliza para su entrega del servicio. El sistema operativo de sobremesa Windows no se puede utilizar para proporcionar un cliente alojado, una interfaz gráfica de usuario alojada o un desktop como un servicio.</w:t>
      </w:r>
    </w:p>
    <w:p w14:paraId="20176E88" w14:textId="77777777" w:rsidR="00CC4461" w:rsidRPr="0089008B" w:rsidRDefault="00CC4461" w:rsidP="00DE6697">
      <w:pPr>
        <w:pStyle w:val="PURBlueStrong"/>
        <w:spacing w:after="56" w:line="232" w:lineRule="exact"/>
        <w:rPr>
          <w:lang w:val="es-ES"/>
        </w:rPr>
      </w:pPr>
      <w:r w:rsidRPr="0089008B">
        <w:rPr>
          <w:lang w:val="es-ES"/>
        </w:rPr>
        <w:t>Servicios de Administración de Derechos de Active Directory de Windows Server 2012 R2</w:t>
      </w:r>
    </w:p>
    <w:p w14:paraId="3DF8142C" w14:textId="77777777" w:rsidR="00CC4461" w:rsidRPr="0089008B" w:rsidRDefault="00CC4461" w:rsidP="00DE6697">
      <w:pPr>
        <w:pStyle w:val="PURBody-Indented"/>
        <w:spacing w:after="114" w:line="233" w:lineRule="auto"/>
        <w:ind w:left="274"/>
        <w:rPr>
          <w:lang w:val="es-ES"/>
        </w:rPr>
      </w:pPr>
      <w:r w:rsidRPr="0089008B">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712AC1BC" w14:textId="77777777" w:rsidR="00CC4461" w:rsidRPr="0089008B" w:rsidRDefault="00CC4461" w:rsidP="00DE6697">
      <w:pPr>
        <w:pStyle w:val="PURBlueStrong"/>
        <w:spacing w:after="56" w:line="232" w:lineRule="exact"/>
        <w:rPr>
          <w:lang w:val="es-ES"/>
        </w:rPr>
      </w:pPr>
      <w:r w:rsidRPr="0089008B">
        <w:rPr>
          <w:lang w:val="es-ES"/>
        </w:rPr>
        <w:t>Microsoft Application Virtualization para Servicios de Escritorio remoto.</w:t>
      </w:r>
    </w:p>
    <w:p w14:paraId="10573CC4" w14:textId="0A9829F2" w:rsidR="00CC4461" w:rsidRPr="0089008B" w:rsidRDefault="00CC4461" w:rsidP="00DE6697">
      <w:pPr>
        <w:pStyle w:val="PURBody-Indented"/>
        <w:spacing w:after="114" w:line="233" w:lineRule="auto"/>
        <w:ind w:left="274"/>
        <w:rPr>
          <w:lang w:val="es-ES"/>
        </w:rPr>
      </w:pPr>
      <w:r w:rsidRPr="0089008B">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7DC2DB3B" w14:textId="77777777" w:rsidR="00CC4461" w:rsidRPr="0089008B" w:rsidRDefault="00CC4461" w:rsidP="00DE6697">
      <w:pPr>
        <w:pStyle w:val="PURBlueStrong-Indented"/>
        <w:spacing w:after="56" w:line="232" w:lineRule="exact"/>
        <w:ind w:left="274"/>
        <w:rPr>
          <w:lang w:val="es-ES"/>
        </w:rPr>
      </w:pPr>
      <w:r w:rsidRPr="0089008B">
        <w:rPr>
          <w:lang w:val="es-ES"/>
        </w:rPr>
        <w:t xml:space="preserve">.NET Framework Software </w:t>
      </w:r>
    </w:p>
    <w:p w14:paraId="4CC225B4" w14:textId="5D2D69C3" w:rsidR="00506D38" w:rsidRPr="0089008B" w:rsidRDefault="00CC4461" w:rsidP="00DE6697">
      <w:pPr>
        <w:pStyle w:val="PURBody-Indented"/>
        <w:spacing w:after="114" w:line="233" w:lineRule="auto"/>
        <w:ind w:left="274"/>
        <w:rPr>
          <w:lang w:val="es-ES"/>
        </w:rPr>
      </w:pPr>
      <w:r w:rsidRPr="0089008B">
        <w:rPr>
          <w:lang w:val="es-ES"/>
        </w:rPr>
        <w:t>El software contiene el software Microsoft .NET Framework. Consulte los términos de licencia para el software .NET Framework, software PowerShell y la revisión de Windows KB975759 en los Términos de Licencia Universales.</w:t>
      </w:r>
    </w:p>
    <w:p w14:paraId="0A2CA5E6" w14:textId="39DC71D8" w:rsidR="00CC4461" w:rsidRPr="0089008B" w:rsidRDefault="005461DC" w:rsidP="004F278A">
      <w:pPr>
        <w:pStyle w:val="PURBody-Indented"/>
        <w:keepLines/>
        <w:spacing w:after="0" w:line="228" w:lineRule="auto"/>
        <w:ind w:left="274"/>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491DDF6E" w14:textId="77777777" w:rsidR="00423D30" w:rsidRPr="0089008B" w:rsidRDefault="00423D30" w:rsidP="00CD6E9D">
      <w:pPr>
        <w:pStyle w:val="PURSectionHeading"/>
        <w:keepLines/>
        <w:rPr>
          <w:lang w:val="es-ES"/>
        </w:rPr>
        <w:sectPr w:rsidR="00423D30" w:rsidRPr="0089008B" w:rsidSect="002961FB">
          <w:footerReference w:type="default" r:id="rId185"/>
          <w:type w:val="continuous"/>
          <w:pgSz w:w="12240" w:h="15840" w:code="1"/>
          <w:pgMar w:top="1166" w:right="720" w:bottom="720" w:left="720" w:header="432" w:footer="288" w:gutter="0"/>
          <w:cols w:space="360"/>
          <w:docGrid w:linePitch="360"/>
        </w:sectPr>
      </w:pPr>
    </w:p>
    <w:p w14:paraId="45F48DFA" w14:textId="58E7BA53" w:rsidR="006B33B9" w:rsidRPr="0089008B" w:rsidRDefault="006B33B9" w:rsidP="006B33B9">
      <w:pPr>
        <w:pStyle w:val="PURSectionHeading"/>
        <w:rPr>
          <w:lang w:val="es-ES"/>
        </w:rPr>
      </w:pPr>
      <w:bookmarkStart w:id="992" w:name="_Toc363552829"/>
      <w:bookmarkStart w:id="993" w:name="_Toc378682296"/>
      <w:bookmarkStart w:id="994" w:name="_Toc371268308"/>
      <w:bookmarkStart w:id="995" w:name="_Toc379278511"/>
      <w:bookmarkStart w:id="996" w:name="_Toc388997283"/>
      <w:bookmarkStart w:id="997" w:name="OLS"/>
      <w:bookmarkEnd w:id="967"/>
      <w:r w:rsidRPr="0089008B">
        <w:rPr>
          <w:lang w:val="es-ES"/>
        </w:rPr>
        <w:lastRenderedPageBreak/>
        <w:t>Servicios Online</w:t>
      </w:r>
      <w:bookmarkEnd w:id="958"/>
      <w:bookmarkEnd w:id="959"/>
      <w:bookmarkEnd w:id="960"/>
      <w:bookmarkEnd w:id="961"/>
      <w:bookmarkEnd w:id="962"/>
      <w:bookmarkEnd w:id="968"/>
      <w:bookmarkEnd w:id="969"/>
      <w:bookmarkEnd w:id="992"/>
      <w:bookmarkEnd w:id="993"/>
      <w:bookmarkEnd w:id="994"/>
      <w:bookmarkEnd w:id="995"/>
      <w:bookmarkEnd w:id="996"/>
    </w:p>
    <w:p w14:paraId="51F78F34" w14:textId="77777777" w:rsidR="0006656D" w:rsidRPr="0089008B" w:rsidRDefault="0006656D">
      <w:pPr>
        <w:pStyle w:val="TOC2"/>
        <w:rPr>
          <w:lang w:val="es-ES"/>
        </w:rPr>
        <w:sectPr w:rsidR="0006656D" w:rsidRPr="0089008B" w:rsidSect="002D026F">
          <w:footerReference w:type="default" r:id="rId186"/>
          <w:pgSz w:w="12240" w:h="15840" w:code="1"/>
          <w:pgMar w:top="1166" w:right="720" w:bottom="720" w:left="720" w:header="432" w:footer="288" w:gutter="0"/>
          <w:cols w:space="360"/>
          <w:docGrid w:linePitch="360"/>
        </w:sectPr>
      </w:pPr>
    </w:p>
    <w:p w14:paraId="17D33606" w14:textId="77777777" w:rsidR="003C0EAE" w:rsidRDefault="0006656D">
      <w:pPr>
        <w:pStyle w:val="TOC2"/>
        <w:rPr>
          <w:noProof/>
          <w:color w:val="auto"/>
          <w:sz w:val="22"/>
          <w:lang w:eastAsia="zh-CN"/>
        </w:rPr>
      </w:pPr>
      <w:r w:rsidRPr="0089008B">
        <w:rPr>
          <w:lang w:val="es-ES"/>
        </w:rPr>
        <w:lastRenderedPageBreak/>
        <w:fldChar w:fldCharType="begin"/>
      </w:r>
      <w:r w:rsidRPr="0089008B">
        <w:rPr>
          <w:lang w:val="es-ES"/>
        </w:rPr>
        <w:instrText xml:space="preserve"> TOC \b OLS \h \z \t "PUR Product Name,2" </w:instrText>
      </w:r>
      <w:r w:rsidRPr="0089008B">
        <w:rPr>
          <w:lang w:val="es-ES"/>
        </w:rPr>
        <w:fldChar w:fldCharType="separate"/>
      </w:r>
      <w:hyperlink w:anchor="_Toc388447738" w:history="1">
        <w:r w:rsidR="003C0EAE" w:rsidRPr="002F067F">
          <w:rPr>
            <w:rStyle w:val="Hyperlink"/>
            <w:rFonts w:cs="Arial"/>
            <w:noProof/>
            <w:lang w:val="es-ES"/>
          </w:rPr>
          <w:t>System Center Endpoint Protection</w:t>
        </w:r>
        <w:r w:rsidR="003C0EAE">
          <w:rPr>
            <w:noProof/>
            <w:webHidden/>
          </w:rPr>
          <w:tab/>
        </w:r>
        <w:r w:rsidR="003C0EAE">
          <w:rPr>
            <w:noProof/>
            <w:webHidden/>
          </w:rPr>
          <w:fldChar w:fldCharType="begin"/>
        </w:r>
        <w:r w:rsidR="003C0EAE">
          <w:rPr>
            <w:noProof/>
            <w:webHidden/>
          </w:rPr>
          <w:instrText xml:space="preserve"> PAGEREF _Toc388447738 \h </w:instrText>
        </w:r>
        <w:r w:rsidR="003C0EAE">
          <w:rPr>
            <w:noProof/>
            <w:webHidden/>
          </w:rPr>
        </w:r>
        <w:r w:rsidR="003C0EAE">
          <w:rPr>
            <w:noProof/>
            <w:webHidden/>
          </w:rPr>
          <w:fldChar w:fldCharType="separate"/>
        </w:r>
        <w:r w:rsidR="0041566E">
          <w:rPr>
            <w:noProof/>
            <w:webHidden/>
          </w:rPr>
          <w:t>69</w:t>
        </w:r>
        <w:r w:rsidR="003C0EAE">
          <w:rPr>
            <w:noProof/>
            <w:webHidden/>
          </w:rPr>
          <w:fldChar w:fldCharType="end"/>
        </w:r>
      </w:hyperlink>
    </w:p>
    <w:p w14:paraId="438B6944" w14:textId="77777777" w:rsidR="0006656D" w:rsidRPr="0089008B" w:rsidRDefault="0006656D" w:rsidP="00D05436">
      <w:pPr>
        <w:pStyle w:val="PURHeading1"/>
        <w:rPr>
          <w:lang w:val="es-ES"/>
        </w:rPr>
        <w:sectPr w:rsidR="0006656D" w:rsidRPr="0089008B" w:rsidSect="0006656D">
          <w:type w:val="continuous"/>
          <w:pgSz w:w="12240" w:h="15840" w:code="1"/>
          <w:pgMar w:top="1800" w:right="720" w:bottom="720" w:left="720" w:header="720" w:footer="720" w:gutter="0"/>
          <w:cols w:num="2" w:space="360"/>
          <w:docGrid w:linePitch="360"/>
        </w:sectPr>
      </w:pPr>
      <w:r w:rsidRPr="0089008B">
        <w:rPr>
          <w:lang w:val="es-ES"/>
        </w:rPr>
        <w:fldChar w:fldCharType="end"/>
      </w:r>
    </w:p>
    <w:p w14:paraId="2B0D8CA0" w14:textId="77777777" w:rsidR="00D05436" w:rsidRPr="0089008B" w:rsidRDefault="00D05436" w:rsidP="00D05436">
      <w:pPr>
        <w:pStyle w:val="PURHeading1"/>
        <w:rPr>
          <w:lang w:val="es-ES"/>
        </w:rPr>
      </w:pPr>
      <w:r w:rsidRPr="0089008B">
        <w:rPr>
          <w:lang w:val="es-ES"/>
        </w:rPr>
        <w:lastRenderedPageBreak/>
        <w:t xml:space="preserve">Términos Generales </w:t>
      </w:r>
    </w:p>
    <w:p w14:paraId="41D89F68" w14:textId="77777777" w:rsidR="00D05436" w:rsidRPr="0089008B" w:rsidRDefault="00D05436" w:rsidP="00D05436">
      <w:pPr>
        <w:pStyle w:val="PURHeading2"/>
        <w:rPr>
          <w:lang w:val="es-ES"/>
        </w:rPr>
      </w:pPr>
      <w:r w:rsidRPr="0089008B">
        <w:rPr>
          <w:lang w:val="es-ES"/>
        </w:rPr>
        <w:t>Licencias SAL para usuario y dispositivo</w:t>
      </w:r>
    </w:p>
    <w:p w14:paraId="2E6824FC" w14:textId="1EBA3613" w:rsidR="001E309D" w:rsidRPr="0089008B" w:rsidRDefault="00D05436" w:rsidP="00267298">
      <w:pPr>
        <w:pStyle w:val="PURBody-Indented"/>
        <w:rPr>
          <w:lang w:val="es-ES"/>
        </w:rPr>
      </w:pPr>
      <w:r w:rsidRPr="0089008B">
        <w:rPr>
          <w:lang w:val="es-ES"/>
        </w:rPr>
        <w:t>Cuando los servicios online se licencien conforme al modelo de Licencia de Acceso Suscriptor, usted debe adquirir y asignar una licencia SAL para usuario o dispositivo a los usuarios y dispositivos, tal como se describe en la sección de Términos de licencia específicos a un producto a continuación. Sí se indican licencias SAL para usuario y dispositivo para el servicio, puede adquirir y</w:t>
      </w:r>
      <w:r w:rsidR="00267298">
        <w:rPr>
          <w:lang w:val="es-ES"/>
        </w:rPr>
        <w:t> </w:t>
      </w:r>
      <w:r w:rsidRPr="0089008B">
        <w:rPr>
          <w:lang w:val="es-ES"/>
        </w:rPr>
        <w:t>asignar cualquiera de estas licencias para utilizar el servicio.</w:t>
      </w:r>
      <w:r w:rsidRPr="0089008B">
        <w:rPr>
          <w:b/>
          <w:lang w:val="es-ES"/>
        </w:rPr>
        <w:t xml:space="preserve"> </w:t>
      </w:r>
      <w:r w:rsidRPr="0089008B">
        <w:rPr>
          <w:lang w:val="es-ES"/>
        </w:rPr>
        <w:t>Una partición o división de hardware se considera un dispositivo independiente.</w:t>
      </w:r>
    </w:p>
    <w:p w14:paraId="6C5FA6F8" w14:textId="77777777" w:rsidR="00D05436" w:rsidRPr="0089008B" w:rsidRDefault="00D05436" w:rsidP="00D05436">
      <w:pPr>
        <w:pStyle w:val="PURHeading2"/>
        <w:rPr>
          <w:lang w:val="es-ES"/>
        </w:rPr>
      </w:pPr>
      <w:r w:rsidRPr="0089008B">
        <w:rPr>
          <w:lang w:val="es-ES"/>
        </w:rPr>
        <w:t>Términos diferentes para los productos de servicios online</w:t>
      </w:r>
    </w:p>
    <w:p w14:paraId="2C95669D" w14:textId="77777777" w:rsidR="00D05436" w:rsidRPr="0089008B" w:rsidRDefault="00D05436" w:rsidP="00D05436">
      <w:pPr>
        <w:pStyle w:val="PURBody-Indented"/>
        <w:rPr>
          <w:lang w:val="es-ES"/>
        </w:rPr>
      </w:pPr>
      <w:r w:rsidRPr="0089008B">
        <w:rPr>
          <w:lang w:val="es-ES"/>
        </w:rPr>
        <w:t>Determinados términos del contrato de licencia de proveedor de servicios no se aplican a los servicios online, incluido el compromiso con los derechos de uso. Las diferencias son las siguientes:</w:t>
      </w:r>
    </w:p>
    <w:p w14:paraId="7A8E6BE0" w14:textId="77777777" w:rsidR="00D05436" w:rsidRPr="0089008B" w:rsidRDefault="00D05436" w:rsidP="0021622F">
      <w:pPr>
        <w:pStyle w:val="PURHeading2"/>
        <w:rPr>
          <w:lang w:val="es-ES"/>
        </w:rPr>
      </w:pPr>
      <w:r w:rsidRPr="0089008B">
        <w:rPr>
          <w:lang w:val="es-ES"/>
        </w:rPr>
        <w:t>Actualizaciones de los términos de licencia</w:t>
      </w:r>
    </w:p>
    <w:p w14:paraId="44CD5E38" w14:textId="2B8140DF" w:rsidR="00D05436" w:rsidRPr="0089008B" w:rsidRDefault="00D05436" w:rsidP="00D05436">
      <w:pPr>
        <w:pStyle w:val="PURBody-Indented"/>
        <w:rPr>
          <w:lang w:val="es-ES"/>
        </w:rPr>
      </w:pPr>
      <w:r w:rsidRPr="0089008B">
        <w:rPr>
          <w:lang w:val="es-ES"/>
        </w:rPr>
        <w:t>Podremos actualizar estos términos de licencia en cualquier momento. Si los actualizamos, el uso que haga del servicio online bajo cualquier licencia existente durante los primeros 12 meses del término de licencia de suscripción se regirá por estos términos de licencia sin esas actualizaciones. A pesar de este compromiso con los derechos de uso, si es requisito legal que cambiemos los términos de licencia, esos nuevos términos se aplicarán inmediatamente. Procuraremos notificarle de las actualizaciones al menos 30 días antes de que entren en vigor. Se entenderá que acepta los nuevos términos si utiliza el servicio online una vez que los hayamos publicado en estos derechos de uso de los productos o después que le enviemos una notificación por correo electrónico para informarle de las actualizaciones.</w:t>
      </w:r>
    </w:p>
    <w:p w14:paraId="15A46F46" w14:textId="77777777" w:rsidR="00D05436" w:rsidRPr="0089008B" w:rsidRDefault="00D05436" w:rsidP="0021622F">
      <w:pPr>
        <w:pStyle w:val="PURHeading2"/>
        <w:rPr>
          <w:lang w:val="es-ES"/>
        </w:rPr>
      </w:pPr>
      <w:r w:rsidRPr="0089008B">
        <w:rPr>
          <w:lang w:val="es-ES"/>
        </w:rPr>
        <w:t>Actualizaciones del servicio online</w:t>
      </w:r>
    </w:p>
    <w:p w14:paraId="604D9D9B" w14:textId="2BF4CA3C" w:rsidR="00D05436" w:rsidRPr="0089008B" w:rsidRDefault="00D05436" w:rsidP="00D05436">
      <w:pPr>
        <w:pStyle w:val="PURBody-Indented"/>
        <w:rPr>
          <w:lang w:val="es-ES"/>
        </w:rPr>
      </w:pPr>
      <w:r w:rsidRPr="0089008B">
        <w:rPr>
          <w:lang w:val="es-ES"/>
        </w:rPr>
        <w:t>Podremos modificar las funcionalidades o características o lanzar una versión nueva del servicio online en cualquier momento. Después de una actualización, es posible que dejen de estar disponibles algunas funcionalidades o características. Si actualizamos el servicio online y no utiliza el servicio online actualizado, es posible que dejen de estar disponibles algunas características y que se interrumpa el servicio online.</w:t>
      </w:r>
    </w:p>
    <w:p w14:paraId="1CA42099" w14:textId="77777777" w:rsidR="00D05436" w:rsidRPr="0089008B" w:rsidRDefault="00D05436" w:rsidP="0021622F">
      <w:pPr>
        <w:pStyle w:val="PURHeading2"/>
        <w:rPr>
          <w:lang w:val="es-ES"/>
        </w:rPr>
      </w:pPr>
      <w:r w:rsidRPr="0089008B">
        <w:rPr>
          <w:lang w:val="es-ES"/>
        </w:rPr>
        <w:t>Suspensión del servicio online</w:t>
      </w:r>
    </w:p>
    <w:p w14:paraId="5F834687" w14:textId="77777777" w:rsidR="00D05436" w:rsidRPr="0089008B" w:rsidRDefault="00D05436" w:rsidP="00D05436">
      <w:pPr>
        <w:pStyle w:val="PURBody-Indented"/>
        <w:rPr>
          <w:lang w:val="es-ES"/>
        </w:rPr>
      </w:pPr>
      <w:r w:rsidRPr="0089008B">
        <w:rPr>
          <w:lang w:val="es-ES"/>
        </w:rPr>
        <w:t>Podemos suspender el servicio online:</w:t>
      </w:r>
    </w:p>
    <w:p w14:paraId="4A3584AE" w14:textId="24958627" w:rsidR="00D05436" w:rsidRPr="0089008B" w:rsidRDefault="00D05436" w:rsidP="00267298">
      <w:pPr>
        <w:pStyle w:val="PURBullet-Indented"/>
        <w:rPr>
          <w:lang w:val="es-ES"/>
        </w:rPr>
      </w:pPr>
      <w:r w:rsidRPr="0089008B">
        <w:rPr>
          <w:lang w:val="es-ES"/>
        </w:rPr>
        <w:t>si consideramos que el uso que hace usted del servicio online supone una amenaza directa o indirecta a nuestra integridad o</w:t>
      </w:r>
      <w:r w:rsidR="00267298">
        <w:rPr>
          <w:lang w:val="es-ES"/>
        </w:rPr>
        <w:t> </w:t>
      </w:r>
      <w:r w:rsidRPr="0089008B">
        <w:rPr>
          <w:lang w:val="es-ES"/>
        </w:rPr>
        <w:t>función de red o el uso de cualquier persona del servicio online;</w:t>
      </w:r>
    </w:p>
    <w:p w14:paraId="022FE6AC" w14:textId="77777777" w:rsidR="00D05436" w:rsidRPr="0089008B" w:rsidRDefault="00D05436" w:rsidP="007C5CD0">
      <w:pPr>
        <w:pStyle w:val="PURBullet-Indented"/>
        <w:rPr>
          <w:lang w:val="es-ES"/>
        </w:rPr>
      </w:pPr>
      <w:r w:rsidRPr="0089008B">
        <w:rPr>
          <w:lang w:val="es-ES"/>
        </w:rPr>
        <w:t xml:space="preserve">si consideramos que usted infringió el contrato de licencia de proveedor de servicios, incluidos estos derechos de uso de los productos; </w:t>
      </w:r>
    </w:p>
    <w:p w14:paraId="02B117B3" w14:textId="77777777" w:rsidR="00D05436" w:rsidRPr="0089008B" w:rsidRDefault="00D05436" w:rsidP="007C5CD0">
      <w:pPr>
        <w:pStyle w:val="PURBullet-Indented"/>
        <w:rPr>
          <w:lang w:val="es-ES"/>
        </w:rPr>
      </w:pPr>
      <w:r w:rsidRPr="0089008B">
        <w:rPr>
          <w:lang w:val="es-ES"/>
        </w:rPr>
        <w:t>si el uso que hace usted supera cualquier cuota especificada en la documentación para ese servicio online; o</w:t>
      </w:r>
    </w:p>
    <w:p w14:paraId="5EE6DEE2" w14:textId="77777777" w:rsidR="00D05436" w:rsidRPr="0089008B" w:rsidRDefault="00D05436" w:rsidP="007C5CD0">
      <w:pPr>
        <w:pStyle w:val="PURBullet-Indented"/>
        <w:rPr>
          <w:lang w:val="es-ES"/>
        </w:rPr>
      </w:pPr>
      <w:r w:rsidRPr="0089008B">
        <w:rPr>
          <w:lang w:val="es-ES"/>
        </w:rPr>
        <w:t xml:space="preserve">si es requisito legal. </w:t>
      </w:r>
    </w:p>
    <w:p w14:paraId="5A015F0F" w14:textId="77777777" w:rsidR="00D05436" w:rsidRPr="0089008B" w:rsidRDefault="00D05436" w:rsidP="00D05436">
      <w:pPr>
        <w:pStyle w:val="PURHeading2"/>
        <w:rPr>
          <w:lang w:val="es-ES"/>
        </w:rPr>
      </w:pPr>
      <w:r w:rsidRPr="0089008B">
        <w:rPr>
          <w:lang w:val="es-ES"/>
        </w:rPr>
        <w:t>Expiración o Resolución del Servicio Online</w:t>
      </w:r>
    </w:p>
    <w:p w14:paraId="01A8A848" w14:textId="697B78D4" w:rsidR="00D05436" w:rsidRPr="0089008B" w:rsidRDefault="00D05436" w:rsidP="00267298">
      <w:pPr>
        <w:pStyle w:val="PURBody-Indented"/>
        <w:rPr>
          <w:lang w:val="es-ES"/>
        </w:rPr>
      </w:pPr>
      <w:r w:rsidRPr="0089008B">
        <w:rPr>
          <w:lang w:val="es-ES"/>
        </w:rPr>
        <w:t>Tras la expiración o la resolución de la suscripción al servicio online, deberá ponerse en contacto con Microsoft e informarnos de</w:t>
      </w:r>
      <w:r w:rsidR="00267298">
        <w:rPr>
          <w:lang w:val="es-ES"/>
        </w:rPr>
        <w:t> </w:t>
      </w:r>
      <w:r w:rsidRPr="0089008B">
        <w:rPr>
          <w:lang w:val="es-ES"/>
        </w:rPr>
        <w:t>si</w:t>
      </w:r>
      <w:r w:rsidR="00267298">
        <w:rPr>
          <w:lang w:val="es-ES"/>
        </w:rPr>
        <w:t> </w:t>
      </w:r>
      <w:r w:rsidRPr="0089008B">
        <w:rPr>
          <w:lang w:val="es-ES"/>
        </w:rPr>
        <w:t>desea:</w:t>
      </w:r>
    </w:p>
    <w:p w14:paraId="3E4C7FDD" w14:textId="77777777" w:rsidR="00D05436" w:rsidRPr="0089008B" w:rsidRDefault="00D05436" w:rsidP="00B73D99">
      <w:pPr>
        <w:pStyle w:val="PURBody-Indented"/>
        <w:numPr>
          <w:ilvl w:val="0"/>
          <w:numId w:val="4"/>
        </w:numPr>
        <w:ind w:left="630"/>
        <w:rPr>
          <w:lang w:val="es-ES"/>
        </w:rPr>
      </w:pPr>
      <w:r w:rsidRPr="0089008B">
        <w:rPr>
          <w:lang w:val="es-ES"/>
        </w:rPr>
        <w:t>deshabilitar su cuenta y después eliminar sus datos de cliente; o</w:t>
      </w:r>
    </w:p>
    <w:p w14:paraId="17D2137C" w14:textId="4950FB2E" w:rsidR="00D05436" w:rsidRPr="0089008B" w:rsidRDefault="00D05436" w:rsidP="00267298">
      <w:pPr>
        <w:pStyle w:val="PURBody-Indented"/>
        <w:numPr>
          <w:ilvl w:val="0"/>
          <w:numId w:val="4"/>
        </w:numPr>
        <w:ind w:left="630"/>
        <w:rPr>
          <w:lang w:val="es-ES"/>
        </w:rPr>
      </w:pPr>
      <w:r w:rsidRPr="0089008B">
        <w:rPr>
          <w:lang w:val="es-ES"/>
        </w:rPr>
        <w:t>retener los datos de cliente en una cuenta de función limitada durante al menos noventa (90) días después de la expiración o</w:t>
      </w:r>
      <w:r w:rsidR="00267298">
        <w:rPr>
          <w:lang w:val="es-ES"/>
        </w:rPr>
        <w:t> </w:t>
      </w:r>
      <w:r w:rsidRPr="0089008B">
        <w:rPr>
          <w:lang w:val="es-ES"/>
        </w:rPr>
        <w:t>terminación de la suscripción (el “período de retención”), de modo que usted pueda extraer los datos.</w:t>
      </w:r>
    </w:p>
    <w:p w14:paraId="714244F3" w14:textId="3969CDE3" w:rsidR="00D05436" w:rsidRPr="0089008B" w:rsidRDefault="00D05436" w:rsidP="007C5CD0">
      <w:pPr>
        <w:pStyle w:val="PURBullet-Indented"/>
        <w:rPr>
          <w:lang w:val="es-ES"/>
        </w:rPr>
      </w:pPr>
      <w:r w:rsidRPr="0089008B">
        <w:rPr>
          <w:lang w:val="es-ES"/>
        </w:rPr>
        <w:t xml:space="preserve">Si indica (1), no podrá extraer los datos de cliente de su cuenta. Si no indica (1) ni (2), retendremos los datos de cliente de acuerdo con (2). </w:t>
      </w:r>
    </w:p>
    <w:p w14:paraId="165C145E" w14:textId="77777777" w:rsidR="00D05436" w:rsidRPr="0089008B" w:rsidRDefault="00D05436" w:rsidP="007C5CD0">
      <w:pPr>
        <w:pStyle w:val="PURBullet-Indented"/>
        <w:rPr>
          <w:lang w:val="es-ES"/>
        </w:rPr>
      </w:pPr>
      <w:r w:rsidRPr="0089008B">
        <w:rPr>
          <w:lang w:val="es-ES"/>
        </w:rPr>
        <w:t>Después de la expiración del periodo de retención, deshabilitaremos su cuenta y después eliminaremos sus datos de cliente.</w:t>
      </w:r>
    </w:p>
    <w:p w14:paraId="658617D0" w14:textId="77777777" w:rsidR="00D05436" w:rsidRPr="0089008B" w:rsidRDefault="00D05436" w:rsidP="0021622F">
      <w:pPr>
        <w:pStyle w:val="PURHeading2"/>
        <w:rPr>
          <w:lang w:val="es-ES"/>
        </w:rPr>
      </w:pPr>
      <w:r w:rsidRPr="0089008B">
        <w:rPr>
          <w:lang w:val="es-ES"/>
        </w:rPr>
        <w:t>Ausencia de Responsabilidad por la Eliminación de Datos de Cliente</w:t>
      </w:r>
    </w:p>
    <w:p w14:paraId="644C7335" w14:textId="09CCCB15" w:rsidR="00D05436" w:rsidRPr="0089008B" w:rsidRDefault="00D05436" w:rsidP="00267298">
      <w:pPr>
        <w:pStyle w:val="PURBody-Indented"/>
        <w:rPr>
          <w:lang w:val="es-ES"/>
        </w:rPr>
      </w:pPr>
      <w:r w:rsidRPr="0089008B">
        <w:rPr>
          <w:lang w:val="es-ES"/>
        </w:rPr>
        <w:t>Está de acuerdo en que, salvo por lo descrito en estos términos, no tenemos ninguna obligación de conservar, exportar o</w:t>
      </w:r>
      <w:r w:rsidR="00267298">
        <w:rPr>
          <w:lang w:val="es-ES"/>
        </w:rPr>
        <w:t> </w:t>
      </w:r>
      <w:r w:rsidRPr="0089008B">
        <w:rPr>
          <w:lang w:val="es-ES"/>
        </w:rPr>
        <w:t>devolverle sus datos de cliente. Igualmente, está de acuerdo en que la eliminación de sus datos de cliente, conforme a</w:t>
      </w:r>
      <w:r w:rsidR="00267298">
        <w:rPr>
          <w:lang w:val="es-ES"/>
        </w:rPr>
        <w:t> </w:t>
      </w:r>
      <w:r w:rsidRPr="0089008B">
        <w:rPr>
          <w:lang w:val="es-ES"/>
        </w:rPr>
        <w:t>estos</w:t>
      </w:r>
      <w:r w:rsidR="00267298">
        <w:rPr>
          <w:lang w:val="es-ES"/>
        </w:rPr>
        <w:t> </w:t>
      </w:r>
      <w:r w:rsidRPr="0089008B">
        <w:rPr>
          <w:lang w:val="es-ES"/>
        </w:rPr>
        <w:t>términos, no conlleva ningún tipo de responsabilidad por nuestra parte.</w:t>
      </w:r>
    </w:p>
    <w:p w14:paraId="63ECA0A1" w14:textId="77777777" w:rsidR="00D05436" w:rsidRPr="0089008B" w:rsidRDefault="00D05436" w:rsidP="00D05436">
      <w:pPr>
        <w:pStyle w:val="PURHeading2"/>
        <w:rPr>
          <w:lang w:val="es-ES"/>
        </w:rPr>
      </w:pPr>
      <w:r w:rsidRPr="0089008B">
        <w:rPr>
          <w:lang w:val="es-ES"/>
        </w:rPr>
        <w:lastRenderedPageBreak/>
        <w:t>Responsabilidad de sus cuentas</w:t>
      </w:r>
    </w:p>
    <w:p w14:paraId="07DB1B4E" w14:textId="683A764D" w:rsidR="00D05436" w:rsidRPr="0089008B" w:rsidRDefault="00D05436" w:rsidP="00267298">
      <w:pPr>
        <w:pStyle w:val="PURBody-Indented"/>
        <w:rPr>
          <w:lang w:val="es-ES"/>
        </w:rPr>
      </w:pPr>
      <w:r w:rsidRPr="0089008B">
        <w:rPr>
          <w:lang w:val="es-ES"/>
        </w:rPr>
        <w:t>Usted será responsable de sus contraseñas, si las tiene, y de cualquier actividad con sus cuentas de servicio online, incluidas las</w:t>
      </w:r>
      <w:r w:rsidR="00267298">
        <w:rPr>
          <w:lang w:val="es-ES"/>
        </w:rPr>
        <w:t> </w:t>
      </w:r>
      <w:r w:rsidRPr="0089008B">
        <w:rPr>
          <w:lang w:val="es-ES"/>
        </w:rPr>
        <w:t>de usuarios a los que abastezca y de las interacciones con terceros que tengan lugar a través de su cuenta o de sus cuentas asociadas. Debe mantener la confidencialidad de sus cuentas y contraseñas. Es su obligación informarnos inmediatamente sobre</w:t>
      </w:r>
      <w:r w:rsidR="00267298">
        <w:rPr>
          <w:lang w:val="es-ES"/>
        </w:rPr>
        <w:t> </w:t>
      </w:r>
      <w:r w:rsidRPr="0089008B">
        <w:rPr>
          <w:lang w:val="es-ES"/>
        </w:rPr>
        <w:t>cualquier uso indebido de sus cuentas o sobre cualquier incidente de seguridad relacionado con el servicio online.</w:t>
      </w:r>
    </w:p>
    <w:p w14:paraId="7BB33881" w14:textId="77777777" w:rsidR="00D05436" w:rsidRPr="0089008B" w:rsidRDefault="00D05436" w:rsidP="00D05436">
      <w:pPr>
        <w:pStyle w:val="PURHeading2"/>
        <w:rPr>
          <w:lang w:val="es-ES"/>
        </w:rPr>
      </w:pPr>
      <w:r w:rsidRPr="0089008B">
        <w:rPr>
          <w:lang w:val="es-ES"/>
        </w:rPr>
        <w:t>Uso del software con los servicios online</w:t>
      </w:r>
    </w:p>
    <w:p w14:paraId="258B9D68" w14:textId="1DD7F68B" w:rsidR="00D05436" w:rsidRPr="0089008B" w:rsidRDefault="00D05436" w:rsidP="00267298">
      <w:pPr>
        <w:pStyle w:val="PURBody-Indented"/>
        <w:rPr>
          <w:lang w:val="es-ES"/>
        </w:rPr>
      </w:pPr>
      <w:r w:rsidRPr="0089008B">
        <w:rPr>
          <w:lang w:val="es-ES"/>
        </w:rPr>
        <w:t>Puede que deba instalar determinado software de Microsoft con el fin de iniciar sesión y utilizar el servicio online. En tal caso, se</w:t>
      </w:r>
      <w:r w:rsidR="00267298">
        <w:rPr>
          <w:lang w:val="es-ES"/>
        </w:rPr>
        <w:t> </w:t>
      </w:r>
      <w:r w:rsidRPr="0089008B">
        <w:rPr>
          <w:lang w:val="es-ES"/>
        </w:rPr>
        <w:t>aplican los términos siguientes:</w:t>
      </w:r>
    </w:p>
    <w:p w14:paraId="78227206" w14:textId="77777777" w:rsidR="00D05436" w:rsidRPr="0089008B" w:rsidRDefault="00D05436" w:rsidP="00D05436">
      <w:pPr>
        <w:pStyle w:val="PURBlueStrong"/>
        <w:rPr>
          <w:lang w:val="es-ES"/>
        </w:rPr>
      </w:pPr>
      <w:r w:rsidRPr="0089008B">
        <w:rPr>
          <w:lang w:val="es-ES"/>
        </w:rPr>
        <w:t>Términos de Licencia del Software de Microsoft</w:t>
      </w:r>
    </w:p>
    <w:p w14:paraId="5C7D48D0" w14:textId="429AEAFC" w:rsidR="00D05436" w:rsidRPr="0089008B" w:rsidRDefault="00D05436" w:rsidP="00D05436">
      <w:pPr>
        <w:pStyle w:val="PURBody-Indented"/>
        <w:rPr>
          <w:lang w:val="es-ES"/>
        </w:rPr>
      </w:pPr>
      <w:r w:rsidRPr="0089008B">
        <w:rPr>
          <w:lang w:val="es-ES"/>
        </w:rPr>
        <w:t>Podrá instalar y utilizar el software en sus dispositivos únicamente para utilizarlo con el servicio online. Su derecho a utilizar el software finaliza cuando su derecho a utilizar el servicio online termina o expira o cuando actualizamos el servicio online y ya no admite el software, lo que ocurra primero. Debe</w:t>
      </w:r>
      <w:r w:rsidRPr="0089008B">
        <w:rPr>
          <w:rFonts w:cs="Tahoma"/>
          <w:lang w:val="es-ES"/>
        </w:rPr>
        <w:t xml:space="preserve"> </w:t>
      </w:r>
      <w:r w:rsidRPr="0089008B">
        <w:rPr>
          <w:lang w:val="es-ES"/>
        </w:rPr>
        <w:t>desinstalar el software cuando finalice su derecho a utilizarlo. También es posible que en ese momento lo desactivemos.</w:t>
      </w:r>
    </w:p>
    <w:p w14:paraId="4D5F3E7C" w14:textId="77777777" w:rsidR="00D05436" w:rsidRPr="0089008B" w:rsidRDefault="00D05436" w:rsidP="00D05436">
      <w:pPr>
        <w:pStyle w:val="PURBlueStrong"/>
        <w:rPr>
          <w:lang w:val="es-ES"/>
        </w:rPr>
      </w:pPr>
      <w:r w:rsidRPr="0089008B">
        <w:rPr>
          <w:lang w:val="es-ES"/>
        </w:rPr>
        <w:t>Actualizaciones automáticas para software de Microsoft</w:t>
      </w:r>
    </w:p>
    <w:p w14:paraId="59ECFC9A" w14:textId="5B8C7CA0" w:rsidR="00D05436" w:rsidRPr="0089008B" w:rsidRDefault="00D05436" w:rsidP="00267298">
      <w:pPr>
        <w:pStyle w:val="PURBody-Indented"/>
        <w:rPr>
          <w:lang w:val="es-ES"/>
        </w:rPr>
      </w:pPr>
      <w:r w:rsidRPr="0089008B">
        <w:rPr>
          <w:lang w:val="es-ES"/>
        </w:rPr>
        <w:t>Periódicamente, podemos comprobar su versión del software y recomendar o descargar actualizaciones para sus dispositivos. Es</w:t>
      </w:r>
      <w:r w:rsidR="00267298">
        <w:rPr>
          <w:lang w:val="es-ES"/>
        </w:rPr>
        <w:t> </w:t>
      </w:r>
      <w:r w:rsidRPr="0089008B">
        <w:rPr>
          <w:lang w:val="es-ES"/>
        </w:rPr>
        <w:t>posible que no se le notifique cuando descarguemos la actualización.</w:t>
      </w:r>
    </w:p>
    <w:p w14:paraId="73A38CD0" w14:textId="77777777" w:rsidR="00D05436" w:rsidRPr="0089008B" w:rsidRDefault="00D05436" w:rsidP="00D05436">
      <w:pPr>
        <w:pStyle w:val="PURHeading2"/>
        <w:rPr>
          <w:lang w:val="es-ES"/>
        </w:rPr>
      </w:pPr>
      <w:r w:rsidRPr="0089008B">
        <w:rPr>
          <w:lang w:val="es-ES"/>
        </w:rPr>
        <w:t>Uso de otros sitios web y servicios</w:t>
      </w:r>
    </w:p>
    <w:p w14:paraId="645E04D7" w14:textId="0D0D7B85" w:rsidR="00D05436" w:rsidRPr="0089008B" w:rsidRDefault="00D05436" w:rsidP="00267298">
      <w:pPr>
        <w:pStyle w:val="PURBody-Indented"/>
        <w:rPr>
          <w:lang w:val="es-ES"/>
        </w:rPr>
      </w:pPr>
      <w:r w:rsidRPr="0089008B">
        <w:rPr>
          <w:lang w:val="es-ES"/>
        </w:rPr>
        <w:t>Puede que deba utilizar determinados sitios web o servicios de Microsoft con el fin de acceder y utilizar los servicios online. En</w:t>
      </w:r>
      <w:r w:rsidR="00267298">
        <w:rPr>
          <w:lang w:val="es-ES"/>
        </w:rPr>
        <w:t> </w:t>
      </w:r>
      <w:r w:rsidRPr="0089008B">
        <w:rPr>
          <w:lang w:val="es-ES"/>
        </w:rPr>
        <w:t>tal</w:t>
      </w:r>
      <w:r w:rsidR="00267298">
        <w:rPr>
          <w:lang w:val="es-ES"/>
        </w:rPr>
        <w:t> </w:t>
      </w:r>
      <w:r w:rsidRPr="0089008B">
        <w:rPr>
          <w:lang w:val="es-ES"/>
        </w:rPr>
        <w:t>caso, se aplican los términos de uso asociados con dichos sitios web o servicios a su uso de ellos, según corresponda.</w:t>
      </w:r>
    </w:p>
    <w:p w14:paraId="05ECA0EC" w14:textId="77777777" w:rsidR="00D05436" w:rsidRPr="0089008B" w:rsidRDefault="00D05436" w:rsidP="0021622F">
      <w:pPr>
        <w:pStyle w:val="PURHeading2"/>
        <w:rPr>
          <w:lang w:val="es-ES"/>
        </w:rPr>
      </w:pPr>
      <w:r w:rsidRPr="0089008B">
        <w:rPr>
          <w:lang w:val="es-ES"/>
        </w:rPr>
        <w:t>Contenido y servicios de terceros</w:t>
      </w:r>
    </w:p>
    <w:p w14:paraId="61E63807" w14:textId="548E499C" w:rsidR="00D05436" w:rsidRPr="0089008B" w:rsidRDefault="00D05436" w:rsidP="00267298">
      <w:pPr>
        <w:pStyle w:val="PURBody-Indented"/>
        <w:rPr>
          <w:lang w:val="es-ES"/>
        </w:rPr>
      </w:pPr>
      <w:r w:rsidRPr="0089008B">
        <w:rPr>
          <w:lang w:val="es-ES"/>
        </w:rPr>
        <w:t>No somos responsables de ningún contenido de terceros al que acceda directa o indirectamente mediante el servicio online. Usted</w:t>
      </w:r>
      <w:r w:rsidR="00267298">
        <w:rPr>
          <w:lang w:val="es-ES"/>
        </w:rPr>
        <w:t> </w:t>
      </w:r>
      <w:r w:rsidRPr="0089008B">
        <w:rPr>
          <w:lang w:val="es-ES"/>
        </w:rPr>
        <w:t>será responsable de sus tratos con un tercero (incluidos los anunciantes) relacionados con el servicio online (incluidos la</w:t>
      </w:r>
      <w:r w:rsidR="00267298">
        <w:rPr>
          <w:lang w:val="es-ES"/>
        </w:rPr>
        <w:t> </w:t>
      </w:r>
      <w:r w:rsidRPr="0089008B">
        <w:rPr>
          <w:lang w:val="es-ES"/>
        </w:rPr>
        <w:t>entrega y el pago de bienes y servicios).</w:t>
      </w:r>
    </w:p>
    <w:p w14:paraId="57FBC45C" w14:textId="77777777" w:rsidR="00D05436" w:rsidRPr="0089008B" w:rsidRDefault="00D05436" w:rsidP="0021622F">
      <w:pPr>
        <w:pStyle w:val="PURHeading2"/>
        <w:rPr>
          <w:lang w:val="es-ES"/>
        </w:rPr>
      </w:pPr>
      <w:r w:rsidRPr="0089008B">
        <w:rPr>
          <w:lang w:val="es-ES"/>
        </w:rPr>
        <w:t>Sus Datos de Cliente</w:t>
      </w:r>
    </w:p>
    <w:p w14:paraId="70A8F47B" w14:textId="1E0AED98" w:rsidR="00D05436" w:rsidRPr="0089008B" w:rsidRDefault="00D05436" w:rsidP="00D05436">
      <w:pPr>
        <w:pStyle w:val="PURBody-Indented"/>
        <w:rPr>
          <w:lang w:val="es-ES"/>
        </w:rPr>
      </w:pPr>
      <w:r w:rsidRPr="0089008B">
        <w:rPr>
          <w:lang w:val="es-ES"/>
        </w:rPr>
        <w:t>Podrá remitir datos de cliente para su uso con relación al servicio online. Los “Datos del cliente” son todos los archivos de datos, sonido e imagen y las aplicaciones de software que el servicio online procese o a los que éste acceda. No reclamamos el derecho de propiedad sobre los datos del cliente, salvo aquellos materiales para los que le hayamos otorgado licencia, que nos envíe para su uso con el servicio online. Cuando envía datos de cliente para su uso con cualquier servicio online que habilite la comunicación o la colaboración con terceros, usted reconoce que esos terceros pueden:</w:t>
      </w:r>
    </w:p>
    <w:p w14:paraId="1CB80494" w14:textId="3D40BC55" w:rsidR="00D05436" w:rsidRPr="0089008B" w:rsidRDefault="00D05436" w:rsidP="007C5CD0">
      <w:pPr>
        <w:pStyle w:val="PURBullet-Indented"/>
        <w:rPr>
          <w:lang w:val="es-ES"/>
        </w:rPr>
      </w:pPr>
      <w:r w:rsidRPr="0089008B">
        <w:rPr>
          <w:lang w:val="es-ES"/>
        </w:rPr>
        <w:t>Utilizar, copiar, distribuir, mostrar, publicar y modificar sus datos de cliente.</w:t>
      </w:r>
    </w:p>
    <w:p w14:paraId="5A9458D6" w14:textId="725B6CEA" w:rsidR="00D05436" w:rsidRPr="0089008B" w:rsidRDefault="00D05436" w:rsidP="007C5CD0">
      <w:pPr>
        <w:pStyle w:val="PURBullet-Indented"/>
        <w:rPr>
          <w:lang w:val="es-ES"/>
        </w:rPr>
      </w:pPr>
      <w:r w:rsidRPr="0089008B">
        <w:rPr>
          <w:lang w:val="es-ES"/>
        </w:rPr>
        <w:t>Publicar su nombre en relación con los datos de cliente; y</w:t>
      </w:r>
    </w:p>
    <w:p w14:paraId="0820F6FE" w14:textId="6304A4CB" w:rsidR="00D05436" w:rsidRPr="0089008B" w:rsidRDefault="00D05436" w:rsidP="007C5CD0">
      <w:pPr>
        <w:pStyle w:val="PURBullet-Indented"/>
        <w:rPr>
          <w:lang w:val="es-ES"/>
        </w:rPr>
      </w:pPr>
      <w:r w:rsidRPr="0089008B">
        <w:rPr>
          <w:lang w:val="es-ES"/>
        </w:rPr>
        <w:t>Facilitar la capacidad de otras personas para hacer lo mismo.</w:t>
      </w:r>
    </w:p>
    <w:p w14:paraId="73B01B4D" w14:textId="3A09736B" w:rsidR="00D05436" w:rsidRPr="0089008B" w:rsidRDefault="00D05436" w:rsidP="00D05436">
      <w:pPr>
        <w:pStyle w:val="PURBody-Indented"/>
        <w:rPr>
          <w:lang w:val="es-ES"/>
        </w:rPr>
      </w:pPr>
      <w:r w:rsidRPr="0089008B">
        <w:rPr>
          <w:lang w:val="es-ES"/>
        </w:rPr>
        <w:t xml:space="preserve">Algunos servicios online pueden ofrecer una funcionalidad que restrinja la capacidad de terceros de hacer lo anterior. Será su responsabilidad hacer uso de esa funcionalidad según corresponda para su intención de uso de sus datos de cliente. </w:t>
      </w:r>
    </w:p>
    <w:p w14:paraId="46145F8B" w14:textId="77777777" w:rsidR="0021622F" w:rsidRPr="0089008B" w:rsidRDefault="0021622F" w:rsidP="0021622F">
      <w:pPr>
        <w:pStyle w:val="PURHeading2"/>
        <w:rPr>
          <w:lang w:val="es-ES"/>
        </w:rPr>
      </w:pPr>
      <w:r w:rsidRPr="0089008B">
        <w:rPr>
          <w:lang w:val="es-ES"/>
        </w:rPr>
        <w:t>Propiedad de los Datos de Cliente</w:t>
      </w:r>
    </w:p>
    <w:p w14:paraId="16A23A08" w14:textId="3D1D4AAE" w:rsidR="001D7180" w:rsidRPr="0089008B" w:rsidRDefault="0021622F" w:rsidP="0021622F">
      <w:pPr>
        <w:pStyle w:val="PURBody-Indented"/>
        <w:rPr>
          <w:lang w:val="es-ES"/>
        </w:rPr>
      </w:pPr>
      <w:r w:rsidRPr="0089008B">
        <w:rPr>
          <w:lang w:val="es-ES"/>
        </w:rPr>
        <w:t>Frente a las partes, usted retendrá todos los derechos, titularidad e interés sobre los datos de cliente. Nosotros no adquiriremos derechos sobre los datos de cliente, más allá de los derechos que usted nos otorga para el servicio online aplicable. Esto no se aplica al software o a los servicios para los que le cedemos licencia.</w:t>
      </w:r>
    </w:p>
    <w:p w14:paraId="6898F2E9" w14:textId="77777777" w:rsidR="00D05436" w:rsidRPr="0089008B" w:rsidRDefault="00D05436" w:rsidP="003C0EAE">
      <w:pPr>
        <w:pStyle w:val="PURHeading2"/>
        <w:rPr>
          <w:lang w:val="es-ES"/>
        </w:rPr>
      </w:pPr>
      <w:r w:rsidRPr="0089008B">
        <w:rPr>
          <w:lang w:val="es-ES"/>
        </w:rPr>
        <w:t>Privacidad</w:t>
      </w:r>
    </w:p>
    <w:p w14:paraId="4EABC2B7" w14:textId="7515B662" w:rsidR="00D05436" w:rsidRPr="0089008B" w:rsidRDefault="00D05436" w:rsidP="003C0EAE">
      <w:pPr>
        <w:pStyle w:val="PURBody-Indented"/>
        <w:keepNext/>
        <w:keepLines/>
        <w:rPr>
          <w:lang w:val="es-ES"/>
        </w:rPr>
      </w:pPr>
      <w:r w:rsidRPr="0089008B">
        <w:rPr>
          <w:lang w:val="es-ES"/>
        </w:rPr>
        <w:t xml:space="preserve">Los datos personales recopilados a través del servicio </w:t>
      </w:r>
      <w:r w:rsidRPr="0089008B">
        <w:rPr>
          <w:rFonts w:cs="Tahoma"/>
          <w:szCs w:val="18"/>
          <w:lang w:val="es-ES"/>
        </w:rPr>
        <w:t xml:space="preserve">online </w:t>
      </w:r>
      <w:r w:rsidRPr="0089008B">
        <w:rPr>
          <w:lang w:val="es-ES"/>
        </w:rPr>
        <w:t>se pueden transferir, almacenar y procesar en los Estados Unidos de América o en cualquier otro país en que Microsoft o sus proveedores de servicios cuenten con instalaciones. Esto incluye todos los</w:t>
      </w:r>
      <w:r w:rsidR="00267298">
        <w:rPr>
          <w:lang w:val="es-ES"/>
        </w:rPr>
        <w:t> </w:t>
      </w:r>
      <w:r w:rsidRPr="0089008B">
        <w:rPr>
          <w:lang w:val="es-ES"/>
        </w:rPr>
        <w:t>datos personales que recopile a través del uso del servicio. Al utilizar este servicio online, autoriza la transferencia de datos personales fuera del país. También acuerda obtener la autorización necesaria de las personas que le proporcionan datos personales a usted para:</w:t>
      </w:r>
    </w:p>
    <w:p w14:paraId="2E59B9CD" w14:textId="2DF47236" w:rsidR="00D05436" w:rsidRPr="0089008B" w:rsidRDefault="00D05436" w:rsidP="003C0EAE">
      <w:pPr>
        <w:pStyle w:val="PURBullet-Indented"/>
        <w:keepNext/>
        <w:keepLines/>
        <w:rPr>
          <w:lang w:val="es-ES"/>
        </w:rPr>
      </w:pPr>
      <w:r w:rsidRPr="0089008B">
        <w:rPr>
          <w:lang w:val="es-ES"/>
        </w:rPr>
        <w:t>Transferir esos datos a Microsoft y a sus mandatarios.</w:t>
      </w:r>
    </w:p>
    <w:p w14:paraId="4339C6B6" w14:textId="2B57CB45" w:rsidR="00D05436" w:rsidRPr="0089008B" w:rsidRDefault="00D05436" w:rsidP="007C5CD0">
      <w:pPr>
        <w:pStyle w:val="PURBullet-Indented"/>
        <w:rPr>
          <w:lang w:val="es-ES"/>
        </w:rPr>
      </w:pPr>
      <w:r w:rsidRPr="0089008B">
        <w:rPr>
          <w:lang w:val="es-ES"/>
        </w:rPr>
        <w:t>Permitir la transferencia, el almacenamiento y el procesamiento de esos datos.</w:t>
      </w:r>
    </w:p>
    <w:p w14:paraId="1A891AC6" w14:textId="5BF9C1D3" w:rsidR="00D05436" w:rsidRPr="0089008B" w:rsidRDefault="00D05436" w:rsidP="00D05436">
      <w:pPr>
        <w:pStyle w:val="PURBody-Indented"/>
        <w:rPr>
          <w:lang w:val="es-ES"/>
        </w:rPr>
      </w:pPr>
      <w:r w:rsidRPr="0089008B">
        <w:rPr>
          <w:lang w:val="es-ES"/>
        </w:rPr>
        <w:t>Consulte la declaración de privacidad del servicio online para obtener más información sobre cómo podemos recopilar y utilizar su información. Se incluyen vínculos a la Declaración de Privacidad aplicable en la sección Términos de Licencia Específicos de un Producto a continuación.</w:t>
      </w:r>
    </w:p>
    <w:p w14:paraId="18D4CB90" w14:textId="77777777" w:rsidR="00D05436" w:rsidRPr="0089008B" w:rsidRDefault="00D05436" w:rsidP="00D05436">
      <w:pPr>
        <w:pStyle w:val="PURHeading2"/>
        <w:rPr>
          <w:lang w:val="es-ES"/>
        </w:rPr>
      </w:pPr>
      <w:r w:rsidRPr="0089008B">
        <w:rPr>
          <w:lang w:val="es-ES"/>
        </w:rPr>
        <w:lastRenderedPageBreak/>
        <w:t>Nuestro uso de los datos de cliente</w:t>
      </w:r>
    </w:p>
    <w:p w14:paraId="36921E8B" w14:textId="4EBB13B9" w:rsidR="00AB1668" w:rsidRPr="0089008B" w:rsidRDefault="00AB1668" w:rsidP="00267298">
      <w:pPr>
        <w:pStyle w:val="PURBody-Indented"/>
        <w:rPr>
          <w:lang w:val="es-ES"/>
        </w:rPr>
      </w:pPr>
      <w:r w:rsidRPr="0089008B">
        <w:rPr>
          <w:lang w:val="es-ES"/>
        </w:rPr>
        <w:t>Los datos de cliente se utilizarán exclusivamente para prestarle el servicio online. Esto puede incluir la solución de problemas enfocada en la prevención, detección y reparación de problemas que afecten el funcionamiento del servicio online y las mejoras de</w:t>
      </w:r>
      <w:r w:rsidR="00267298">
        <w:rPr>
          <w:lang w:val="es-ES"/>
        </w:rPr>
        <w:t> </w:t>
      </w:r>
      <w:r w:rsidRPr="0089008B">
        <w:rPr>
          <w:lang w:val="es-ES"/>
        </w:rPr>
        <w:t>las características que implican la detección de amenazas emergentes y en evolución para los usuarios (como software malintencionado o correo electrónico no deseado) y su protección frente a ellas.</w:t>
      </w:r>
    </w:p>
    <w:p w14:paraId="1EAA7C10" w14:textId="356B897B" w:rsidR="00AB1668" w:rsidRPr="0089008B" w:rsidRDefault="00AB1668" w:rsidP="00AB1668">
      <w:pPr>
        <w:pStyle w:val="PURBody-Indented"/>
        <w:rPr>
          <w:lang w:val="es-ES"/>
        </w:rPr>
      </w:pPr>
      <w:r w:rsidRPr="0089008B">
        <w:rPr>
          <w:lang w:val="es-ES"/>
        </w:rPr>
        <w:t>Usted es responsable de responder a solicitudes de un tercero (lo que incluye aplicación de la ley, otra entidad pública o litigante civil) respecto al uso que hace de los servicios online. No revelaremos datos de cliente a terceros, a menos que se trate de un requisito legal. En caso de que terceros se pongan en contacto con nosotros exigiendo los datos de cliente, intentaremos redirigirlos para que se los soliciten directamente a usted. Como parte de ese proceso, podremos proporcionarle su información básica de contacto a terceros. Si nos vemos obligados a revelar datos de cliente a terceros, utilizaremos esfuerzos comercialmente razonables para notificarle por anticipado respecto de una revelación, a menos que se prohíba legalmente.</w:t>
      </w:r>
    </w:p>
    <w:p w14:paraId="0D6622D2" w14:textId="77777777" w:rsidR="00D05436" w:rsidRPr="0089008B" w:rsidRDefault="00D05436" w:rsidP="0021622F">
      <w:pPr>
        <w:pStyle w:val="PURHeading2"/>
        <w:rPr>
          <w:lang w:val="es-ES"/>
        </w:rPr>
      </w:pPr>
      <w:r w:rsidRPr="0089008B">
        <w:rPr>
          <w:lang w:val="es-ES"/>
        </w:rPr>
        <w:t>Seguridad de los Datos de Cliente</w:t>
      </w:r>
    </w:p>
    <w:p w14:paraId="22527DD3" w14:textId="25770E3A" w:rsidR="00D05436" w:rsidRPr="0089008B" w:rsidRDefault="00D05436" w:rsidP="00D05436">
      <w:pPr>
        <w:pStyle w:val="PURBody-Indented"/>
        <w:rPr>
          <w:lang w:val="es-ES"/>
        </w:rPr>
      </w:pPr>
      <w:r w:rsidRPr="0089008B">
        <w:rPr>
          <w:lang w:val="es-ES"/>
        </w:rPr>
        <w:t>Implementaremos las medidas organizativas y técnicas adecuadas, tal y como se detalla en la descripción general de seguridad aplicable al servicio online, para ayudarle a proteger los datos de cliente que se procesen o a los que acceda el servicio online frente a la pérdida, el acceso o la revelación accidental o ilegal. Está de acuerdo en que estas medidas:</w:t>
      </w:r>
    </w:p>
    <w:p w14:paraId="51B1CF95" w14:textId="77777777" w:rsidR="00D05436" w:rsidRPr="0089008B" w:rsidRDefault="00D05436" w:rsidP="007C5CD0">
      <w:pPr>
        <w:pStyle w:val="PURBullet-Indented"/>
        <w:rPr>
          <w:lang w:val="es-ES"/>
        </w:rPr>
      </w:pPr>
      <w:r w:rsidRPr="0089008B">
        <w:rPr>
          <w:lang w:val="es-ES"/>
        </w:rPr>
        <w:t>Son nuestra única responsabilidad con respecto a la seguridad y administración de los datos de cliente; y</w:t>
      </w:r>
    </w:p>
    <w:p w14:paraId="2D756F5B" w14:textId="628907C5" w:rsidR="00D05436" w:rsidRPr="0089008B" w:rsidRDefault="00D05436" w:rsidP="007C5CD0">
      <w:pPr>
        <w:pStyle w:val="PURBullet-Indented"/>
        <w:rPr>
          <w:lang w:val="es-ES"/>
        </w:rPr>
      </w:pPr>
      <w:r w:rsidRPr="0089008B">
        <w:rPr>
          <w:lang w:val="es-ES"/>
        </w:rPr>
        <w:t>Sustituyen cualquier obligación de confidencialidad incluida en el contrato de licencia de proveedor de servicios o en cualquier otro contrato de confidencialidad.</w:t>
      </w:r>
    </w:p>
    <w:p w14:paraId="0D3DC2F0" w14:textId="77777777" w:rsidR="00D05436" w:rsidRPr="0089008B" w:rsidRDefault="00D05436" w:rsidP="00D05436">
      <w:pPr>
        <w:pStyle w:val="PURHeading2"/>
        <w:rPr>
          <w:lang w:val="es-ES"/>
        </w:rPr>
      </w:pPr>
      <w:r w:rsidRPr="0089008B">
        <w:rPr>
          <w:lang w:val="es-ES"/>
        </w:rPr>
        <w:t>Alcance de uso (Código de conducta)</w:t>
      </w:r>
    </w:p>
    <w:p w14:paraId="156C329A" w14:textId="77777777" w:rsidR="00D05436" w:rsidRPr="0089008B" w:rsidRDefault="00D05436" w:rsidP="00D05436">
      <w:pPr>
        <w:pStyle w:val="PURBody-Indented"/>
        <w:rPr>
          <w:lang w:val="es-ES"/>
        </w:rPr>
      </w:pPr>
      <w:r w:rsidRPr="0089008B">
        <w:rPr>
          <w:lang w:val="es-ES"/>
        </w:rPr>
        <w:t>No podrá:</w:t>
      </w:r>
    </w:p>
    <w:p w14:paraId="72DE075F" w14:textId="77777777" w:rsidR="00D05436" w:rsidRPr="0089008B" w:rsidRDefault="00D05436" w:rsidP="007C5CD0">
      <w:pPr>
        <w:pStyle w:val="PURBullet-Indented"/>
        <w:rPr>
          <w:lang w:val="es-ES"/>
        </w:rPr>
      </w:pPr>
      <w:r w:rsidRPr="0089008B">
        <w:rPr>
          <w:lang w:val="es-ES"/>
        </w:rPr>
        <w:t xml:space="preserve">utilizar el servicio online de una forma prohibida por cualquier ley, reglamento o requerimiento o decreto administrativo en cualquier jurisdicción, o que infrinja los derechos legales de otro; </w:t>
      </w:r>
    </w:p>
    <w:p w14:paraId="4ACDC803" w14:textId="77777777" w:rsidR="00D05436" w:rsidRPr="0089008B" w:rsidRDefault="00D05436" w:rsidP="007C5CD0">
      <w:pPr>
        <w:pStyle w:val="PURBullet-Indented"/>
        <w:rPr>
          <w:lang w:val="es-ES"/>
        </w:rPr>
      </w:pPr>
      <w:r w:rsidRPr="0089008B">
        <w:rPr>
          <w:lang w:val="es-ES"/>
        </w:rPr>
        <w:t>utilizar el servicio online de tal forma que pudiera causar daños u obstaculizar su uso a otros usuarios;</w:t>
      </w:r>
    </w:p>
    <w:p w14:paraId="537F08B6" w14:textId="608FFEFA" w:rsidR="00D05436" w:rsidRPr="0089008B" w:rsidRDefault="00D05436" w:rsidP="00267298">
      <w:pPr>
        <w:pStyle w:val="PURBullet-Indented"/>
        <w:rPr>
          <w:lang w:val="es-ES"/>
        </w:rPr>
      </w:pPr>
      <w:r w:rsidRPr="0089008B">
        <w:rPr>
          <w:lang w:val="es-ES"/>
        </w:rPr>
        <w:t>utilizar el servicio online para intentar por cualquier medio obtener un acceso no autorizado a cualquier servicio, dato, cuenta</w:t>
      </w:r>
      <w:r w:rsidR="00267298">
        <w:rPr>
          <w:lang w:val="es-ES"/>
        </w:rPr>
        <w:t> </w:t>
      </w:r>
      <w:r w:rsidRPr="0089008B">
        <w:rPr>
          <w:lang w:val="es-ES"/>
        </w:rPr>
        <w:t>o</w:t>
      </w:r>
      <w:r w:rsidR="00267298">
        <w:rPr>
          <w:lang w:val="es-ES"/>
        </w:rPr>
        <w:t> </w:t>
      </w:r>
      <w:r w:rsidRPr="0089008B">
        <w:rPr>
          <w:lang w:val="es-ES"/>
        </w:rPr>
        <w:t>red;</w:t>
      </w:r>
    </w:p>
    <w:p w14:paraId="4B7DFDFE" w14:textId="78393D85" w:rsidR="00D05436" w:rsidRPr="0089008B" w:rsidRDefault="00D05436" w:rsidP="007C5CD0">
      <w:pPr>
        <w:pStyle w:val="PURBullet-Indented"/>
        <w:rPr>
          <w:lang w:val="es-ES"/>
        </w:rPr>
      </w:pPr>
      <w:r w:rsidRPr="0089008B">
        <w:rPr>
          <w:lang w:val="es-ES"/>
        </w:rPr>
        <w:t>falsificar cualquier protocolo o información de encabezado de correo electrónico (por ejemplo, “suplantación de identidad”);</w:t>
      </w:r>
    </w:p>
    <w:p w14:paraId="3B85C4E0" w14:textId="77777777" w:rsidR="00D05436" w:rsidRPr="0089008B" w:rsidRDefault="00D05436" w:rsidP="007C5CD0">
      <w:pPr>
        <w:pStyle w:val="PURBullet-Indented"/>
        <w:rPr>
          <w:lang w:val="es-ES"/>
        </w:rPr>
      </w:pPr>
      <w:r w:rsidRPr="0089008B">
        <w:rPr>
          <w:lang w:val="es-ES"/>
        </w:rPr>
        <w:t>utilizar el servicio online para enviar “correo no deseado” (es decir, mensajes masivos o comerciales no deseados) o de otra forma poner a disposición cualquier oferta diseñada para infringir estos términos (por ejemplo, ataques por denegación de servicio, etc.);</w:t>
      </w:r>
    </w:p>
    <w:p w14:paraId="15DEA9C8" w14:textId="77777777" w:rsidR="00D05436" w:rsidRPr="0089008B" w:rsidRDefault="00D05436" w:rsidP="007C5CD0">
      <w:pPr>
        <w:pStyle w:val="PURBullet-Indented"/>
        <w:rPr>
          <w:lang w:val="es-ES"/>
        </w:rPr>
      </w:pPr>
      <w:r w:rsidRPr="0089008B">
        <w:rPr>
          <w:lang w:val="es-ES"/>
        </w:rPr>
        <w:t>eliminar, modificar o alterar cualquier aviso reglamentario o legal o vínculo que esté incorporado en el servicio online.</w:t>
      </w:r>
    </w:p>
    <w:p w14:paraId="1A24206C" w14:textId="77777777" w:rsidR="00D05436" w:rsidRPr="0089008B" w:rsidRDefault="00D05436" w:rsidP="00D05436">
      <w:pPr>
        <w:pStyle w:val="PURHeading2"/>
        <w:rPr>
          <w:lang w:val="es-ES"/>
        </w:rPr>
      </w:pPr>
      <w:r w:rsidRPr="0089008B">
        <w:rPr>
          <w:lang w:val="es-ES"/>
        </w:rPr>
        <w:t>Reglamentación</w:t>
      </w:r>
    </w:p>
    <w:p w14:paraId="76FC7CA3" w14:textId="0A9B4B9D" w:rsidR="00D05436" w:rsidRPr="0089008B" w:rsidRDefault="00D05436" w:rsidP="00267298">
      <w:pPr>
        <w:pStyle w:val="PURBody-Indented"/>
        <w:rPr>
          <w:lang w:val="es-ES"/>
        </w:rPr>
      </w:pPr>
      <w:r w:rsidRPr="0089008B">
        <w:rPr>
          <w:lang w:val="es-ES"/>
        </w:rPr>
        <w:t>Podremos modificar o concluir el servicio online en cualquier país donde exista alguna exigencia u obligación gubernamental, presente o futura, que someta a Microsoft a cualquier regulación o exigencia que generalmente no sea aplicable a las actividades comerciales desempeñadas en ese país, presente una carga excesiva para que Microsoft continúe operando el servicio online sin</w:t>
      </w:r>
      <w:r w:rsidR="00267298">
        <w:rPr>
          <w:lang w:val="es-ES"/>
        </w:rPr>
        <w:t> </w:t>
      </w:r>
      <w:r w:rsidRPr="0089008B">
        <w:rPr>
          <w:lang w:val="es-ES"/>
        </w:rPr>
        <w:t>modificación y/o haga que Microsoft considere que estos términos o el servicio online son incompatibles con dicha exigencia u</w:t>
      </w:r>
      <w:r w:rsidR="00267298">
        <w:rPr>
          <w:lang w:val="es-ES"/>
        </w:rPr>
        <w:t> </w:t>
      </w:r>
      <w:r w:rsidRPr="0089008B">
        <w:rPr>
          <w:lang w:val="es-ES"/>
        </w:rPr>
        <w:t>obligación. Por ejemplo, podremos modificar o concluir el servicio online en relación con una exigencia gubernamental que haga que Microsoft sea regulado como un proveedor de servicios de telecomunicaciones.</w:t>
      </w:r>
    </w:p>
    <w:p w14:paraId="4F467C44" w14:textId="77777777" w:rsidR="00D05436" w:rsidRPr="0089008B" w:rsidRDefault="00D05436" w:rsidP="00D05436">
      <w:pPr>
        <w:pStyle w:val="PURHeading2"/>
        <w:rPr>
          <w:lang w:val="es-ES"/>
        </w:rPr>
      </w:pPr>
      <w:r w:rsidRPr="0089008B">
        <w:rPr>
          <w:lang w:val="es-ES"/>
        </w:rPr>
        <w:t>Uso con fines de evaluación</w:t>
      </w:r>
    </w:p>
    <w:p w14:paraId="5E1A0AB4" w14:textId="79773825" w:rsidR="00D05436" w:rsidRPr="0089008B" w:rsidRDefault="00D05436" w:rsidP="00D05436">
      <w:pPr>
        <w:pStyle w:val="PURBody-Indented"/>
        <w:rPr>
          <w:lang w:val="es-ES"/>
        </w:rPr>
      </w:pPr>
      <w:r w:rsidRPr="0089008B">
        <w:rPr>
          <w:lang w:val="es-ES"/>
        </w:rPr>
        <w:t>Excepto como se permite en la sección Excepciones y términos adicionales aplicables a productos específicos, debe adquirir licencias para utilizar el servicio online con fines de evaluación. Esto se aplicará, aunque se establezca lo contrario en el contrato de licencia de proveedor de servicios.</w:t>
      </w:r>
    </w:p>
    <w:p w14:paraId="2819789A" w14:textId="77777777" w:rsidR="00D05436" w:rsidRPr="0089008B" w:rsidRDefault="00D05436" w:rsidP="00D05436">
      <w:pPr>
        <w:pStyle w:val="PURHeading2"/>
        <w:rPr>
          <w:lang w:val="es-ES"/>
        </w:rPr>
      </w:pPr>
      <w:r w:rsidRPr="0089008B">
        <w:rPr>
          <w:lang w:val="es-ES"/>
        </w:rPr>
        <w:t>Notificaciones electrónicas</w:t>
      </w:r>
    </w:p>
    <w:p w14:paraId="74348448" w14:textId="745D8EBE" w:rsidR="00D05436" w:rsidRPr="0089008B" w:rsidRDefault="00D05436" w:rsidP="00267298">
      <w:pPr>
        <w:pStyle w:val="PURBody-Indented"/>
        <w:rPr>
          <w:lang w:val="es-ES"/>
        </w:rPr>
      </w:pPr>
      <w:r w:rsidRPr="0089008B">
        <w:rPr>
          <w:lang w:val="es-ES"/>
        </w:rPr>
        <w:t>Podremos proporcionarle información sobre el servicio online en formato electrónico. Ésta se podrá entregar por medio de correo electrónico a la dirección que nos proporcione al suscribir el servicio online o mediante un sitio web que identifiquemos. La fecha de</w:t>
      </w:r>
      <w:r w:rsidR="00267298">
        <w:rPr>
          <w:lang w:val="es-ES"/>
        </w:rPr>
        <w:t> </w:t>
      </w:r>
      <w:r w:rsidRPr="0089008B">
        <w:rPr>
          <w:lang w:val="es-ES"/>
        </w:rPr>
        <w:t>las notificaciones que se realicen por correo electrónico será la de su transmisión. Mientras utilice el servicio online, contará con</w:t>
      </w:r>
      <w:r w:rsidR="00267298">
        <w:rPr>
          <w:lang w:val="es-ES"/>
        </w:rPr>
        <w:t> </w:t>
      </w:r>
      <w:r w:rsidRPr="0089008B">
        <w:rPr>
          <w:lang w:val="es-ES"/>
        </w:rPr>
        <w:t>el software y hardware necesarios para recibir estas notificaciones. No podrá utilizar el servicio online si no acepta recibir estas</w:t>
      </w:r>
      <w:r w:rsidR="00267298">
        <w:rPr>
          <w:lang w:val="es-ES"/>
        </w:rPr>
        <w:t> </w:t>
      </w:r>
      <w:r w:rsidRPr="0089008B">
        <w:rPr>
          <w:lang w:val="es-ES"/>
        </w:rPr>
        <w:t>notificaciones electrónicas.</w:t>
      </w:r>
    </w:p>
    <w:p w14:paraId="1DC3C448" w14:textId="77777777" w:rsidR="00D05436" w:rsidRPr="0089008B" w:rsidRDefault="00D05436" w:rsidP="002D026F">
      <w:pPr>
        <w:pStyle w:val="PURHeading2"/>
        <w:rPr>
          <w:lang w:val="es-ES"/>
        </w:rPr>
      </w:pPr>
      <w:r w:rsidRPr="0089008B">
        <w:rPr>
          <w:rStyle w:val="Strong"/>
          <w:bCs w:val="0"/>
          <w:lang w:val="es-ES"/>
        </w:rPr>
        <w:lastRenderedPageBreak/>
        <w:t>Garantía limitada</w:t>
      </w:r>
    </w:p>
    <w:p w14:paraId="7A4DB706" w14:textId="77777777" w:rsidR="00D05436" w:rsidRPr="0089008B" w:rsidRDefault="00D05436" w:rsidP="002D026F">
      <w:pPr>
        <w:pStyle w:val="PURBody-Indented"/>
        <w:keepNext/>
        <w:keepLines/>
        <w:rPr>
          <w:lang w:val="es-ES"/>
        </w:rPr>
      </w:pPr>
      <w:r w:rsidRPr="0089008B">
        <w:rPr>
          <w:lang w:val="es-ES"/>
        </w:rPr>
        <w:t>A pesar de los términos que estipulen lo contrario en su contrato de licencia, en su caso, la garantía limitada no será de aplicación a los tiempos de inactividad u otras interrupciones del acceso al servicio online, ni a cualquier otra medida del rendimiento recogida en el Contrato de Nivel de Servicio del servicio online.</w:t>
      </w:r>
    </w:p>
    <w:p w14:paraId="12735C37" w14:textId="77777777" w:rsidR="00D05436" w:rsidRPr="0089008B" w:rsidRDefault="00D05436" w:rsidP="00D05436">
      <w:pPr>
        <w:pStyle w:val="PURHeading2"/>
        <w:rPr>
          <w:lang w:val="es-ES"/>
        </w:rPr>
      </w:pPr>
      <w:r w:rsidRPr="0089008B">
        <w:rPr>
          <w:lang w:val="es-ES"/>
        </w:rPr>
        <w:t>Disponibilidad del producto</w:t>
      </w:r>
    </w:p>
    <w:p w14:paraId="6EA56758" w14:textId="77777777" w:rsidR="00D05436" w:rsidRPr="0089008B" w:rsidRDefault="00D05436" w:rsidP="00D05436">
      <w:pPr>
        <w:pStyle w:val="PURBody-Indented"/>
        <w:rPr>
          <w:lang w:val="es-ES"/>
        </w:rPr>
      </w:pPr>
      <w:r w:rsidRPr="0089008B">
        <w:rPr>
          <w:lang w:val="es-ES"/>
        </w:rPr>
        <w:t>Es posible que los productos de servicios online no se encuentren disponibles en todas las regiones.</w:t>
      </w:r>
    </w:p>
    <w:p w14:paraId="5A7A921A" w14:textId="2EA52A5F" w:rsidR="000245B9"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p w14:paraId="2B43E875" w14:textId="09300BD4" w:rsidR="00D05436" w:rsidRPr="0089008B" w:rsidRDefault="00830DCA" w:rsidP="00D05436">
      <w:pPr>
        <w:pStyle w:val="PURHeading1"/>
        <w:rPr>
          <w:lang w:val="es-ES"/>
        </w:rPr>
      </w:pPr>
      <w:r w:rsidRPr="0089008B">
        <w:rPr>
          <w:lang w:val="es-ES"/>
        </w:rPr>
        <w:t>Términos de Licencia específicos de un Producto</w:t>
      </w:r>
    </w:p>
    <w:p w14:paraId="67EDD027" w14:textId="0ED623AD" w:rsidR="00D05436" w:rsidRPr="0089008B" w:rsidRDefault="00963AE0" w:rsidP="00087F39">
      <w:pPr>
        <w:pStyle w:val="PURProductName"/>
        <w:rPr>
          <w:lang w:val="es-ES"/>
        </w:rPr>
      </w:pPr>
      <w:bookmarkStart w:id="998" w:name="_Toc286933216"/>
      <w:bookmarkStart w:id="999" w:name="_Toc287431942"/>
      <w:bookmarkStart w:id="1000" w:name="_Toc299519175"/>
      <w:bookmarkStart w:id="1001" w:name="_Toc299525039"/>
      <w:bookmarkStart w:id="1002" w:name="_Toc299531607"/>
      <w:bookmarkStart w:id="1003" w:name="_Toc299531931"/>
      <w:bookmarkStart w:id="1004" w:name="_Toc299957214"/>
      <w:bookmarkStart w:id="1005" w:name="_Toc346536891"/>
      <w:bookmarkStart w:id="1006" w:name="_Toc339280355"/>
      <w:bookmarkStart w:id="1007" w:name="_Toc339280547"/>
      <w:bookmarkStart w:id="1008" w:name="_Toc370118464"/>
      <w:bookmarkStart w:id="1009" w:name="_Toc370124861"/>
      <w:bookmarkStart w:id="1010" w:name="_Toc370125209"/>
      <w:bookmarkStart w:id="1011" w:name="_Toc363552830"/>
      <w:bookmarkStart w:id="1012" w:name="_Toc363552898"/>
      <w:bookmarkStart w:id="1013" w:name="_Toc378682106"/>
      <w:bookmarkStart w:id="1014" w:name="_Toc378682297"/>
      <w:bookmarkStart w:id="1015" w:name="_Toc371268309"/>
      <w:bookmarkStart w:id="1016" w:name="_Toc371268396"/>
      <w:bookmarkStart w:id="1017" w:name="_Toc379278512"/>
      <w:bookmarkStart w:id="1018" w:name="_Toc379278572"/>
      <w:bookmarkStart w:id="1019" w:name="_Toc388447738"/>
      <w:bookmarkStart w:id="1020" w:name="_Toc388997284"/>
      <w:r w:rsidRPr="0089008B">
        <w:rPr>
          <w:rFonts w:cs="Arial"/>
          <w:szCs w:val="18"/>
          <w:lang w:val="es-ES"/>
        </w:rPr>
        <w:t>System Center Endpoint Protection</w:t>
      </w:r>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bookmarkEnd w:id="1019"/>
      <w:bookmarkEnd w:id="1020"/>
      <w:r w:rsidRPr="0089008B">
        <w:rPr>
          <w:lang w:val="es-ES"/>
        </w:rPr>
        <w:fldChar w:fldCharType="begin"/>
      </w:r>
      <w:r w:rsidRPr="0089008B">
        <w:rPr>
          <w:lang w:val="es-ES"/>
        </w:rPr>
        <w:instrText>XE "System Center Endpoint Protection"</w:instrText>
      </w:r>
      <w:r w:rsidRPr="0089008B">
        <w:rPr>
          <w:lang w:val="es-ES"/>
        </w:rPr>
        <w:fldChar w:fldCharType="end"/>
      </w:r>
    </w:p>
    <w:p w14:paraId="2957617B" w14:textId="77777777" w:rsidR="00D05436" w:rsidRPr="0089008B" w:rsidRDefault="00D05436" w:rsidP="00D05436">
      <w:pPr>
        <w:pStyle w:val="PURLicenseTerm"/>
        <w:rPr>
          <w:lang w:val="es-ES"/>
        </w:rPr>
      </w:pPr>
      <w:r w:rsidRPr="0089008B">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EF09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43A09FB" w:rsidR="00D05436" w:rsidRPr="0089008B" w:rsidRDefault="00D05436" w:rsidP="0046632E">
            <w:pPr>
              <w:pStyle w:val="PURLMSH"/>
              <w:rPr>
                <w:lang w:val="es-ES"/>
              </w:rPr>
            </w:pPr>
            <w:r w:rsidRPr="0089008B">
              <w:rPr>
                <w:lang w:val="es-ES"/>
              </w:rPr>
              <w:t xml:space="preserve">Declaración de Privacidad: </w:t>
            </w:r>
            <w:r w:rsidRPr="0089008B">
              <w:rPr>
                <w:b/>
                <w:lang w:val="es-ES"/>
              </w:rPr>
              <w:t>Si</w:t>
            </w:r>
            <w:r w:rsidRPr="0089008B">
              <w:rPr>
                <w:lang w:val="es-ES"/>
              </w:rPr>
              <w:t xml:space="preserve"> </w:t>
            </w:r>
            <w:r w:rsidR="00267298">
              <w:rPr>
                <w:lang w:val="es-ES"/>
              </w:rPr>
              <w:br/>
            </w:r>
            <w:r w:rsidRPr="0089008B">
              <w:rPr>
                <w:i/>
                <w:lang w:val="es-ES"/>
              </w:rPr>
              <w:t xml:space="preserve">(ver </w:t>
            </w:r>
            <w:hyperlink r:id="rId187" w:history="1">
              <w:r w:rsidRPr="0089008B">
                <w:rPr>
                  <w:rStyle w:val="Hyperlink"/>
                  <w:i/>
                  <w:lang w:val="es-ES"/>
                </w:rPr>
                <w:t>http://go.microsoft.com/fwlink/?LinkID=223678</w:t>
              </w:r>
            </w:hyperlink>
            <w:r w:rsidRPr="0089008B">
              <w:rPr>
                <w:i/>
                <w:lang w:val="es-ES"/>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89008B" w:rsidRDefault="00D05436" w:rsidP="0046632E">
            <w:pPr>
              <w:pStyle w:val="PURLMSH"/>
              <w:rPr>
                <w:lang w:val="es-ES"/>
              </w:rPr>
            </w:pPr>
            <w:r w:rsidRPr="0089008B">
              <w:rPr>
                <w:lang w:val="es-ES"/>
              </w:rPr>
              <w:t xml:space="preserve">Descripción general de seguridad: </w:t>
            </w:r>
            <w:r w:rsidRPr="0089008B">
              <w:rPr>
                <w:b/>
                <w:lang w:val="es-ES"/>
              </w:rPr>
              <w:t>No</w:t>
            </w:r>
          </w:p>
        </w:tc>
      </w:tr>
      <w:tr w:rsidR="00D05436" w:rsidRPr="00EF096C"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89008B" w:rsidRDefault="00F245C6" w:rsidP="000F6C7A">
            <w:pPr>
              <w:pStyle w:val="PURTableHeaderWhite"/>
              <w:spacing w:after="0" w:line="240" w:lineRule="auto"/>
              <w:rPr>
                <w:i w:val="0"/>
                <w:color w:val="404040" w:themeColor="text1" w:themeTint="BF"/>
                <w:lang w:val="es-ES"/>
              </w:rPr>
            </w:pPr>
            <w:r w:rsidRPr="0089008B">
              <w:rPr>
                <w:i w:val="0"/>
                <w:color w:val="404040" w:themeColor="text1" w:themeTint="BF"/>
                <w:lang w:val="es-ES"/>
              </w:rPr>
              <w:t>LICENCIAS DE ACCESO DE SUSCRIPTOR (SAL)</w:t>
            </w:r>
          </w:p>
        </w:tc>
      </w:tr>
      <w:tr w:rsidR="00D05436" w:rsidRPr="0089008B"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89008B" w:rsidRDefault="00087F39" w:rsidP="00087F39">
            <w:pPr>
              <w:pStyle w:val="PURBody"/>
              <w:rPr>
                <w:lang w:val="es-ES"/>
              </w:rPr>
            </w:pPr>
            <w:r w:rsidRPr="0089008B">
              <w:rPr>
                <w:rStyle w:val="Strong"/>
                <w:i/>
                <w:lang w:val="es-ES"/>
              </w:rPr>
              <w:t>Para:</w:t>
            </w:r>
          </w:p>
          <w:p w14:paraId="242EE946" w14:textId="1BB03EF1" w:rsidR="00D05436" w:rsidRPr="0089008B" w:rsidRDefault="00087F39" w:rsidP="00267298">
            <w:pPr>
              <w:pStyle w:val="PURBody"/>
              <w:numPr>
                <w:ilvl w:val="0"/>
                <w:numId w:val="19"/>
              </w:numPr>
              <w:rPr>
                <w:rStyle w:val="Strong"/>
                <w:rFonts w:cs="Arial"/>
                <w:lang w:val="es-ES"/>
              </w:rPr>
            </w:pPr>
            <w:r w:rsidRPr="0089008B">
              <w:rPr>
                <w:rFonts w:cs="Arial"/>
                <w:szCs w:val="18"/>
                <w:lang w:val="es-ES"/>
              </w:rPr>
              <w:t>cada uno de sus usuarios que obtienen acceso al</w:t>
            </w:r>
            <w:r w:rsidR="00267298">
              <w:rPr>
                <w:rFonts w:cs="Arial"/>
                <w:szCs w:val="18"/>
                <w:lang w:val="es-ES"/>
              </w:rPr>
              <w:t> </w:t>
            </w:r>
            <w:r w:rsidRPr="0089008B">
              <w:rPr>
                <w:rFonts w:cs="Arial"/>
                <w:szCs w:val="18"/>
                <w:lang w:val="es-ES"/>
              </w:rPr>
              <w:t>servicio online o software relacionado</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89008B" w:rsidRDefault="00BB41EF" w:rsidP="004F3F70">
            <w:pPr>
              <w:pStyle w:val="PURBody"/>
              <w:rPr>
                <w:lang w:val="es-ES"/>
              </w:rPr>
            </w:pPr>
            <w:r w:rsidRPr="0089008B">
              <w:rPr>
                <w:rStyle w:val="Strong"/>
                <w:lang w:val="es-ES"/>
              </w:rPr>
              <w:t>Usted necesita</w:t>
            </w:r>
          </w:p>
          <w:p w14:paraId="4B1C3753" w14:textId="3F083168" w:rsidR="00D05436" w:rsidRPr="0089008B" w:rsidRDefault="008957ED" w:rsidP="003B5A77">
            <w:pPr>
              <w:pStyle w:val="PURBullet"/>
              <w:numPr>
                <w:ilvl w:val="0"/>
                <w:numId w:val="18"/>
              </w:numPr>
              <w:rPr>
                <w:lang w:val="es-ES"/>
              </w:rPr>
            </w:pPr>
            <w:r w:rsidRPr="0089008B">
              <w:rPr>
                <w:lang w:val="es-ES"/>
              </w:rPr>
              <w:t>Licencia SAL de Usuario de System Center Endpoint Protection</w:t>
            </w:r>
          </w:p>
        </w:tc>
      </w:tr>
      <w:tr w:rsidR="00D05436" w:rsidRPr="00EF096C"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267298" w:rsidRDefault="00087F39" w:rsidP="00087F39">
            <w:pPr>
              <w:pStyle w:val="PURBody"/>
              <w:rPr>
                <w:lang w:val="es-ES"/>
              </w:rPr>
            </w:pPr>
            <w:r w:rsidRPr="00267298">
              <w:rPr>
                <w:rStyle w:val="Strong"/>
                <w:i/>
                <w:lang w:val="es-ES"/>
              </w:rPr>
              <w:t>Para:</w:t>
            </w:r>
          </w:p>
          <w:p w14:paraId="719832A6" w14:textId="576C8AEC" w:rsidR="00D05436" w:rsidRPr="00267298" w:rsidRDefault="00087F39" w:rsidP="00267298">
            <w:pPr>
              <w:pStyle w:val="PURBody"/>
              <w:numPr>
                <w:ilvl w:val="0"/>
                <w:numId w:val="18"/>
              </w:numPr>
              <w:rPr>
                <w:rStyle w:val="Strong"/>
                <w:rFonts w:cs="Arial"/>
                <w:lang w:val="es-ES"/>
              </w:rPr>
            </w:pPr>
            <w:r w:rsidRPr="00267298">
              <w:rPr>
                <w:rFonts w:cs="Arial"/>
                <w:szCs w:val="18"/>
                <w:lang w:val="es-ES"/>
              </w:rPr>
              <w:t>cada uno de sus dispositivos</w:t>
            </w:r>
            <w:r w:rsidRPr="00267298">
              <w:rPr>
                <w:rFonts w:cs="Arial"/>
                <w:szCs w:val="18"/>
                <w:vertAlign w:val="superscript"/>
                <w:lang w:val="es-ES"/>
              </w:rPr>
              <w:t>1</w:t>
            </w:r>
            <w:r w:rsidRPr="00267298">
              <w:rPr>
                <w:rFonts w:cs="Arial"/>
                <w:szCs w:val="18"/>
                <w:lang w:val="es-ES"/>
              </w:rPr>
              <w:t xml:space="preserve"> que obtienen acceso al</w:t>
            </w:r>
            <w:r w:rsidR="00267298" w:rsidRPr="00267298">
              <w:rPr>
                <w:rFonts w:cs="Arial"/>
                <w:szCs w:val="18"/>
                <w:lang w:val="es-ES"/>
              </w:rPr>
              <w:t> </w:t>
            </w:r>
            <w:r w:rsidRPr="00267298">
              <w:rPr>
                <w:rFonts w:cs="Arial"/>
                <w:szCs w:val="18"/>
                <w:lang w:val="es-ES"/>
              </w:rPr>
              <w:t>servicio online o software relacionado</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BE6223" w:rsidRDefault="00BB41EF" w:rsidP="004F3F70">
            <w:pPr>
              <w:pStyle w:val="PURBody"/>
              <w:rPr>
                <w:rStyle w:val="Strong"/>
              </w:rPr>
            </w:pPr>
            <w:r w:rsidRPr="00BE6223">
              <w:rPr>
                <w:rStyle w:val="Strong"/>
                <w:lang w:val="es-ES"/>
              </w:rPr>
              <w:t>Usted necesita</w:t>
            </w:r>
          </w:p>
          <w:p w14:paraId="6997800E" w14:textId="385C4743" w:rsidR="00D05436" w:rsidRPr="00267298" w:rsidRDefault="008957ED" w:rsidP="003B5A77">
            <w:pPr>
              <w:pStyle w:val="PURBullet"/>
              <w:numPr>
                <w:ilvl w:val="0"/>
                <w:numId w:val="18"/>
              </w:numPr>
              <w:rPr>
                <w:lang w:val="es-ES"/>
              </w:rPr>
            </w:pPr>
            <w:r w:rsidRPr="0089008B">
              <w:rPr>
                <w:lang w:val="es-ES"/>
              </w:rPr>
              <w:t>Licencia SAL de Dispositivo de System</w:t>
            </w:r>
            <w:r w:rsidRPr="0089008B">
              <w:rPr>
                <w:color w:val="auto"/>
                <w:lang w:val="es-ES"/>
              </w:rPr>
              <w:t xml:space="preserve"> </w:t>
            </w:r>
            <w:r w:rsidRPr="00267298">
              <w:rPr>
                <w:lang w:val="es-ES"/>
              </w:rPr>
              <w:t>Center Endpoint Protection</w:t>
            </w:r>
          </w:p>
          <w:p w14:paraId="6EFCB80B" w14:textId="17B880C6" w:rsidR="00963AE0" w:rsidRPr="0089008B" w:rsidRDefault="00963AE0" w:rsidP="00267298">
            <w:pPr>
              <w:pStyle w:val="PURBody"/>
              <w:spacing w:line="240" w:lineRule="exact"/>
              <w:rPr>
                <w:color w:val="auto"/>
                <w:lang w:val="es-ES"/>
              </w:rPr>
            </w:pPr>
            <w:r w:rsidRPr="0089008B">
              <w:rPr>
                <w:color w:val="auto"/>
                <w:vertAlign w:val="superscript"/>
                <w:lang w:val="es-ES"/>
              </w:rPr>
              <w:t>1</w:t>
            </w:r>
            <w:r w:rsidRPr="0089008B">
              <w:rPr>
                <w:color w:val="auto"/>
                <w:lang w:val="es-ES"/>
              </w:rPr>
              <w:t>En lo que respecta a este requisito, los “dispositivos” son dispositivos en los que ejecuta sistemas operativos de sobremesa. Si necesita proporcionar acceso al servicio online</w:t>
            </w:r>
            <w:r w:rsidR="00267298">
              <w:rPr>
                <w:color w:val="auto"/>
                <w:lang w:val="es-ES"/>
              </w:rPr>
              <w:t> </w:t>
            </w:r>
            <w:r w:rsidRPr="0089008B">
              <w:rPr>
                <w:color w:val="auto"/>
                <w:lang w:val="es-ES"/>
              </w:rPr>
              <w:t>para los dispositivos que ejecutan un sistema operativo</w:t>
            </w:r>
            <w:r w:rsidR="00267298">
              <w:rPr>
                <w:color w:val="auto"/>
                <w:lang w:val="es-ES"/>
              </w:rPr>
              <w:t> </w:t>
            </w:r>
            <w:r w:rsidRPr="0089008B">
              <w:rPr>
                <w:color w:val="auto"/>
                <w:lang w:val="es-ES"/>
              </w:rPr>
              <w:t>de</w:t>
            </w:r>
            <w:r w:rsidR="00267298">
              <w:rPr>
                <w:color w:val="auto"/>
                <w:lang w:val="es-ES"/>
              </w:rPr>
              <w:t> </w:t>
            </w:r>
            <w:r w:rsidRPr="0089008B">
              <w:rPr>
                <w:color w:val="auto"/>
                <w:lang w:val="es-ES"/>
              </w:rPr>
              <w:t>servidor, vea los términos para los productos System Center</w:t>
            </w:r>
            <w:r w:rsidR="00267298">
              <w:rPr>
                <w:color w:val="auto"/>
                <w:lang w:val="es-ES"/>
              </w:rPr>
              <w:t> </w:t>
            </w:r>
            <w:r w:rsidRPr="0089008B">
              <w:rPr>
                <w:color w:val="auto"/>
                <w:lang w:val="es-ES"/>
              </w:rPr>
              <w:t>2012 Datacenter y/o System Center 2012 Standard.</w:t>
            </w:r>
          </w:p>
        </w:tc>
      </w:tr>
    </w:tbl>
    <w:p w14:paraId="18E56398" w14:textId="77777777" w:rsidR="00D05436" w:rsidRPr="0089008B" w:rsidRDefault="00D05436" w:rsidP="003C0EAE">
      <w:pPr>
        <w:pStyle w:val="PURADDITIONALTERMSHEADERMB"/>
        <w:keepNext/>
        <w:keepLines/>
        <w:rPr>
          <w:lang w:val="es-ES"/>
        </w:rPr>
      </w:pPr>
      <w:bookmarkStart w:id="1021" w:name="_Toc286933217"/>
      <w:bookmarkStart w:id="1022" w:name="_Toc287431943"/>
      <w:r w:rsidRPr="0089008B">
        <w:rPr>
          <w:lang w:val="es-ES"/>
        </w:rPr>
        <w:t>Términos Adicionales:</w:t>
      </w:r>
    </w:p>
    <w:p w14:paraId="332A6B1A" w14:textId="77777777" w:rsidR="00D05436" w:rsidRPr="0089008B" w:rsidRDefault="00D05436" w:rsidP="003C0EAE">
      <w:pPr>
        <w:pStyle w:val="PURBlueStrong"/>
        <w:rPr>
          <w:lang w:val="es-ES"/>
        </w:rPr>
      </w:pPr>
      <w:r w:rsidRPr="0089008B">
        <w:rPr>
          <w:lang w:val="es-ES"/>
        </w:rPr>
        <w:t>Uso Bajo Renovación</w:t>
      </w:r>
    </w:p>
    <w:p w14:paraId="7D5B96B7" w14:textId="2F6CC75D" w:rsidR="00D05436" w:rsidRPr="0089008B" w:rsidRDefault="00440145" w:rsidP="003C0EAE">
      <w:pPr>
        <w:pStyle w:val="PURBody-Indented"/>
        <w:keepNext/>
        <w:keepLines/>
        <w:rPr>
          <w:lang w:val="es-ES"/>
        </w:rPr>
      </w:pPr>
      <w:r w:rsidRPr="0089008B">
        <w:rPr>
          <w:lang w:val="es-ES"/>
        </w:rPr>
        <w:t xml:space="preserve">Para evitar el uso sin licencia, algunas características del servicio online pueden deshabilitarse transcurridos tres años a partir la fecha del primer uso del servicio online. Con la renovación del derecho a utilizar el servicio online, le proporcionaremos los medios para ampliar ese plazo. </w:t>
      </w:r>
    </w:p>
    <w:p w14:paraId="3DB1D541" w14:textId="77777777" w:rsidR="00D05436" w:rsidRPr="0089008B" w:rsidRDefault="00D05436" w:rsidP="003C0EAE">
      <w:pPr>
        <w:pStyle w:val="PURBlueStrong"/>
        <w:rPr>
          <w:lang w:val="es-ES"/>
        </w:rPr>
      </w:pPr>
      <w:r w:rsidRPr="0089008B">
        <w:rPr>
          <w:lang w:val="es-ES"/>
        </w:rPr>
        <w:t>Sustitución de Motores de Detección</w:t>
      </w:r>
    </w:p>
    <w:p w14:paraId="6A4EF24E" w14:textId="1E40514D" w:rsidR="00D05436" w:rsidRPr="0089008B" w:rsidRDefault="00D05436" w:rsidP="003C0EAE">
      <w:pPr>
        <w:pStyle w:val="PURBody-Indented"/>
        <w:keepNext/>
        <w:keepLines/>
        <w:rPr>
          <w:lang w:val="es-ES"/>
        </w:rPr>
      </w:pPr>
      <w:r w:rsidRPr="0089008B">
        <w:rPr>
          <w:lang w:val="es-ES"/>
        </w:rPr>
        <w:t>Podremos sustituir los archivos y software de los servicios online por otros similares en lo que se refiere a</w:t>
      </w:r>
    </w:p>
    <w:p w14:paraId="71B2966A" w14:textId="77777777" w:rsidR="00D05436" w:rsidRPr="0089008B" w:rsidRDefault="00D05436" w:rsidP="007C5CD0">
      <w:pPr>
        <w:pStyle w:val="PURBullet-Indented"/>
        <w:rPr>
          <w:lang w:val="es-ES"/>
        </w:rPr>
      </w:pPr>
      <w:r w:rsidRPr="0089008B">
        <w:rPr>
          <w:lang w:val="es-ES"/>
        </w:rPr>
        <w:t>software antivirus y contra correo electrónico no deseado y</w:t>
      </w:r>
    </w:p>
    <w:p w14:paraId="6B4158EA" w14:textId="77777777" w:rsidR="00D05436" w:rsidRPr="0089008B" w:rsidRDefault="00D05436" w:rsidP="007C5CD0">
      <w:pPr>
        <w:pStyle w:val="PURBullet-Indented"/>
        <w:rPr>
          <w:lang w:val="es-ES"/>
        </w:rPr>
      </w:pPr>
      <w:r w:rsidRPr="0089008B">
        <w:rPr>
          <w:lang w:val="es-ES"/>
        </w:rPr>
        <w:t>archivos de firma y de datos con filtración de contenido.</w:t>
      </w:r>
    </w:p>
    <w:p w14:paraId="44FD0550" w14:textId="77777777" w:rsidR="00D05436" w:rsidRPr="0089008B" w:rsidRDefault="00D05436" w:rsidP="00D05436">
      <w:pPr>
        <w:pStyle w:val="PURBlueStrong"/>
        <w:rPr>
          <w:lang w:val="es-ES"/>
        </w:rPr>
      </w:pPr>
      <w:r w:rsidRPr="0089008B">
        <w:rPr>
          <w:lang w:val="es-ES"/>
        </w:rPr>
        <w:t>Licencias SAL para usuario o dispositivo</w:t>
      </w:r>
    </w:p>
    <w:p w14:paraId="39C1B517" w14:textId="77777777" w:rsidR="00D05436" w:rsidRPr="0089008B" w:rsidRDefault="00D05436" w:rsidP="00D05436">
      <w:pPr>
        <w:pStyle w:val="PURBody-Indented"/>
        <w:rPr>
          <w:lang w:val="es-ES"/>
        </w:rPr>
      </w:pPr>
      <w:r w:rsidRPr="0089008B">
        <w:rPr>
          <w:lang w:val="es-ES"/>
        </w:rPr>
        <w:t>Sólo puede adquirir una licencia SAL para dispositivo o usuario.</w:t>
      </w:r>
    </w:p>
    <w:p w14:paraId="3DFE1ECD" w14:textId="313961E0" w:rsidR="00D05436" w:rsidRPr="0089008B" w:rsidRDefault="00D05436" w:rsidP="00D05436">
      <w:pPr>
        <w:pStyle w:val="PURBlueStrong"/>
        <w:rPr>
          <w:lang w:val="es-ES"/>
        </w:rPr>
      </w:pPr>
      <w:r w:rsidRPr="0089008B">
        <w:rPr>
          <w:lang w:val="es-ES"/>
        </w:rPr>
        <w:t>Ejecución de Instancias del Software Adicional</w:t>
      </w:r>
    </w:p>
    <w:p w14:paraId="58F0643B" w14:textId="264643F0" w:rsidR="00D05436" w:rsidRPr="0089008B" w:rsidRDefault="00D05436" w:rsidP="00D05436">
      <w:pPr>
        <w:pStyle w:val="PURBody-Indented"/>
        <w:rPr>
          <w:lang w:val="es-ES"/>
        </w:rPr>
      </w:pPr>
      <w:r w:rsidRPr="0089008B">
        <w:rPr>
          <w:lang w:val="es-ES"/>
        </w:rPr>
        <w:t xml:space="preserve">Podrá ejecutar o utilizar la cantidad que desee de instancias del software adicional que se indica en el </w:t>
      </w:r>
      <w:hyperlink w:anchor="Anexo1" w:history="1">
        <w:r w:rsidRPr="0089008B">
          <w:rPr>
            <w:rStyle w:val="Hyperlink"/>
            <w:lang w:val="es-ES"/>
          </w:rPr>
          <w:t>Anexo 1</w:t>
        </w:r>
      </w:hyperlink>
      <w:r w:rsidRPr="0089008B">
        <w:rPr>
          <w:lang w:val="es-ES"/>
        </w:rPr>
        <w:t xml:space="preserve"> en los entornos de sistema operativo (u OSEs) físico o virtual de cualquier cantidad de dispositivos. Este software adicional se puede utilizar sólo con el software y el servicio online de forma directa, o indirectamente a través de otro software adicional. </w:t>
      </w:r>
    </w:p>
    <w:p w14:paraId="19420965" w14:textId="5C2DA5AA" w:rsidR="0047191F" w:rsidRPr="0089008B" w:rsidRDefault="005461DC" w:rsidP="004F278A">
      <w:pPr>
        <w:pStyle w:val="PURBreadcrumb"/>
        <w:keepNext w:val="0"/>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bookmarkEnd w:id="1021"/>
    <w:bookmarkEnd w:id="1022"/>
    <w:p w14:paraId="3223A092" w14:textId="77777777" w:rsidR="00D548C0" w:rsidRPr="0089008B" w:rsidRDefault="00D548C0" w:rsidP="0052042E">
      <w:pPr>
        <w:pStyle w:val="PURSectionHeading"/>
        <w:keepLines/>
        <w:rPr>
          <w:lang w:val="es-ES"/>
        </w:rPr>
        <w:sectPr w:rsidR="00D548C0" w:rsidRPr="0089008B" w:rsidSect="002961FB">
          <w:type w:val="continuous"/>
          <w:pgSz w:w="12240" w:h="15840" w:code="1"/>
          <w:pgMar w:top="1166" w:right="720" w:bottom="720" w:left="720" w:header="432" w:footer="288" w:gutter="0"/>
          <w:cols w:space="360"/>
          <w:docGrid w:linePitch="360"/>
        </w:sectPr>
      </w:pPr>
    </w:p>
    <w:p w14:paraId="1BD3C65A" w14:textId="77777777" w:rsidR="00EF67CC" w:rsidRPr="0089008B" w:rsidRDefault="00EF67CC" w:rsidP="00EF67CC">
      <w:pPr>
        <w:pStyle w:val="PURSectionHeading"/>
        <w:rPr>
          <w:lang w:val="es-ES"/>
        </w:rPr>
      </w:pPr>
      <w:bookmarkStart w:id="1023" w:name="_Toc299519182"/>
      <w:bookmarkStart w:id="1024" w:name="_Toc299525046"/>
      <w:bookmarkStart w:id="1025" w:name="_Toc299531614"/>
      <w:bookmarkStart w:id="1026" w:name="_Toc299531938"/>
      <w:bookmarkStart w:id="1027" w:name="_Toc299957221"/>
      <w:bookmarkStart w:id="1028" w:name="_Toc346536894"/>
      <w:bookmarkStart w:id="1029" w:name="_Toc339280358"/>
      <w:bookmarkStart w:id="1030" w:name="_Toc363552831"/>
      <w:bookmarkStart w:id="1031" w:name="_Toc378682298"/>
      <w:bookmarkStart w:id="1032" w:name="_Toc371268310"/>
      <w:bookmarkStart w:id="1033" w:name="_Toc379278513"/>
      <w:bookmarkStart w:id="1034" w:name="_Toc388997285"/>
      <w:bookmarkStart w:id="1035" w:name="Appendix1"/>
      <w:bookmarkEnd w:id="997"/>
      <w:r w:rsidRPr="0089008B">
        <w:rPr>
          <w:lang w:val="es-ES"/>
        </w:rPr>
        <w:lastRenderedPageBreak/>
        <w:t>Apéndice 1: Software Adicional/Cliente</w:t>
      </w:r>
      <w:bookmarkEnd w:id="1023"/>
      <w:bookmarkEnd w:id="1024"/>
      <w:bookmarkEnd w:id="1025"/>
      <w:bookmarkEnd w:id="1026"/>
      <w:bookmarkEnd w:id="1027"/>
      <w:bookmarkEnd w:id="1028"/>
      <w:bookmarkEnd w:id="1029"/>
      <w:bookmarkEnd w:id="1030"/>
      <w:bookmarkEnd w:id="1031"/>
      <w:bookmarkEnd w:id="1032"/>
      <w:bookmarkEnd w:id="1033"/>
      <w:bookmarkEnd w:id="1034"/>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89008B"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89008B" w:rsidRDefault="00EF67CC" w:rsidP="00050078">
            <w:pPr>
              <w:pStyle w:val="PURTableHeaderWhite"/>
              <w:spacing w:after="0" w:line="240" w:lineRule="auto"/>
              <w:rPr>
                <w:i w:val="0"/>
                <w:caps/>
                <w:color w:val="404040" w:themeColor="text1" w:themeTint="BF"/>
                <w:lang w:val="es-ES"/>
              </w:rPr>
            </w:pPr>
            <w:r w:rsidRPr="0089008B">
              <w:rPr>
                <w:i w:val="0"/>
                <w:caps/>
                <w:color w:val="404040" w:themeColor="text1" w:themeTint="BF"/>
                <w:lang w:val="es-ES"/>
              </w:rPr>
              <w:t>Producto</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89008B" w:rsidRDefault="00EF67CC" w:rsidP="00050078">
            <w:pPr>
              <w:pStyle w:val="PURTableHeaderWhite"/>
              <w:spacing w:after="0" w:line="240" w:lineRule="auto"/>
              <w:rPr>
                <w:i w:val="0"/>
                <w:caps/>
                <w:color w:val="404040" w:themeColor="text1" w:themeTint="BF"/>
                <w:lang w:val="es-ES"/>
              </w:rPr>
            </w:pPr>
            <w:r w:rsidRPr="0089008B">
              <w:rPr>
                <w:i w:val="0"/>
                <w:caps/>
                <w:color w:val="404040" w:themeColor="text1" w:themeTint="BF"/>
                <w:lang w:val="es-ES"/>
              </w:rPr>
              <w:t>Lista de software de cliente</w:t>
            </w:r>
          </w:p>
        </w:tc>
      </w:tr>
      <w:tr w:rsidR="00E964A3" w:rsidRPr="0089008B"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Pr="0089008B" w:rsidRDefault="00E964A3" w:rsidP="00E964A3">
            <w:pPr>
              <w:pStyle w:val="PURTableHeaderBlue"/>
              <w:rPr>
                <w:lang w:val="es-ES"/>
              </w:rPr>
            </w:pPr>
            <w:r w:rsidRPr="0089008B">
              <w:rPr>
                <w:lang w:val="es-ES"/>
              </w:rPr>
              <w:t>BizTalk Server RFID 2010</w:t>
            </w:r>
          </w:p>
        </w:tc>
      </w:tr>
      <w:tr w:rsidR="00E964A3" w:rsidRPr="0089008B"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Pr="0089008B" w:rsidRDefault="00E964A3" w:rsidP="00E964A3">
            <w:pPr>
              <w:pStyle w:val="PURBullet-Indented"/>
              <w:rPr>
                <w:lang w:val="es-ES"/>
              </w:rPr>
            </w:pPr>
            <w:r w:rsidRPr="0089008B">
              <w:rPr>
                <w:lang w:val="es-ES"/>
              </w:rPr>
              <w:t>Cliente y Herramientas de RFID</w:t>
            </w:r>
          </w:p>
          <w:p w14:paraId="1A7C4888" w14:textId="77777777" w:rsidR="00E964A3" w:rsidRPr="0089008B" w:rsidRDefault="00E964A3" w:rsidP="00E964A3">
            <w:pPr>
              <w:pStyle w:val="PURBullet-Indented"/>
              <w:rPr>
                <w:lang w:val="es-ES"/>
              </w:rPr>
            </w:pPr>
            <w:r w:rsidRPr="0089008B">
              <w:rPr>
                <w:lang w:val="es-ES"/>
              </w:rPr>
              <w:t>SDK de RFID</w:t>
            </w:r>
          </w:p>
          <w:p w14:paraId="6FEFE231" w14:textId="090FF37F" w:rsidR="00E964A3" w:rsidRPr="0089008B" w:rsidRDefault="00E964A3" w:rsidP="00E964A3">
            <w:pPr>
              <w:pStyle w:val="PURBullet-Indented"/>
              <w:rPr>
                <w:lang w:val="es-ES"/>
              </w:rPr>
            </w:pPr>
            <w:r w:rsidRPr="0089008B">
              <w:rPr>
                <w:lang w:val="es-ES"/>
              </w:rPr>
              <w:t>RFID Mobile</w:t>
            </w:r>
          </w:p>
        </w:tc>
      </w:tr>
      <w:tr w:rsidR="00280B5A" w:rsidRPr="0089008B"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Pr="0089008B" w:rsidRDefault="00280B5A" w:rsidP="00280B5A">
            <w:pPr>
              <w:pStyle w:val="PURTableHeaderBlue"/>
              <w:rPr>
                <w:lang w:val="es-ES"/>
              </w:rPr>
            </w:pPr>
            <w:r w:rsidRPr="0089008B">
              <w:rPr>
                <w:lang w:val="es-ES"/>
              </w:rPr>
              <w:t>BizTalk Server 2013 R2 Branch, ediciones Standard y Enterprise</w:t>
            </w:r>
          </w:p>
        </w:tc>
      </w:tr>
      <w:tr w:rsidR="00280B5A" w:rsidRPr="0089008B"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89008B" w:rsidRDefault="00280B5A" w:rsidP="00280B5A">
            <w:pPr>
              <w:pStyle w:val="PURBullet"/>
              <w:rPr>
                <w:lang w:val="es-ES"/>
              </w:rPr>
            </w:pPr>
            <w:r w:rsidRPr="0089008B">
              <w:rPr>
                <w:lang w:val="es-ES"/>
              </w:rPr>
              <w:t>Herramientas de administración y supervisión</w:t>
            </w:r>
          </w:p>
          <w:p w14:paraId="3FD79DFD" w14:textId="77777777" w:rsidR="00280B5A" w:rsidRPr="0089008B" w:rsidRDefault="00280B5A" w:rsidP="00280B5A">
            <w:pPr>
              <w:pStyle w:val="PURBullet"/>
              <w:rPr>
                <w:lang w:val="es-ES"/>
              </w:rPr>
            </w:pPr>
            <w:r w:rsidRPr="0089008B">
              <w:rPr>
                <w:lang w:val="es-ES"/>
              </w:rPr>
              <w:t>Herramientas de desarrollo</w:t>
            </w:r>
          </w:p>
          <w:p w14:paraId="4DD4C242" w14:textId="77777777" w:rsidR="00280B5A" w:rsidRPr="0089008B" w:rsidRDefault="00280B5A" w:rsidP="00280B5A">
            <w:pPr>
              <w:pStyle w:val="PURBullet"/>
              <w:rPr>
                <w:lang w:val="es-ES"/>
              </w:rPr>
            </w:pPr>
            <w:r w:rsidRPr="0089008B">
              <w:rPr>
                <w:lang w:val="es-ES"/>
              </w:rPr>
              <w:t>Kits de desarrollo de software</w:t>
            </w:r>
          </w:p>
          <w:p w14:paraId="762D4586" w14:textId="77777777" w:rsidR="00280B5A" w:rsidRPr="0089008B" w:rsidRDefault="00280B5A" w:rsidP="00280B5A">
            <w:pPr>
              <w:pStyle w:val="PURBullet"/>
              <w:rPr>
                <w:lang w:val="es-ES"/>
              </w:rPr>
            </w:pPr>
            <w:r w:rsidRPr="0089008B">
              <w:rPr>
                <w:lang w:val="es-ES"/>
              </w:rPr>
              <w:t>Adaptador de recepción HTTP</w:t>
            </w:r>
          </w:p>
          <w:p w14:paraId="41D126EE" w14:textId="77777777" w:rsidR="00280B5A" w:rsidRPr="0089008B" w:rsidRDefault="00280B5A" w:rsidP="00280B5A">
            <w:pPr>
              <w:pStyle w:val="PURBullet"/>
              <w:rPr>
                <w:lang w:val="es-ES"/>
              </w:rPr>
            </w:pPr>
            <w:r w:rsidRPr="0089008B">
              <w:rPr>
                <w:lang w:val="es-ES"/>
              </w:rPr>
              <w:t>Adaptador de recepción SOAP</w:t>
            </w:r>
          </w:p>
          <w:p w14:paraId="0FCF5F0B" w14:textId="77777777" w:rsidR="00280B5A" w:rsidRPr="0089008B" w:rsidRDefault="00280B5A" w:rsidP="00280B5A">
            <w:pPr>
              <w:pStyle w:val="PURBullet"/>
              <w:rPr>
                <w:lang w:val="es-ES"/>
              </w:rPr>
            </w:pPr>
            <w:r w:rsidRPr="0089008B">
              <w:rPr>
                <w:lang w:val="es-ES"/>
              </w:rPr>
              <w:t>Servicio Web del Adaptador de Windows SharePoint Services</w:t>
            </w:r>
          </w:p>
          <w:p w14:paraId="217DCFA9" w14:textId="068291D9" w:rsidR="00280B5A" w:rsidRPr="0089008B" w:rsidRDefault="00280B5A" w:rsidP="00280B5A">
            <w:pPr>
              <w:pStyle w:val="PURBullet"/>
              <w:rPr>
                <w:lang w:val="es-ES"/>
              </w:rPr>
            </w:pPr>
            <w:r w:rsidRPr="0089008B">
              <w:rPr>
                <w:lang w:val="es-ES"/>
              </w:rPr>
              <w:t>Adaptadores de Windows Communication Foundation</w:t>
            </w:r>
          </w:p>
          <w:p w14:paraId="729455BE" w14:textId="5FC04C61" w:rsidR="00280B5A" w:rsidRPr="0089008B" w:rsidRDefault="00280B5A" w:rsidP="00280B5A">
            <w:pPr>
              <w:pStyle w:val="PURBullet"/>
              <w:rPr>
                <w:lang w:val="es-ES"/>
              </w:rPr>
            </w:pPr>
            <w:r w:rsidRPr="0089008B">
              <w:rPr>
                <w:lang w:val="es-ES"/>
              </w:rPr>
              <w:t>APIs de sucesos de la Supervisión de la actividad económica (SAE) y herramientas administrativas e interceptores.</w:t>
            </w:r>
          </w:p>
          <w:p w14:paraId="3FAA4193" w14:textId="77777777" w:rsidR="00280B5A" w:rsidRPr="0089008B" w:rsidRDefault="00280B5A" w:rsidP="00280B5A">
            <w:pPr>
              <w:pStyle w:val="PURBullet"/>
              <w:rPr>
                <w:lang w:val="es-ES"/>
              </w:rPr>
            </w:pPr>
            <w:r w:rsidRPr="0089008B">
              <w:rPr>
                <w:lang w:val="es-ES"/>
              </w:rPr>
              <w:t>Proveedor de alertas SAE para Servicios de notificación de SQL</w:t>
            </w:r>
          </w:p>
          <w:p w14:paraId="5B83E13F" w14:textId="1D260805" w:rsidR="00280B5A" w:rsidRPr="0089008B" w:rsidRDefault="00280B5A" w:rsidP="00280B5A">
            <w:pPr>
              <w:pStyle w:val="PURBullet"/>
              <w:rPr>
                <w:lang w:val="es-ES"/>
              </w:rPr>
            </w:pPr>
            <w:r w:rsidRPr="0089008B">
              <w:rPr>
                <w:lang w:val="es-ES"/>
              </w:rPr>
              <w:t>Cliente de SAE</w:t>
            </w:r>
          </w:p>
        </w:tc>
        <w:tc>
          <w:tcPr>
            <w:tcW w:w="4835" w:type="dxa"/>
            <w:tcBorders>
              <w:top w:val="nil"/>
            </w:tcBorders>
            <w:shd w:val="clear" w:color="auto" w:fill="auto"/>
          </w:tcPr>
          <w:p w14:paraId="1325B85C" w14:textId="77777777" w:rsidR="00280B5A" w:rsidRPr="0089008B" w:rsidRDefault="00280B5A" w:rsidP="00280B5A">
            <w:pPr>
              <w:pStyle w:val="PURBullet"/>
              <w:rPr>
                <w:lang w:val="es-ES"/>
              </w:rPr>
            </w:pPr>
            <w:r w:rsidRPr="0089008B">
              <w:rPr>
                <w:lang w:val="es-ES"/>
              </w:rPr>
              <w:t>Esquemas y plantillas relacionados con BizTalk Server</w:t>
            </w:r>
          </w:p>
          <w:p w14:paraId="291E6648" w14:textId="77777777" w:rsidR="00280B5A" w:rsidRPr="0089008B" w:rsidRDefault="00280B5A" w:rsidP="00280B5A">
            <w:pPr>
              <w:pStyle w:val="PURBullet"/>
              <w:rPr>
                <w:lang w:val="es-ES"/>
              </w:rPr>
            </w:pPr>
            <w:r w:rsidRPr="0089008B">
              <w:rPr>
                <w:lang w:val="es-ES"/>
              </w:rPr>
              <w:t>Business Activity Services</w:t>
            </w:r>
          </w:p>
          <w:p w14:paraId="0E46AF3A" w14:textId="63476056" w:rsidR="00280B5A" w:rsidRPr="0089008B" w:rsidRDefault="00280B5A" w:rsidP="00280B5A">
            <w:pPr>
              <w:pStyle w:val="PURBullet"/>
              <w:rPr>
                <w:lang w:val="es-ES"/>
              </w:rPr>
            </w:pPr>
            <w:r w:rsidRPr="0089008B">
              <w:rPr>
                <w:lang w:val="es-ES"/>
              </w:rPr>
              <w:t>Servidor secreto principal de inicio de sesión único empresarial</w:t>
            </w:r>
          </w:p>
          <w:p w14:paraId="48BCFA18" w14:textId="77777777" w:rsidR="00280B5A" w:rsidRPr="0089008B" w:rsidRDefault="00280B5A" w:rsidP="00280B5A">
            <w:pPr>
              <w:pStyle w:val="PURBullet"/>
              <w:rPr>
                <w:lang w:val="es-ES"/>
              </w:rPr>
            </w:pPr>
            <w:r w:rsidRPr="0089008B">
              <w:rPr>
                <w:lang w:val="es-ES"/>
              </w:rPr>
              <w:t>MQHelper.dll</w:t>
            </w:r>
          </w:p>
          <w:p w14:paraId="14D34323" w14:textId="77777777" w:rsidR="00280B5A" w:rsidRPr="0089008B" w:rsidRDefault="00280B5A" w:rsidP="00280B5A">
            <w:pPr>
              <w:pStyle w:val="PURBullet"/>
              <w:rPr>
                <w:lang w:val="es-ES"/>
              </w:rPr>
            </w:pPr>
            <w:r w:rsidRPr="0089008B">
              <w:rPr>
                <w:lang w:val="es-ES"/>
              </w:rPr>
              <w:t>ADOMD.NET</w:t>
            </w:r>
          </w:p>
          <w:p w14:paraId="07C35615" w14:textId="77777777" w:rsidR="00280B5A" w:rsidRPr="0089008B" w:rsidRDefault="00280B5A" w:rsidP="00280B5A">
            <w:pPr>
              <w:pStyle w:val="PURBullet"/>
              <w:rPr>
                <w:lang w:val="es-ES"/>
              </w:rPr>
            </w:pPr>
            <w:r w:rsidRPr="0089008B">
              <w:rPr>
                <w:lang w:val="es-ES"/>
              </w:rPr>
              <w:t>MSXML</w:t>
            </w:r>
          </w:p>
          <w:p w14:paraId="6BCA183A" w14:textId="77777777" w:rsidR="00280B5A" w:rsidRPr="0089008B" w:rsidRDefault="00280B5A" w:rsidP="00280B5A">
            <w:pPr>
              <w:pStyle w:val="PURBullet"/>
              <w:rPr>
                <w:lang w:val="es-ES"/>
              </w:rPr>
            </w:pPr>
            <w:r w:rsidRPr="0089008B">
              <w:rPr>
                <w:lang w:val="es-ES"/>
              </w:rPr>
              <w:t>SQLXML</w:t>
            </w:r>
          </w:p>
          <w:p w14:paraId="4310568A" w14:textId="77777777" w:rsidR="00280B5A" w:rsidRPr="0089008B" w:rsidRDefault="00280B5A" w:rsidP="00280B5A">
            <w:pPr>
              <w:pStyle w:val="PURBullet"/>
              <w:rPr>
                <w:lang w:val="es-ES"/>
              </w:rPr>
            </w:pPr>
            <w:r w:rsidRPr="0089008B">
              <w:rPr>
                <w:lang w:val="es-ES"/>
              </w:rPr>
              <w:t>Componente de reglas de negocio</w:t>
            </w:r>
          </w:p>
          <w:p w14:paraId="64D4D482" w14:textId="77777777" w:rsidR="00280B5A" w:rsidRPr="0089008B" w:rsidRDefault="00280B5A" w:rsidP="00280B5A">
            <w:pPr>
              <w:pStyle w:val="PURBullet"/>
              <w:rPr>
                <w:lang w:val="es-ES"/>
              </w:rPr>
            </w:pPr>
            <w:r w:rsidRPr="0089008B">
              <w:rPr>
                <w:lang w:val="es-ES"/>
              </w:rPr>
              <w:t>MQSeries Agent</w:t>
            </w:r>
          </w:p>
          <w:p w14:paraId="2561BCB5" w14:textId="29E45951" w:rsidR="00280B5A" w:rsidRPr="0089008B" w:rsidRDefault="00280B5A" w:rsidP="00280B5A">
            <w:pPr>
              <w:pStyle w:val="PURBullet"/>
              <w:rPr>
                <w:lang w:val="es-ES"/>
              </w:rPr>
            </w:pPr>
            <w:r w:rsidRPr="0089008B">
              <w:rPr>
                <w:lang w:val="es-ES"/>
              </w:rPr>
              <w:t>UDDI</w:t>
            </w:r>
          </w:p>
        </w:tc>
      </w:tr>
      <w:tr w:rsidR="009549A1" w:rsidRPr="0089008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89008B" w:rsidRDefault="009549A1" w:rsidP="00F44E81">
            <w:pPr>
              <w:pStyle w:val="PURTableHeaderBlue"/>
              <w:rPr>
                <w:lang w:val="es-ES"/>
              </w:rPr>
            </w:pPr>
            <w:r w:rsidRPr="0089008B">
              <w:rPr>
                <w:lang w:val="es-ES"/>
              </w:rPr>
              <w:t>Exchange Server 2013, ediciones Standard y Enterprise</w:t>
            </w:r>
          </w:p>
        </w:tc>
      </w:tr>
      <w:tr w:rsidR="009549A1" w:rsidRPr="00EF096C"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89008B" w:rsidRDefault="003D33E5" w:rsidP="00C44B38">
            <w:pPr>
              <w:pStyle w:val="PURBullet-Indented"/>
              <w:rPr>
                <w:lang w:val="es-ES"/>
              </w:rPr>
            </w:pPr>
            <w:r w:rsidRPr="0089008B">
              <w:rPr>
                <w:lang w:val="es-ES"/>
              </w:rPr>
              <w:t>Herramientas de administración de Exchange</w:t>
            </w:r>
          </w:p>
        </w:tc>
      </w:tr>
      <w:tr w:rsidR="00663B83" w:rsidRPr="0089008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89008B" w:rsidRDefault="00663B83" w:rsidP="00050078">
            <w:pPr>
              <w:pStyle w:val="PURTableHeaderBlue"/>
              <w:rPr>
                <w:lang w:val="es-ES"/>
              </w:rPr>
            </w:pPr>
            <w:r w:rsidRPr="0089008B">
              <w:rPr>
                <w:lang w:val="es-ES"/>
              </w:rPr>
              <w:t>R2 de Forefront Identity Manager 2010</w:t>
            </w:r>
          </w:p>
        </w:tc>
      </w:tr>
      <w:tr w:rsidR="00050078" w:rsidRPr="0089008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89008B" w:rsidRDefault="00050078" w:rsidP="00531887">
            <w:pPr>
              <w:pStyle w:val="PURBullet-Indented"/>
              <w:rPr>
                <w:lang w:val="es-ES"/>
              </w:rPr>
            </w:pPr>
            <w:r w:rsidRPr="0089008B">
              <w:rPr>
                <w:lang w:val="es-ES"/>
              </w:rPr>
              <w:t>Servicio de notificación de cambios de contraseña de Microsoft</w:t>
            </w:r>
          </w:p>
          <w:p w14:paraId="671BC2C5" w14:textId="7C435C26" w:rsidR="00531887" w:rsidRPr="0089008B" w:rsidRDefault="00531887" w:rsidP="00531887">
            <w:pPr>
              <w:pStyle w:val="PURBullet-Indented"/>
              <w:rPr>
                <w:lang w:val="es-ES"/>
              </w:rPr>
            </w:pPr>
            <w:r w:rsidRPr="0089008B">
              <w:rPr>
                <w:lang w:val="es-ES"/>
              </w:rPr>
              <w:t>Microsoft BHOLD Suite</w:t>
            </w:r>
          </w:p>
          <w:p w14:paraId="7D7D56F2" w14:textId="3B21FBCA" w:rsidR="0000799F" w:rsidRPr="0089008B" w:rsidRDefault="00050078" w:rsidP="0000799F">
            <w:pPr>
              <w:pStyle w:val="PURBullet-Indented"/>
              <w:rPr>
                <w:lang w:val="es-ES"/>
              </w:rPr>
            </w:pPr>
            <w:r w:rsidRPr="0089008B">
              <w:rPr>
                <w:lang w:val="es-ES"/>
              </w:rPr>
              <w:t>Cliente de administración de certificados FIM</w:t>
            </w:r>
          </w:p>
        </w:tc>
        <w:tc>
          <w:tcPr>
            <w:tcW w:w="4835" w:type="dxa"/>
            <w:shd w:val="clear" w:color="auto" w:fill="FFFFFF"/>
          </w:tcPr>
          <w:p w14:paraId="3F3326ED" w14:textId="1D6FA27E" w:rsidR="00050078" w:rsidRPr="0089008B" w:rsidRDefault="00050078" w:rsidP="00267298">
            <w:pPr>
              <w:pStyle w:val="PURBullet-Indented"/>
              <w:rPr>
                <w:lang w:val="es-ES"/>
              </w:rPr>
            </w:pPr>
            <w:r w:rsidRPr="0089008B">
              <w:rPr>
                <w:lang w:val="es-ES"/>
              </w:rPr>
              <w:t>Cliente de emisión en masa de administración de</w:t>
            </w:r>
            <w:r w:rsidR="00267298">
              <w:rPr>
                <w:lang w:val="es-ES"/>
              </w:rPr>
              <w:t> </w:t>
            </w:r>
            <w:r w:rsidRPr="0089008B">
              <w:rPr>
                <w:lang w:val="es-ES"/>
              </w:rPr>
              <w:t>certificados FIM</w:t>
            </w:r>
          </w:p>
          <w:p w14:paraId="4C7D7048" w14:textId="7A9BF221" w:rsidR="00531887" w:rsidRPr="0089008B" w:rsidRDefault="00531887" w:rsidP="00531887">
            <w:pPr>
              <w:pStyle w:val="PURBullet-Indented"/>
              <w:rPr>
                <w:lang w:val="es-ES"/>
              </w:rPr>
            </w:pPr>
            <w:r w:rsidRPr="0089008B">
              <w:rPr>
                <w:lang w:val="es-ES"/>
              </w:rPr>
              <w:t>System Center Service Manager 2010</w:t>
            </w:r>
          </w:p>
        </w:tc>
      </w:tr>
      <w:tr w:rsidR="00663B83" w:rsidRPr="00EF096C" w14:paraId="1EAE1A19" w14:textId="77777777" w:rsidTr="007A4D2C">
        <w:tc>
          <w:tcPr>
            <w:tcW w:w="10750" w:type="dxa"/>
            <w:gridSpan w:val="2"/>
            <w:shd w:val="clear" w:color="auto" w:fill="FFFFFF"/>
            <w:tcMar>
              <w:top w:w="43" w:type="dxa"/>
              <w:left w:w="115" w:type="dxa"/>
              <w:bottom w:w="43" w:type="dxa"/>
              <w:right w:w="115" w:type="dxa"/>
            </w:tcMar>
          </w:tcPr>
          <w:p w14:paraId="3804794C" w14:textId="054978C1" w:rsidR="00663B83" w:rsidRPr="004307BD" w:rsidRDefault="00663B83" w:rsidP="00F44E81">
            <w:pPr>
              <w:pStyle w:val="PURTableHeaderBlue"/>
              <w:rPr>
                <w:lang w:val="fr-FR"/>
              </w:rPr>
            </w:pPr>
            <w:r w:rsidRPr="004307BD">
              <w:rPr>
                <w:lang w:val="fr-FR"/>
              </w:rPr>
              <w:t>Lync Server 2013 Standard y Enterprise</w:t>
            </w:r>
          </w:p>
        </w:tc>
      </w:tr>
      <w:tr w:rsidR="00050078" w:rsidRPr="0089008B" w14:paraId="7CB19608" w14:textId="77777777" w:rsidTr="007A4D2C">
        <w:tc>
          <w:tcPr>
            <w:tcW w:w="5915" w:type="dxa"/>
            <w:shd w:val="clear" w:color="auto" w:fill="FFFFFF"/>
            <w:tcMar>
              <w:top w:w="43" w:type="dxa"/>
              <w:left w:w="115" w:type="dxa"/>
              <w:bottom w:w="43" w:type="dxa"/>
              <w:right w:w="115" w:type="dxa"/>
            </w:tcMar>
          </w:tcPr>
          <w:p w14:paraId="182C017C" w14:textId="53A4BE53" w:rsidR="00050078" w:rsidRPr="0089008B" w:rsidRDefault="00050078" w:rsidP="00531887">
            <w:pPr>
              <w:pStyle w:val="PURBullet-Indented"/>
              <w:rPr>
                <w:lang w:val="es-ES"/>
              </w:rPr>
            </w:pPr>
            <w:r w:rsidRPr="0089008B">
              <w:rPr>
                <w:lang w:val="es-ES"/>
              </w:rPr>
              <w:t>Complemento de Lync Web App 2013</w:t>
            </w:r>
          </w:p>
          <w:p w14:paraId="6B41A1B3" w14:textId="77777777" w:rsidR="00050078" w:rsidRPr="0089008B" w:rsidRDefault="00050078" w:rsidP="00531887">
            <w:pPr>
              <w:pStyle w:val="PURBullet-Indented"/>
              <w:rPr>
                <w:lang w:val="es-ES"/>
              </w:rPr>
            </w:pPr>
            <w:r w:rsidRPr="0089008B">
              <w:rPr>
                <w:lang w:val="es-ES"/>
              </w:rPr>
              <w:t>Generador de topología</w:t>
            </w:r>
          </w:p>
          <w:p w14:paraId="4FE53DF2" w14:textId="77777777" w:rsidR="00050078" w:rsidRPr="0089008B" w:rsidRDefault="00050078" w:rsidP="00531887">
            <w:pPr>
              <w:pStyle w:val="PURBullet-Indented"/>
              <w:rPr>
                <w:lang w:val="es-ES"/>
              </w:rPr>
            </w:pPr>
            <w:r w:rsidRPr="0089008B">
              <w:rPr>
                <w:lang w:val="es-ES"/>
              </w:rPr>
              <w:t>Herramientas administrativas</w:t>
            </w:r>
          </w:p>
        </w:tc>
        <w:tc>
          <w:tcPr>
            <w:tcW w:w="4835" w:type="dxa"/>
            <w:shd w:val="clear" w:color="auto" w:fill="FFFFFF"/>
          </w:tcPr>
          <w:p w14:paraId="288658BD" w14:textId="77777777" w:rsidR="00050078" w:rsidRPr="0089008B" w:rsidRDefault="00050078" w:rsidP="00531887">
            <w:pPr>
              <w:pStyle w:val="PURBullet-Indented"/>
              <w:rPr>
                <w:lang w:val="es-ES"/>
              </w:rPr>
            </w:pPr>
            <w:r w:rsidRPr="0089008B">
              <w:rPr>
                <w:lang w:val="es-ES"/>
              </w:rPr>
              <w:t>Complemento de PowerShell</w:t>
            </w:r>
          </w:p>
          <w:p w14:paraId="45070CBF" w14:textId="0F7FA74A" w:rsidR="00050078" w:rsidRPr="0089008B" w:rsidRDefault="00050078" w:rsidP="00267298">
            <w:pPr>
              <w:pStyle w:val="PURBullet-Indented"/>
              <w:rPr>
                <w:lang w:val="es-ES"/>
              </w:rPr>
            </w:pPr>
            <w:r w:rsidRPr="0089008B">
              <w:rPr>
                <w:lang w:val="es-ES"/>
              </w:rPr>
              <w:t>Herramienta de administración de chat en grupo de</w:t>
            </w:r>
            <w:r w:rsidR="00267298">
              <w:rPr>
                <w:lang w:val="es-ES"/>
              </w:rPr>
              <w:t> </w:t>
            </w:r>
            <w:r w:rsidRPr="0089008B">
              <w:rPr>
                <w:lang w:val="es-ES"/>
              </w:rPr>
              <w:t>Lync 2013</w:t>
            </w:r>
          </w:p>
          <w:p w14:paraId="0307F705" w14:textId="77777777" w:rsidR="00050078" w:rsidRPr="0089008B" w:rsidRDefault="00050078" w:rsidP="00E72296">
            <w:pPr>
              <w:pStyle w:val="PURBullet-Indented"/>
              <w:rPr>
                <w:lang w:val="es-ES"/>
              </w:rPr>
            </w:pPr>
            <w:r w:rsidRPr="0089008B">
              <w:rPr>
                <w:lang w:val="es-ES"/>
              </w:rPr>
              <w:t>Operador de Lync Server 2013</w:t>
            </w:r>
          </w:p>
          <w:p w14:paraId="3A80DD2B" w14:textId="1F24352C" w:rsidR="007331A1" w:rsidRPr="0089008B" w:rsidRDefault="007331A1" w:rsidP="00E72296">
            <w:pPr>
              <w:pStyle w:val="PURBullet-Indented"/>
              <w:rPr>
                <w:lang w:val="es-ES"/>
              </w:rPr>
            </w:pPr>
            <w:r w:rsidRPr="0089008B">
              <w:rPr>
                <w:lang w:val="es-ES"/>
              </w:rPr>
              <w:t>Lync Server 2013 Hoster Pack</w:t>
            </w:r>
          </w:p>
        </w:tc>
      </w:tr>
      <w:tr w:rsidR="00663B83" w:rsidRPr="0089008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Pr="0089008B" w:rsidRDefault="00663B83" w:rsidP="00204150">
            <w:pPr>
              <w:pStyle w:val="PURTableHeaderBlue"/>
              <w:rPr>
                <w:lang w:val="es-ES"/>
              </w:rPr>
            </w:pPr>
            <w:r w:rsidRPr="0089008B">
              <w:rPr>
                <w:lang w:val="es-ES"/>
              </w:rPr>
              <w:t>Microsoft Dynamics AX 2012 R3</w:t>
            </w:r>
          </w:p>
        </w:tc>
      </w:tr>
      <w:tr w:rsidR="00050078" w:rsidRPr="0089008B" w14:paraId="7999D7C8" w14:textId="77777777" w:rsidTr="007A4D2C">
        <w:tc>
          <w:tcPr>
            <w:tcW w:w="5915" w:type="dxa"/>
            <w:shd w:val="clear" w:color="auto" w:fill="FFFFFF"/>
            <w:tcMar>
              <w:top w:w="43" w:type="dxa"/>
              <w:left w:w="115" w:type="dxa"/>
              <w:bottom w:w="43" w:type="dxa"/>
              <w:right w:w="115" w:type="dxa"/>
            </w:tcMar>
          </w:tcPr>
          <w:p w14:paraId="334211D3" w14:textId="0E66F95D" w:rsidR="00050078" w:rsidRPr="004307BD" w:rsidRDefault="00050078" w:rsidP="00267298">
            <w:pPr>
              <w:pStyle w:val="PURBullet-Indented"/>
              <w:rPr>
                <w:lang w:val="pt-BR"/>
              </w:rPr>
            </w:pPr>
            <w:r w:rsidRPr="004307BD">
              <w:rPr>
                <w:lang w:val="pt-BR"/>
              </w:rPr>
              <w:t>Software de Cliente Enriquecido de Windows para Microsoft</w:t>
            </w:r>
            <w:r w:rsidR="00267298">
              <w:rPr>
                <w:lang w:val="pt-BR"/>
              </w:rPr>
              <w:t> </w:t>
            </w:r>
            <w:r w:rsidRPr="004307BD">
              <w:rPr>
                <w:lang w:val="pt-BR"/>
              </w:rPr>
              <w:t>Dynamics AX 2012 R3</w:t>
            </w:r>
          </w:p>
        </w:tc>
        <w:tc>
          <w:tcPr>
            <w:tcW w:w="4835" w:type="dxa"/>
            <w:shd w:val="clear" w:color="auto" w:fill="FFFFFF"/>
          </w:tcPr>
          <w:p w14:paraId="46F9D62A" w14:textId="53549E9F" w:rsidR="00050078" w:rsidRPr="0089008B" w:rsidRDefault="0000799F" w:rsidP="00CD6E9D">
            <w:pPr>
              <w:pStyle w:val="PURBullet-Indented"/>
              <w:rPr>
                <w:lang w:val="es-ES"/>
              </w:rPr>
            </w:pPr>
            <w:r w:rsidRPr="0089008B">
              <w:rPr>
                <w:lang w:val="es-ES"/>
              </w:rPr>
              <w:t>Software de Cliente Management Reporter Designer para Microsoft Dynamics AX 2012 R3</w:t>
            </w:r>
          </w:p>
        </w:tc>
      </w:tr>
      <w:tr w:rsidR="00663B83" w:rsidRPr="0089008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89008B" w:rsidRDefault="00663B83" w:rsidP="00050078">
            <w:pPr>
              <w:pStyle w:val="PURTableHeaderBlue"/>
              <w:rPr>
                <w:lang w:val="es-ES"/>
              </w:rPr>
            </w:pPr>
            <w:r w:rsidRPr="0089008B">
              <w:rPr>
                <w:lang w:val="es-ES"/>
              </w:rPr>
              <w:t>Microsoft Dynamics C5 2012</w:t>
            </w:r>
          </w:p>
        </w:tc>
      </w:tr>
      <w:tr w:rsidR="00663B83" w:rsidRPr="0089008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6D6DA2" w:rsidRDefault="00663B83" w:rsidP="00A50403">
            <w:pPr>
              <w:pStyle w:val="PURBullet-Indented"/>
              <w:rPr>
                <w:rFonts w:ascii="Tahoma" w:eastAsia="Calibri" w:hAnsi="Tahoma" w:cs="Tahoma"/>
                <w:szCs w:val="19"/>
              </w:rPr>
            </w:pPr>
            <w:r w:rsidRPr="006D6DA2">
              <w:t>Software de cliente para Microsoft Dynamics C5 2012 Windows Rich</w:t>
            </w:r>
          </w:p>
        </w:tc>
      </w:tr>
      <w:tr w:rsidR="00663B83" w:rsidRPr="0089008B" w14:paraId="69BF05BB" w14:textId="77777777" w:rsidTr="007A4D2C">
        <w:tc>
          <w:tcPr>
            <w:tcW w:w="10750" w:type="dxa"/>
            <w:gridSpan w:val="2"/>
            <w:shd w:val="clear" w:color="auto" w:fill="FFFFFF"/>
            <w:tcMar>
              <w:top w:w="43" w:type="dxa"/>
              <w:left w:w="115" w:type="dxa"/>
              <w:bottom w:w="43" w:type="dxa"/>
              <w:right w:w="115" w:type="dxa"/>
            </w:tcMar>
          </w:tcPr>
          <w:p w14:paraId="7692687A" w14:textId="07D17AF0" w:rsidR="00663B83" w:rsidRPr="0089008B" w:rsidRDefault="00663B83" w:rsidP="00267298">
            <w:pPr>
              <w:pStyle w:val="PURTableHeaderBlue"/>
              <w:keepLines/>
              <w:rPr>
                <w:lang w:val="es-ES"/>
              </w:rPr>
            </w:pPr>
            <w:r w:rsidRPr="0089008B">
              <w:rPr>
                <w:lang w:val="es-ES"/>
              </w:rPr>
              <w:lastRenderedPageBreak/>
              <w:t>Microsoft Dynamics CRM 2013 Service Provider</w:t>
            </w:r>
          </w:p>
        </w:tc>
      </w:tr>
      <w:tr w:rsidR="00663B83" w:rsidRPr="00EF096C" w14:paraId="3642DEE2" w14:textId="77777777" w:rsidTr="007A4D2C">
        <w:tc>
          <w:tcPr>
            <w:tcW w:w="5915" w:type="dxa"/>
            <w:shd w:val="clear" w:color="auto" w:fill="FFFFFF"/>
            <w:tcMar>
              <w:top w:w="43" w:type="dxa"/>
              <w:left w:w="115" w:type="dxa"/>
              <w:bottom w:w="43" w:type="dxa"/>
              <w:right w:w="115" w:type="dxa"/>
            </w:tcMar>
          </w:tcPr>
          <w:p w14:paraId="604BC90C" w14:textId="0A660F40" w:rsidR="00663B83" w:rsidRPr="0089008B" w:rsidRDefault="00663B83" w:rsidP="00267298">
            <w:pPr>
              <w:pStyle w:val="PURBullet-Indented"/>
              <w:keepNext/>
              <w:keepLines/>
              <w:rPr>
                <w:lang w:val="es-ES"/>
              </w:rPr>
            </w:pPr>
            <w:r w:rsidRPr="0089008B">
              <w:rPr>
                <w:lang w:val="es-ES"/>
              </w:rPr>
              <w:t>Microsoft Dynamics CRM 2013 para Microsoft Office Outlook</w:t>
            </w:r>
          </w:p>
          <w:p w14:paraId="566CC3B3" w14:textId="0863B75C" w:rsidR="00663B83" w:rsidRPr="0089008B" w:rsidRDefault="00663B83" w:rsidP="00267298">
            <w:pPr>
              <w:pStyle w:val="PURBullet-Indented"/>
              <w:keepNext/>
              <w:keepLines/>
              <w:rPr>
                <w:lang w:val="es-ES"/>
              </w:rPr>
            </w:pPr>
            <w:r w:rsidRPr="0089008B">
              <w:rPr>
                <w:lang w:val="es-ES"/>
              </w:rPr>
              <w:t>Microsoft E-Mail Router y Asistente para Implementación de Reglas para Microsoft Dynamics CRM 2013</w:t>
            </w:r>
          </w:p>
          <w:p w14:paraId="2966BE3B" w14:textId="747E053B" w:rsidR="00663B83" w:rsidRPr="0089008B" w:rsidRDefault="00663B83" w:rsidP="00267298">
            <w:pPr>
              <w:pStyle w:val="PURBullet-Indented"/>
              <w:keepNext/>
              <w:keepLines/>
              <w:rPr>
                <w:lang w:val="es-ES"/>
              </w:rPr>
            </w:pPr>
            <w:r w:rsidRPr="0089008B">
              <w:rPr>
                <w:lang w:val="es-ES"/>
              </w:rPr>
              <w:t>Extensiones de Informes de Microsoft Dynamics CRM para Microsoft Dynamics CRM 2013</w:t>
            </w:r>
          </w:p>
          <w:p w14:paraId="659CAF07" w14:textId="77777777" w:rsidR="003C634F" w:rsidRPr="004307BD" w:rsidRDefault="003C634F" w:rsidP="00267298">
            <w:pPr>
              <w:pStyle w:val="PURBullet-Indented"/>
              <w:keepNext/>
              <w:keepLines/>
            </w:pPr>
            <w:r w:rsidRPr="004307BD">
              <w:t>Marketing Pilot Connector para Microsoft Dynamics CRM</w:t>
            </w:r>
          </w:p>
          <w:p w14:paraId="259C8AE9" w14:textId="0A27A0DE" w:rsidR="003C634F" w:rsidRPr="0089008B" w:rsidRDefault="003C634F" w:rsidP="00267298">
            <w:pPr>
              <w:pStyle w:val="PURBullet-Indented"/>
              <w:keepNext/>
              <w:keepLines/>
              <w:rPr>
                <w:lang w:val="es-ES"/>
              </w:rPr>
            </w:pPr>
            <w:r w:rsidRPr="0089008B">
              <w:rPr>
                <w:lang w:val="es-ES"/>
              </w:rPr>
              <w:t>Microsoft Dynamics CRM para dispositivos compatibles</w:t>
            </w:r>
          </w:p>
        </w:tc>
        <w:tc>
          <w:tcPr>
            <w:tcW w:w="4835" w:type="dxa"/>
            <w:shd w:val="clear" w:color="auto" w:fill="FFFFFF"/>
          </w:tcPr>
          <w:p w14:paraId="0189E12B" w14:textId="7EC9EA5F" w:rsidR="00663B83" w:rsidRPr="004307BD" w:rsidRDefault="00663B83" w:rsidP="00267298">
            <w:pPr>
              <w:pStyle w:val="PURBullet-Indented"/>
              <w:keepNext/>
              <w:keepLines/>
              <w:rPr>
                <w:lang w:val="pt-BR"/>
              </w:rPr>
            </w:pPr>
            <w:r w:rsidRPr="004307BD">
              <w:rPr>
                <w:lang w:val="pt-BR"/>
              </w:rPr>
              <w:t>Cuadrícula de Microsoft SharePoint para Microsoft</w:t>
            </w:r>
            <w:r w:rsidR="00267298">
              <w:rPr>
                <w:lang w:val="pt-BR"/>
              </w:rPr>
              <w:t> </w:t>
            </w:r>
            <w:r w:rsidRPr="004307BD">
              <w:rPr>
                <w:lang w:val="pt-BR"/>
              </w:rPr>
              <w:t>Dynamics CRM 2013</w:t>
            </w:r>
          </w:p>
          <w:p w14:paraId="218FDDE7" w14:textId="34CF522D" w:rsidR="00663B83" w:rsidRPr="0089008B" w:rsidRDefault="00663B83" w:rsidP="00267298">
            <w:pPr>
              <w:pStyle w:val="PURBullet-Indented"/>
              <w:keepNext/>
              <w:keepLines/>
              <w:rPr>
                <w:lang w:val="es-ES"/>
              </w:rPr>
            </w:pPr>
            <w:r w:rsidRPr="0089008B">
              <w:rPr>
                <w:lang w:val="es-ES"/>
              </w:rPr>
              <w:t>Extensiones de Creación de Informes de Microsoft</w:t>
            </w:r>
            <w:r w:rsidR="00267298">
              <w:rPr>
                <w:lang w:val="es-ES"/>
              </w:rPr>
              <w:t> </w:t>
            </w:r>
            <w:r w:rsidRPr="0089008B">
              <w:rPr>
                <w:lang w:val="es-ES"/>
              </w:rPr>
              <w:t>Dynamics CRM 2013</w:t>
            </w:r>
          </w:p>
          <w:p w14:paraId="2740B200" w14:textId="104E1A6A" w:rsidR="00663B83" w:rsidRPr="0089008B" w:rsidRDefault="00663B83" w:rsidP="00267298">
            <w:pPr>
              <w:pStyle w:val="PURBullet-Indented"/>
              <w:keepNext/>
              <w:keepLines/>
              <w:rPr>
                <w:lang w:val="es-ES"/>
              </w:rPr>
            </w:pPr>
            <w:r w:rsidRPr="0089008B">
              <w:rPr>
                <w:lang w:val="es-ES"/>
              </w:rPr>
              <w:t>Analizador de Procedimientos Recomendados de</w:t>
            </w:r>
            <w:r w:rsidR="00267298">
              <w:rPr>
                <w:lang w:val="es-ES"/>
              </w:rPr>
              <w:t> </w:t>
            </w:r>
            <w:r w:rsidRPr="0089008B">
              <w:rPr>
                <w:lang w:val="es-ES"/>
              </w:rPr>
              <w:t>Microsoft Dynamics CRM 2013</w:t>
            </w:r>
          </w:p>
          <w:p w14:paraId="77F96920" w14:textId="0F651E27" w:rsidR="00663B83" w:rsidRPr="004307BD" w:rsidRDefault="00663B83" w:rsidP="00267298">
            <w:pPr>
              <w:pStyle w:val="PURBullet-Indented"/>
              <w:keepNext/>
              <w:keepLines/>
              <w:rPr>
                <w:lang w:val="pt-BR"/>
              </w:rPr>
            </w:pPr>
            <w:r w:rsidRPr="004307BD">
              <w:rPr>
                <w:lang w:val="pt-BR"/>
              </w:rPr>
              <w:t>Interfaz de Usuario Multilingüe (MUI) de Microsoft</w:t>
            </w:r>
            <w:r w:rsidR="00267298">
              <w:rPr>
                <w:lang w:val="pt-BR"/>
              </w:rPr>
              <w:t> </w:t>
            </w:r>
            <w:r w:rsidRPr="004307BD">
              <w:rPr>
                <w:lang w:val="pt-BR"/>
              </w:rPr>
              <w:t>Dynamics CRM 2013</w:t>
            </w:r>
          </w:p>
        </w:tc>
      </w:tr>
      <w:tr w:rsidR="00663B83" w:rsidRPr="0089008B" w14:paraId="037D8674" w14:textId="77777777" w:rsidTr="007A4D2C">
        <w:tc>
          <w:tcPr>
            <w:tcW w:w="10750" w:type="dxa"/>
            <w:gridSpan w:val="2"/>
            <w:shd w:val="clear" w:color="auto" w:fill="FFFFFF"/>
            <w:tcMar>
              <w:top w:w="43" w:type="dxa"/>
              <w:left w:w="115" w:type="dxa"/>
              <w:bottom w:w="43" w:type="dxa"/>
              <w:right w:w="115" w:type="dxa"/>
            </w:tcMar>
          </w:tcPr>
          <w:p w14:paraId="3E6D55B3" w14:textId="49E98089" w:rsidR="00663B83" w:rsidRPr="0089008B" w:rsidRDefault="00663B83" w:rsidP="00B82C66">
            <w:pPr>
              <w:pStyle w:val="PURTableHeaderBlue"/>
              <w:rPr>
                <w:lang w:val="es-ES"/>
              </w:rPr>
            </w:pPr>
            <w:r w:rsidRPr="0089008B">
              <w:rPr>
                <w:lang w:val="es-ES"/>
              </w:rPr>
              <w:t>Microsoft Dynamics GP 2013</w:t>
            </w:r>
          </w:p>
        </w:tc>
      </w:tr>
      <w:tr w:rsidR="00663B83" w:rsidRPr="0089008B" w14:paraId="687634DF" w14:textId="77777777" w:rsidTr="007A4D2C">
        <w:tc>
          <w:tcPr>
            <w:tcW w:w="10750" w:type="dxa"/>
            <w:gridSpan w:val="2"/>
            <w:shd w:val="clear" w:color="auto" w:fill="FFFFFF"/>
            <w:tcMar>
              <w:top w:w="43" w:type="dxa"/>
              <w:left w:w="115" w:type="dxa"/>
              <w:bottom w:w="43" w:type="dxa"/>
              <w:right w:w="115" w:type="dxa"/>
            </w:tcMar>
          </w:tcPr>
          <w:p w14:paraId="019BBC21" w14:textId="1DF4D70C" w:rsidR="00663B83" w:rsidRPr="004307BD" w:rsidRDefault="00663B83" w:rsidP="00531887">
            <w:pPr>
              <w:pStyle w:val="PURBullet-Indented"/>
              <w:rPr>
                <w:lang w:val="pt-BR"/>
              </w:rPr>
            </w:pPr>
            <w:r w:rsidRPr="004307BD">
              <w:rPr>
                <w:lang w:val="pt-BR"/>
              </w:rPr>
              <w:t>Software de Cliente Enriquecido de Windows para Microsoft Dynamics GP 2013.</w:t>
            </w:r>
          </w:p>
          <w:p w14:paraId="4E8CE301" w14:textId="54EAA194" w:rsidR="00663B83" w:rsidRPr="0089008B" w:rsidRDefault="00663B83" w:rsidP="00531887">
            <w:pPr>
              <w:pStyle w:val="PURBullet-Indented"/>
              <w:rPr>
                <w:lang w:val="es-ES"/>
              </w:rPr>
            </w:pPr>
            <w:r w:rsidRPr="0089008B">
              <w:rPr>
                <w:lang w:val="es-ES"/>
              </w:rPr>
              <w:t>Software de Cliente Management Reporter Designer para Microsoft Dynamics GP 2013</w:t>
            </w:r>
          </w:p>
          <w:p w14:paraId="0DED6CDE" w14:textId="484589C6" w:rsidR="00663B83" w:rsidRPr="0089008B" w:rsidRDefault="00B82C66" w:rsidP="00531887">
            <w:pPr>
              <w:pStyle w:val="PURBullet-Indented"/>
              <w:rPr>
                <w:lang w:val="es-ES"/>
              </w:rPr>
            </w:pPr>
            <w:r w:rsidRPr="0089008B">
              <w:rPr>
                <w:lang w:val="es-ES"/>
              </w:rPr>
              <w:t xml:space="preserve">Cliente Web de Microsoft Dynamics GP 2013 </w:t>
            </w:r>
          </w:p>
        </w:tc>
      </w:tr>
      <w:tr w:rsidR="00663B83" w:rsidRPr="0089008B" w14:paraId="71BF3CE7" w14:textId="77777777" w:rsidTr="007A4D2C">
        <w:tc>
          <w:tcPr>
            <w:tcW w:w="10750" w:type="dxa"/>
            <w:gridSpan w:val="2"/>
            <w:shd w:val="clear" w:color="auto" w:fill="FFFFFF"/>
            <w:tcMar>
              <w:top w:w="43" w:type="dxa"/>
              <w:left w:w="115" w:type="dxa"/>
              <w:bottom w:w="43" w:type="dxa"/>
              <w:right w:w="115" w:type="dxa"/>
            </w:tcMar>
          </w:tcPr>
          <w:p w14:paraId="19D74002" w14:textId="307114EE" w:rsidR="00663B83" w:rsidRPr="0089008B" w:rsidRDefault="00663B83" w:rsidP="00B82C66">
            <w:pPr>
              <w:pStyle w:val="PURTableHeaderBlue"/>
              <w:rPr>
                <w:lang w:val="es-ES"/>
              </w:rPr>
            </w:pPr>
            <w:r w:rsidRPr="0089008B">
              <w:rPr>
                <w:lang w:val="es-ES"/>
              </w:rPr>
              <w:t>Microsoft Dynamics NAV 2013 R2</w:t>
            </w:r>
          </w:p>
        </w:tc>
      </w:tr>
      <w:tr w:rsidR="00663B83" w:rsidRPr="0089008B" w14:paraId="42D6136F" w14:textId="77777777" w:rsidTr="007A4D2C">
        <w:tc>
          <w:tcPr>
            <w:tcW w:w="10750" w:type="dxa"/>
            <w:gridSpan w:val="2"/>
            <w:shd w:val="clear" w:color="auto" w:fill="FFFFFF"/>
            <w:tcMar>
              <w:top w:w="43" w:type="dxa"/>
              <w:left w:w="115" w:type="dxa"/>
              <w:bottom w:w="43" w:type="dxa"/>
              <w:right w:w="115" w:type="dxa"/>
            </w:tcMar>
          </w:tcPr>
          <w:p w14:paraId="50906241" w14:textId="5219EE75" w:rsidR="00663B83" w:rsidRPr="006D6DA2" w:rsidRDefault="00663B83" w:rsidP="00531887">
            <w:pPr>
              <w:pStyle w:val="PURBullet-Indented"/>
            </w:pPr>
            <w:r w:rsidRPr="006D6DA2">
              <w:t>Microsoft Dynamics NAV 2013 R2Windows Rich Client Software.</w:t>
            </w:r>
          </w:p>
          <w:p w14:paraId="6EA778DF" w14:textId="204A3EBB" w:rsidR="00663B83" w:rsidRPr="0089008B" w:rsidRDefault="00B82C66" w:rsidP="00531887">
            <w:pPr>
              <w:pStyle w:val="PURBullet-Indented"/>
              <w:rPr>
                <w:lang w:val="es-ES"/>
              </w:rPr>
            </w:pPr>
            <w:r w:rsidRPr="0089008B">
              <w:rPr>
                <w:lang w:val="es-ES"/>
              </w:rPr>
              <w:t>Microsoft Dynamics NAV 2013 R2 Web Client</w:t>
            </w:r>
          </w:p>
          <w:p w14:paraId="4E1626A9" w14:textId="5B55622D" w:rsidR="00B82C66" w:rsidRPr="0089008B" w:rsidRDefault="00B82C66" w:rsidP="00B82C66">
            <w:pPr>
              <w:pStyle w:val="PURBullet-Indented"/>
              <w:rPr>
                <w:lang w:val="es-ES"/>
              </w:rPr>
            </w:pPr>
            <w:r w:rsidRPr="0089008B">
              <w:rPr>
                <w:lang w:val="es-ES"/>
              </w:rPr>
              <w:t>Microsoft Dynamics NAV 2013 R2 SharePoint Client</w:t>
            </w:r>
          </w:p>
        </w:tc>
      </w:tr>
      <w:tr w:rsidR="00663B83" w:rsidRPr="0089008B" w14:paraId="0AEDB5AC" w14:textId="77777777" w:rsidTr="007A4D2C">
        <w:tc>
          <w:tcPr>
            <w:tcW w:w="10750" w:type="dxa"/>
            <w:gridSpan w:val="2"/>
            <w:shd w:val="clear" w:color="auto" w:fill="FFFFFF"/>
            <w:tcMar>
              <w:top w:w="43" w:type="dxa"/>
              <w:left w:w="115" w:type="dxa"/>
              <w:bottom w:w="43" w:type="dxa"/>
              <w:right w:w="115" w:type="dxa"/>
            </w:tcMar>
          </w:tcPr>
          <w:p w14:paraId="29B474B3" w14:textId="77777777" w:rsidR="00663B83" w:rsidRPr="0089008B" w:rsidRDefault="00663B83" w:rsidP="00050078">
            <w:pPr>
              <w:pStyle w:val="PURTableHeaderBlue"/>
              <w:rPr>
                <w:lang w:val="es-ES"/>
              </w:rPr>
            </w:pPr>
            <w:r w:rsidRPr="0089008B">
              <w:rPr>
                <w:lang w:val="es-ES"/>
              </w:rPr>
              <w:t>Microsoft Dynamics SL 2011</w:t>
            </w:r>
          </w:p>
        </w:tc>
      </w:tr>
      <w:tr w:rsidR="00663B83" w:rsidRPr="0089008B" w14:paraId="3033C2FF" w14:textId="77777777" w:rsidTr="007A4D2C">
        <w:tc>
          <w:tcPr>
            <w:tcW w:w="10750" w:type="dxa"/>
            <w:gridSpan w:val="2"/>
            <w:shd w:val="clear" w:color="auto" w:fill="FFFFFF"/>
            <w:tcMar>
              <w:top w:w="43" w:type="dxa"/>
              <w:left w:w="115" w:type="dxa"/>
              <w:bottom w:w="43" w:type="dxa"/>
              <w:right w:w="115" w:type="dxa"/>
            </w:tcMar>
          </w:tcPr>
          <w:p w14:paraId="5C5F3544" w14:textId="77777777" w:rsidR="00663B83" w:rsidRPr="006D6DA2" w:rsidRDefault="00663B83" w:rsidP="00531887">
            <w:pPr>
              <w:pStyle w:val="PURBullet-Indented"/>
            </w:pPr>
            <w:r w:rsidRPr="006D6DA2">
              <w:t>Software de cliente para Microsoft Dynamics SL 2011 Windows Rich.</w:t>
            </w:r>
          </w:p>
          <w:p w14:paraId="4B8B4ADE" w14:textId="77777777" w:rsidR="00663B83" w:rsidRPr="0089008B" w:rsidRDefault="00663B83" w:rsidP="00531887">
            <w:pPr>
              <w:pStyle w:val="PURBullet-Indented"/>
              <w:rPr>
                <w:lang w:val="es-ES"/>
              </w:rPr>
            </w:pPr>
            <w:r w:rsidRPr="0089008B">
              <w:rPr>
                <w:lang w:val="es-ES"/>
              </w:rPr>
              <w:t>Software de cliente Management Reporter Designer para Microsoft SL 2011</w:t>
            </w:r>
          </w:p>
          <w:p w14:paraId="39C40655" w14:textId="77777777" w:rsidR="00663B83" w:rsidRPr="0089008B" w:rsidRDefault="00663B83" w:rsidP="00531887">
            <w:pPr>
              <w:pStyle w:val="PURBullet-Indented"/>
              <w:rPr>
                <w:lang w:val="es-ES"/>
              </w:rPr>
            </w:pPr>
            <w:r w:rsidRPr="0089008B">
              <w:rPr>
                <w:lang w:val="es-ES"/>
              </w:rPr>
              <w:t>Microsoft Dynamics SL 2011 Connector para Dynamics CRM 2011</w:t>
            </w:r>
          </w:p>
        </w:tc>
      </w:tr>
      <w:tr w:rsidR="00663B83" w:rsidRPr="0089008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89008B" w:rsidRDefault="00663B83" w:rsidP="00F44E81">
            <w:pPr>
              <w:pStyle w:val="PURTableHeaderBlue"/>
              <w:rPr>
                <w:lang w:val="es-ES"/>
              </w:rPr>
            </w:pPr>
            <w:r w:rsidRPr="0089008B">
              <w:rPr>
                <w:lang w:val="es-ES"/>
              </w:rPr>
              <w:t>Project Server 2013</w:t>
            </w:r>
          </w:p>
        </w:tc>
      </w:tr>
      <w:tr w:rsidR="00663B83" w:rsidRPr="00EF096C"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89008B" w:rsidRDefault="00663B83" w:rsidP="00531887">
            <w:pPr>
              <w:pStyle w:val="PURBullet-Indented"/>
              <w:rPr>
                <w:lang w:val="es-ES"/>
              </w:rPr>
            </w:pPr>
            <w:r w:rsidRPr="0089008B">
              <w:rPr>
                <w:lang w:val="es-ES"/>
              </w:rPr>
              <w:t>Kit de desarrollo de software (SDK)</w:t>
            </w:r>
          </w:p>
        </w:tc>
      </w:tr>
      <w:tr w:rsidR="00663B83" w:rsidRPr="0089008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89008B" w:rsidRDefault="00663B83" w:rsidP="00F44E81">
            <w:pPr>
              <w:pStyle w:val="PURTableHeaderBlue"/>
              <w:rPr>
                <w:lang w:val="es-ES"/>
              </w:rPr>
            </w:pPr>
            <w:r w:rsidRPr="0089008B">
              <w:rPr>
                <w:lang w:val="es-ES"/>
              </w:rPr>
              <w:t>SharePoint Server 2013</w:t>
            </w:r>
          </w:p>
        </w:tc>
      </w:tr>
      <w:tr w:rsidR="00663B83" w:rsidRPr="00EF096C"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89008B" w:rsidRDefault="00663B83" w:rsidP="00531887">
            <w:pPr>
              <w:pStyle w:val="PURBullet-Indented"/>
              <w:rPr>
                <w:lang w:val="es-ES"/>
              </w:rPr>
            </w:pPr>
            <w:r w:rsidRPr="0089008B">
              <w:rPr>
                <w:lang w:val="es-ES"/>
              </w:rPr>
              <w:t>Kit de desarrollo de software (SDK)</w:t>
            </w:r>
          </w:p>
        </w:tc>
      </w:tr>
      <w:tr w:rsidR="005079C2" w:rsidRPr="0089008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Pr="0089008B" w:rsidRDefault="005079C2" w:rsidP="00F44E81">
            <w:pPr>
              <w:pStyle w:val="PURTableHeaderBlue"/>
              <w:rPr>
                <w:lang w:val="es-ES"/>
              </w:rPr>
            </w:pPr>
            <w:r w:rsidRPr="0089008B">
              <w:rPr>
                <w:lang w:val="es-ES"/>
              </w:rPr>
              <w:t>SharePoint 2013 Hosting</w:t>
            </w:r>
          </w:p>
        </w:tc>
      </w:tr>
      <w:tr w:rsidR="005079C2" w:rsidRPr="00EF096C"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Pr="0089008B" w:rsidRDefault="005079C2" w:rsidP="00C44B38">
            <w:pPr>
              <w:pStyle w:val="PURBullet-Indented"/>
              <w:rPr>
                <w:lang w:val="es-ES"/>
              </w:rPr>
            </w:pPr>
            <w:r w:rsidRPr="0089008B">
              <w:rPr>
                <w:lang w:val="es-ES"/>
              </w:rPr>
              <w:t>Kit de desarrollo de software (SDK)</w:t>
            </w:r>
          </w:p>
        </w:tc>
      </w:tr>
      <w:tr w:rsidR="000F2535" w:rsidRPr="004307BD"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4307BD" w:rsidRDefault="000F2535" w:rsidP="005215C8">
            <w:pPr>
              <w:pStyle w:val="PURTableHeaderBlue"/>
            </w:pPr>
            <w:r w:rsidRPr="004307BD">
              <w:t>SQL Server 2014 Standard, Enterprise, Web y Business Intelligence</w:t>
            </w:r>
          </w:p>
        </w:tc>
      </w:tr>
      <w:tr w:rsidR="000F2535" w:rsidRPr="0089008B"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89008B" w:rsidRDefault="007E5B60" w:rsidP="0000799F">
            <w:pPr>
              <w:pStyle w:val="PURBullet-Indented"/>
              <w:rPr>
                <w:lang w:val="es-ES"/>
              </w:rPr>
            </w:pPr>
            <w:r w:rsidRPr="0089008B">
              <w:rPr>
                <w:lang w:val="es-ES"/>
              </w:rPr>
              <w:t>Conectividad con las herramientas de cliente</w:t>
            </w:r>
          </w:p>
        </w:tc>
        <w:tc>
          <w:tcPr>
            <w:tcW w:w="4835" w:type="dxa"/>
            <w:shd w:val="clear" w:color="auto" w:fill="FFFFFF"/>
          </w:tcPr>
          <w:p w14:paraId="7867FC5F" w14:textId="5DE7FFF7" w:rsidR="007331A1" w:rsidRPr="0089008B" w:rsidRDefault="0000799F" w:rsidP="007331A1">
            <w:pPr>
              <w:pStyle w:val="PURBullet-Indented"/>
              <w:rPr>
                <w:lang w:val="es-ES"/>
              </w:rPr>
            </w:pPr>
            <w:r w:rsidRPr="0089008B">
              <w:rPr>
                <w:lang w:val="es-ES"/>
              </w:rPr>
              <w:t>Componentes de la documentación</w:t>
            </w:r>
          </w:p>
        </w:tc>
      </w:tr>
      <w:tr w:rsidR="007331A1" w:rsidRPr="00EF096C"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307BD" w:rsidRDefault="007331A1" w:rsidP="00C245A7">
            <w:pPr>
              <w:pStyle w:val="PURTableHeaderBlue"/>
              <w:rPr>
                <w:lang w:val="fr-FR"/>
              </w:rPr>
            </w:pPr>
            <w:r w:rsidRPr="004307BD">
              <w:rPr>
                <w:lang w:val="fr-FR"/>
              </w:rPr>
              <w:t>System Center 2012 R2 Client Management Suite</w:t>
            </w:r>
          </w:p>
        </w:tc>
      </w:tr>
      <w:tr w:rsidR="007331A1" w:rsidRPr="0089008B"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Pr="0089008B" w:rsidRDefault="007331A1" w:rsidP="007331A1">
            <w:pPr>
              <w:pStyle w:val="PURBullet"/>
              <w:rPr>
                <w:lang w:val="es-ES"/>
              </w:rPr>
            </w:pPr>
            <w:r w:rsidRPr="0089008B">
              <w:rPr>
                <w:lang w:val="es-ES"/>
              </w:rPr>
              <w:t>Cliente de Configuration Manager</w:t>
            </w:r>
          </w:p>
          <w:p w14:paraId="171A61B5" w14:textId="77777777" w:rsidR="007331A1" w:rsidRPr="0089008B" w:rsidRDefault="007331A1" w:rsidP="007331A1">
            <w:pPr>
              <w:pStyle w:val="PURBullet"/>
              <w:rPr>
                <w:lang w:val="es-ES"/>
              </w:rPr>
            </w:pPr>
            <w:r w:rsidRPr="0089008B">
              <w:rPr>
                <w:lang w:val="es-ES"/>
              </w:rPr>
              <w:t xml:space="preserve">Punto de administración de dispositivos </w:t>
            </w:r>
          </w:p>
          <w:p w14:paraId="6A2329A1" w14:textId="77777777" w:rsidR="007331A1" w:rsidRPr="0089008B" w:rsidRDefault="007331A1" w:rsidP="007331A1">
            <w:pPr>
              <w:pStyle w:val="PURBullet"/>
              <w:rPr>
                <w:lang w:val="es-ES"/>
              </w:rPr>
            </w:pPr>
            <w:r w:rsidRPr="0089008B">
              <w:rPr>
                <w:lang w:val="es-ES"/>
              </w:rPr>
              <w:t>Herramienta de publicación de actualizaciones para clientes</w:t>
            </w:r>
          </w:p>
          <w:p w14:paraId="6200F8C4" w14:textId="77777777" w:rsidR="007331A1" w:rsidRPr="0089008B" w:rsidRDefault="007331A1" w:rsidP="007331A1">
            <w:pPr>
              <w:pStyle w:val="PURBullet"/>
              <w:rPr>
                <w:lang w:val="es-ES"/>
              </w:rPr>
            </w:pPr>
            <w:r w:rsidRPr="0089008B">
              <w:rPr>
                <w:lang w:val="es-ES"/>
              </w:rPr>
              <w:t>Punto de distribución</w:t>
            </w:r>
          </w:p>
          <w:p w14:paraId="5A544F51" w14:textId="77777777" w:rsidR="007331A1" w:rsidRPr="0089008B" w:rsidRDefault="007331A1" w:rsidP="007331A1">
            <w:pPr>
              <w:pStyle w:val="PURBullet"/>
              <w:rPr>
                <w:lang w:val="es-ES"/>
              </w:rPr>
            </w:pPr>
            <w:r w:rsidRPr="0089008B">
              <w:rPr>
                <w:lang w:val="es-ES"/>
              </w:rPr>
              <w:t>Punto de estado de reserva</w:t>
            </w:r>
          </w:p>
          <w:p w14:paraId="6F73C7A4" w14:textId="77777777" w:rsidR="007331A1" w:rsidRPr="0089008B" w:rsidRDefault="007331A1" w:rsidP="007331A1">
            <w:pPr>
              <w:pStyle w:val="PURBullet"/>
              <w:rPr>
                <w:lang w:val="es-ES"/>
              </w:rPr>
            </w:pPr>
            <w:r w:rsidRPr="0089008B">
              <w:rPr>
                <w:lang w:val="es-ES"/>
              </w:rPr>
              <w:t>Herramienta de inventario para actualizaciones de Microsoft</w:t>
            </w:r>
          </w:p>
          <w:p w14:paraId="47BECA06" w14:textId="77777777" w:rsidR="007331A1" w:rsidRPr="0089008B" w:rsidRDefault="007331A1" w:rsidP="007331A1">
            <w:pPr>
              <w:pStyle w:val="PURBullet"/>
              <w:rPr>
                <w:lang w:val="es-ES"/>
              </w:rPr>
            </w:pPr>
            <w:r w:rsidRPr="0089008B">
              <w:rPr>
                <w:lang w:val="es-ES"/>
              </w:rPr>
              <w:t>Punto de servicio PXE</w:t>
            </w:r>
          </w:p>
          <w:p w14:paraId="7D59344C" w14:textId="77777777" w:rsidR="007331A1" w:rsidRPr="0089008B" w:rsidRDefault="007331A1" w:rsidP="007331A1">
            <w:pPr>
              <w:pStyle w:val="PURBullet"/>
              <w:rPr>
                <w:lang w:val="es-ES"/>
              </w:rPr>
            </w:pPr>
            <w:r w:rsidRPr="0089008B">
              <w:rPr>
                <w:lang w:val="es-ES"/>
              </w:rPr>
              <w:t>Software de servicio de recopilación de auditorías</w:t>
            </w:r>
          </w:p>
          <w:p w14:paraId="62384BEE" w14:textId="77777777" w:rsidR="007331A1" w:rsidRPr="0089008B" w:rsidRDefault="007331A1" w:rsidP="007331A1">
            <w:pPr>
              <w:pStyle w:val="PURBullet"/>
              <w:rPr>
                <w:lang w:val="es-ES"/>
              </w:rPr>
            </w:pPr>
            <w:r w:rsidRPr="0089008B">
              <w:rPr>
                <w:lang w:val="es-ES"/>
              </w:rPr>
              <w:t>Power Shell</w:t>
            </w:r>
          </w:p>
          <w:p w14:paraId="24C5E146" w14:textId="77777777" w:rsidR="007331A1" w:rsidRPr="0089008B" w:rsidRDefault="007331A1" w:rsidP="007331A1">
            <w:pPr>
              <w:pStyle w:val="PURBullet"/>
              <w:rPr>
                <w:lang w:val="es-ES"/>
              </w:rPr>
            </w:pPr>
            <w:r w:rsidRPr="0089008B">
              <w:rPr>
                <w:lang w:val="es-ES"/>
              </w:rPr>
              <w:t>Business Intelligence Development Studio</w:t>
            </w:r>
          </w:p>
          <w:p w14:paraId="565FFEEA" w14:textId="77777777" w:rsidR="007331A1" w:rsidRPr="0089008B" w:rsidRDefault="007331A1" w:rsidP="007331A1">
            <w:pPr>
              <w:pStyle w:val="PURBullet"/>
              <w:rPr>
                <w:lang w:val="es-ES"/>
              </w:rPr>
            </w:pPr>
            <w:r w:rsidRPr="0089008B">
              <w:rPr>
                <w:lang w:val="es-ES"/>
              </w:rPr>
              <w:t>Componentes heredados</w:t>
            </w:r>
          </w:p>
          <w:p w14:paraId="3BC33199" w14:textId="77777777" w:rsidR="007331A1" w:rsidRPr="0089008B" w:rsidRDefault="007331A1" w:rsidP="007331A1">
            <w:pPr>
              <w:pStyle w:val="PURBullet"/>
              <w:rPr>
                <w:lang w:val="es-ES"/>
              </w:rPr>
            </w:pPr>
            <w:r w:rsidRPr="0089008B">
              <w:rPr>
                <w:lang w:val="es-ES"/>
              </w:rPr>
              <w:t>Componentes de cliente de servicios de notificación</w:t>
            </w:r>
          </w:p>
          <w:p w14:paraId="4A528536" w14:textId="77777777" w:rsidR="007331A1" w:rsidRPr="0089008B" w:rsidRDefault="007331A1" w:rsidP="007331A1">
            <w:pPr>
              <w:pStyle w:val="PURBullet"/>
              <w:rPr>
                <w:lang w:val="es-ES"/>
              </w:rPr>
            </w:pPr>
            <w:r w:rsidRPr="0089008B">
              <w:rPr>
                <w:lang w:val="es-ES"/>
              </w:rPr>
              <w:t>Herramientas compartidas de servicios de información</w:t>
            </w:r>
          </w:p>
          <w:p w14:paraId="5ACD3F28" w14:textId="77777777" w:rsidR="007331A1" w:rsidRPr="0089008B" w:rsidRDefault="007331A1" w:rsidP="007331A1">
            <w:pPr>
              <w:pStyle w:val="PURBullet"/>
              <w:rPr>
                <w:lang w:val="es-ES"/>
              </w:rPr>
            </w:pPr>
            <w:r w:rsidRPr="0089008B">
              <w:rPr>
                <w:lang w:val="es-ES"/>
              </w:rPr>
              <w:t>Kit de desarrollo de software</w:t>
            </w:r>
          </w:p>
          <w:p w14:paraId="0EFCD9DF" w14:textId="77777777" w:rsidR="007331A1" w:rsidRPr="0089008B" w:rsidRDefault="007331A1" w:rsidP="007331A1">
            <w:pPr>
              <w:pStyle w:val="PURBullet"/>
              <w:rPr>
                <w:lang w:val="es-ES"/>
              </w:rPr>
            </w:pPr>
            <w:r w:rsidRPr="0089008B">
              <w:rPr>
                <w:lang w:val="es-ES"/>
              </w:rPr>
              <w:lastRenderedPageBreak/>
              <w:t>Libros en pantalla de SQL Server 2008</w:t>
            </w:r>
          </w:p>
          <w:p w14:paraId="153EE88D" w14:textId="77777777" w:rsidR="007331A1" w:rsidRPr="0089008B" w:rsidRDefault="007331A1" w:rsidP="007331A1">
            <w:pPr>
              <w:pStyle w:val="PURBullet"/>
              <w:rPr>
                <w:lang w:val="es-ES"/>
              </w:rPr>
            </w:pPr>
            <w:r w:rsidRPr="0089008B">
              <w:rPr>
                <w:lang w:val="es-ES"/>
              </w:rPr>
              <w:t>Servidor de administración del almacenamiento de datos</w:t>
            </w:r>
          </w:p>
          <w:p w14:paraId="296C26F7" w14:textId="77777777" w:rsidR="007331A1" w:rsidRPr="0089008B" w:rsidRDefault="007331A1" w:rsidP="007331A1">
            <w:pPr>
              <w:pStyle w:val="PURBullet"/>
              <w:rPr>
                <w:lang w:val="es-ES"/>
              </w:rPr>
            </w:pPr>
            <w:r w:rsidRPr="0089008B">
              <w:rPr>
                <w:lang w:val="es-ES"/>
              </w:rPr>
              <w:t>Consola de Service Manager</w:t>
            </w:r>
          </w:p>
          <w:p w14:paraId="351F9EFC" w14:textId="77777777" w:rsidR="007331A1" w:rsidRPr="0089008B" w:rsidRDefault="007331A1" w:rsidP="007331A1">
            <w:pPr>
              <w:pStyle w:val="PURBullet"/>
              <w:rPr>
                <w:lang w:val="es-ES"/>
              </w:rPr>
            </w:pPr>
            <w:r w:rsidRPr="0089008B">
              <w:rPr>
                <w:lang w:val="es-ES"/>
              </w:rPr>
              <w:t>AVIcode Incident Snapshot Utility</w:t>
            </w:r>
          </w:p>
          <w:p w14:paraId="1922E771" w14:textId="77777777" w:rsidR="007331A1" w:rsidRPr="0089008B" w:rsidRDefault="007331A1" w:rsidP="007331A1">
            <w:pPr>
              <w:pStyle w:val="PURBullet"/>
              <w:rPr>
                <w:lang w:val="es-ES"/>
              </w:rPr>
            </w:pPr>
            <w:r w:rsidRPr="0089008B">
              <w:rPr>
                <w:lang w:val="es-ES"/>
              </w:rPr>
              <w:t>AVIcode Intercept Agent</w:t>
            </w:r>
          </w:p>
          <w:p w14:paraId="6B158EDF" w14:textId="77777777" w:rsidR="007331A1" w:rsidRPr="0089008B" w:rsidRDefault="007331A1" w:rsidP="007331A1">
            <w:pPr>
              <w:pStyle w:val="PURBullet"/>
              <w:rPr>
                <w:lang w:val="es-ES"/>
              </w:rPr>
            </w:pPr>
            <w:r w:rsidRPr="0089008B">
              <w:rPr>
                <w:lang w:val="es-ES"/>
              </w:rPr>
              <w:t>Complemento de Visual Studio para AVIcode Intercept</w:t>
            </w:r>
          </w:p>
          <w:p w14:paraId="35170363" w14:textId="77777777" w:rsidR="007331A1" w:rsidRPr="0089008B" w:rsidRDefault="007331A1" w:rsidP="007331A1">
            <w:pPr>
              <w:pStyle w:val="PURBullet"/>
              <w:rPr>
                <w:lang w:val="es-ES"/>
              </w:rPr>
            </w:pPr>
            <w:r w:rsidRPr="0089008B">
              <w:rPr>
                <w:lang w:val="es-ES"/>
              </w:rPr>
              <w:t>Cartucho de aplicación de SharePoint para AVIcode</w:t>
            </w:r>
          </w:p>
          <w:p w14:paraId="4EE9C8E7" w14:textId="77777777" w:rsidR="007331A1" w:rsidRPr="0089008B" w:rsidRDefault="007331A1" w:rsidP="007331A1">
            <w:pPr>
              <w:pStyle w:val="PURBullet"/>
              <w:rPr>
                <w:lang w:val="es-ES"/>
              </w:rPr>
            </w:pPr>
            <w:r w:rsidRPr="0089008B">
              <w:rPr>
                <w:lang w:val="es-ES"/>
              </w:rPr>
              <w:t>AVIcode Advisor 5.7</w:t>
            </w:r>
          </w:p>
          <w:p w14:paraId="79CD1AE2" w14:textId="77777777" w:rsidR="007331A1" w:rsidRPr="0089008B" w:rsidRDefault="007331A1" w:rsidP="007331A1">
            <w:pPr>
              <w:pStyle w:val="PURBullet"/>
              <w:rPr>
                <w:lang w:val="es-ES"/>
              </w:rPr>
            </w:pPr>
            <w:r w:rsidRPr="0089008B">
              <w:rPr>
                <w:lang w:val="es-ES"/>
              </w:rPr>
              <w:t>Módulo de administración para Operations Manager 2007 de AVIcode Intercept uX</w:t>
            </w:r>
          </w:p>
          <w:p w14:paraId="4C8D4F8E" w14:textId="77777777" w:rsidR="007331A1" w:rsidRPr="0089008B" w:rsidRDefault="007331A1" w:rsidP="007331A1">
            <w:pPr>
              <w:pStyle w:val="PURBullet"/>
              <w:rPr>
                <w:lang w:val="es-ES"/>
              </w:rPr>
            </w:pPr>
            <w:r w:rsidRPr="0089008B">
              <w:rPr>
                <w:lang w:val="es-ES"/>
              </w:rPr>
              <w:t>Módulo de administración para Operations Manager 2007 de Aplicación de SharePoint para AVIcode</w:t>
            </w:r>
          </w:p>
          <w:p w14:paraId="6431D360" w14:textId="77777777" w:rsidR="007331A1" w:rsidRPr="0089008B" w:rsidRDefault="007331A1" w:rsidP="007331A1">
            <w:pPr>
              <w:pStyle w:val="PURBullet"/>
              <w:rPr>
                <w:lang w:val="es-ES"/>
              </w:rPr>
            </w:pPr>
            <w:r w:rsidRPr="0089008B">
              <w:rPr>
                <w:lang w:val="es-ES"/>
              </w:rPr>
              <w:t>Kit de integración rápida</w:t>
            </w:r>
          </w:p>
          <w:p w14:paraId="6686ED14" w14:textId="77777777" w:rsidR="007331A1" w:rsidRPr="0089008B" w:rsidRDefault="007331A1" w:rsidP="007331A1">
            <w:pPr>
              <w:pStyle w:val="PURBullet"/>
              <w:rPr>
                <w:lang w:val="es-ES"/>
              </w:rPr>
            </w:pPr>
            <w:r w:rsidRPr="0089008B">
              <w:rPr>
                <w:lang w:val="es-ES"/>
              </w:rPr>
              <w:t>Opalis Integration Server 6.2.2 SP1</w:t>
            </w:r>
          </w:p>
          <w:p w14:paraId="782961D9" w14:textId="614204FC" w:rsidR="007331A1" w:rsidRPr="0089008B" w:rsidRDefault="007331A1" w:rsidP="007331A1">
            <w:pPr>
              <w:pStyle w:val="PURBullet"/>
              <w:rPr>
                <w:lang w:val="es-ES"/>
              </w:rPr>
            </w:pPr>
            <w:r w:rsidRPr="0089008B">
              <w:rPr>
                <w:lang w:val="es-ES"/>
              </w:rPr>
              <w:t>Línea de comandos remota de Data Protection Manager</w:t>
            </w:r>
          </w:p>
        </w:tc>
        <w:tc>
          <w:tcPr>
            <w:tcW w:w="4835" w:type="dxa"/>
            <w:shd w:val="clear" w:color="auto" w:fill="FFFFFF"/>
          </w:tcPr>
          <w:p w14:paraId="6A42F9E8" w14:textId="77777777" w:rsidR="007331A1" w:rsidRPr="0089008B" w:rsidRDefault="007331A1" w:rsidP="007331A1">
            <w:pPr>
              <w:pStyle w:val="PURBullet"/>
              <w:rPr>
                <w:lang w:val="es-ES"/>
              </w:rPr>
            </w:pPr>
            <w:r w:rsidRPr="0089008B">
              <w:rPr>
                <w:lang w:val="es-ES"/>
              </w:rPr>
              <w:lastRenderedPageBreak/>
              <w:t xml:space="preserve">Punto de administración </w:t>
            </w:r>
          </w:p>
          <w:p w14:paraId="267A331E" w14:textId="77777777" w:rsidR="007331A1" w:rsidRPr="0089008B" w:rsidRDefault="007331A1" w:rsidP="007331A1">
            <w:pPr>
              <w:pStyle w:val="PURBullet"/>
              <w:rPr>
                <w:lang w:val="es-ES"/>
              </w:rPr>
            </w:pPr>
            <w:r w:rsidRPr="0089008B">
              <w:rPr>
                <w:lang w:val="es-ES"/>
              </w:rPr>
              <w:t xml:space="preserve">Punto de información </w:t>
            </w:r>
          </w:p>
          <w:p w14:paraId="3907C6B6" w14:textId="77777777" w:rsidR="007331A1" w:rsidRPr="0089008B" w:rsidRDefault="007331A1" w:rsidP="007331A1">
            <w:pPr>
              <w:pStyle w:val="PURBullet"/>
              <w:rPr>
                <w:lang w:val="es-ES"/>
              </w:rPr>
            </w:pPr>
            <w:r w:rsidRPr="0089008B">
              <w:rPr>
                <w:lang w:val="es-ES"/>
              </w:rPr>
              <w:t>Servidor de sitio secundario</w:t>
            </w:r>
          </w:p>
          <w:p w14:paraId="7A5F1286" w14:textId="77777777" w:rsidR="007331A1" w:rsidRPr="0089008B" w:rsidRDefault="007331A1" w:rsidP="007331A1">
            <w:pPr>
              <w:pStyle w:val="PURBullet"/>
              <w:rPr>
                <w:lang w:val="es-ES"/>
              </w:rPr>
            </w:pPr>
            <w:r w:rsidRPr="0089008B">
              <w:rPr>
                <w:lang w:val="es-ES"/>
              </w:rPr>
              <w:t>Punto localizador de servidor</w:t>
            </w:r>
          </w:p>
          <w:p w14:paraId="2C5699CA" w14:textId="77777777" w:rsidR="007331A1" w:rsidRPr="0089008B" w:rsidRDefault="007331A1" w:rsidP="007331A1">
            <w:pPr>
              <w:pStyle w:val="PURBullet"/>
              <w:rPr>
                <w:lang w:val="es-ES"/>
              </w:rPr>
            </w:pPr>
            <w:r w:rsidRPr="0089008B">
              <w:rPr>
                <w:lang w:val="es-ES"/>
              </w:rPr>
              <w:t>Punto de actualización de software</w:t>
            </w:r>
          </w:p>
          <w:p w14:paraId="11569EA5" w14:textId="77777777" w:rsidR="007331A1" w:rsidRPr="0089008B" w:rsidRDefault="007331A1" w:rsidP="007331A1">
            <w:pPr>
              <w:pStyle w:val="PURBullet"/>
              <w:rPr>
                <w:lang w:val="es-ES"/>
              </w:rPr>
            </w:pPr>
            <w:r w:rsidRPr="0089008B">
              <w:rPr>
                <w:lang w:val="es-ES"/>
              </w:rPr>
              <w:t>Punto de migración de estado</w:t>
            </w:r>
          </w:p>
          <w:p w14:paraId="4310E5A0" w14:textId="77777777" w:rsidR="007331A1" w:rsidRPr="0089008B" w:rsidRDefault="007331A1" w:rsidP="007331A1">
            <w:pPr>
              <w:pStyle w:val="PURBullet"/>
              <w:rPr>
                <w:lang w:val="es-ES"/>
              </w:rPr>
            </w:pPr>
            <w:r w:rsidRPr="0089008B">
              <w:rPr>
                <w:lang w:val="es-ES"/>
              </w:rPr>
              <w:t>Punto validador de mantenimiento del sistema</w:t>
            </w:r>
          </w:p>
          <w:p w14:paraId="7A46021D" w14:textId="77777777" w:rsidR="007331A1" w:rsidRPr="0089008B" w:rsidRDefault="007331A1" w:rsidP="007331A1">
            <w:pPr>
              <w:pStyle w:val="PURBullet"/>
              <w:rPr>
                <w:lang w:val="es-ES"/>
              </w:rPr>
            </w:pPr>
            <w:r w:rsidRPr="0089008B">
              <w:rPr>
                <w:lang w:val="es-ES"/>
              </w:rPr>
              <w:t>Punto de servicio fuera de banda</w:t>
            </w:r>
          </w:p>
          <w:p w14:paraId="6ACC0E50" w14:textId="77777777" w:rsidR="007331A1" w:rsidRPr="0089008B" w:rsidRDefault="007331A1" w:rsidP="007331A1">
            <w:pPr>
              <w:pStyle w:val="PURBullet"/>
              <w:rPr>
                <w:lang w:val="es-ES"/>
              </w:rPr>
            </w:pPr>
            <w:r w:rsidRPr="0089008B">
              <w:rPr>
                <w:lang w:val="es-ES"/>
              </w:rPr>
              <w:t>Connector Framework</w:t>
            </w:r>
          </w:p>
          <w:p w14:paraId="314E15F7" w14:textId="77777777" w:rsidR="007331A1" w:rsidRPr="0089008B" w:rsidRDefault="007331A1" w:rsidP="007331A1">
            <w:pPr>
              <w:pStyle w:val="PURBullet"/>
              <w:rPr>
                <w:lang w:val="es-ES"/>
              </w:rPr>
            </w:pPr>
            <w:r w:rsidRPr="0089008B">
              <w:rPr>
                <w:lang w:val="es-ES"/>
              </w:rPr>
              <w:t>Herramientas compartidas de servicios de análisis</w:t>
            </w:r>
          </w:p>
          <w:p w14:paraId="1BAD64CC" w14:textId="77777777" w:rsidR="007331A1" w:rsidRPr="0089008B" w:rsidRDefault="007331A1" w:rsidP="007331A1">
            <w:pPr>
              <w:pStyle w:val="PURBullet"/>
              <w:rPr>
                <w:lang w:val="es-ES"/>
              </w:rPr>
            </w:pPr>
            <w:r w:rsidRPr="0089008B">
              <w:rPr>
                <w:lang w:val="es-ES"/>
              </w:rPr>
              <w:t>Componentes de conectividad</w:t>
            </w:r>
          </w:p>
          <w:p w14:paraId="6600A532" w14:textId="77777777" w:rsidR="007331A1" w:rsidRPr="0089008B" w:rsidRDefault="007331A1" w:rsidP="007331A1">
            <w:pPr>
              <w:pStyle w:val="PURBullet"/>
              <w:rPr>
                <w:lang w:val="es-ES"/>
              </w:rPr>
            </w:pPr>
            <w:r w:rsidRPr="0089008B">
              <w:rPr>
                <w:lang w:val="es-ES"/>
              </w:rPr>
              <w:t>Herramientas de administración</w:t>
            </w:r>
          </w:p>
          <w:p w14:paraId="41CE6D1E" w14:textId="77777777" w:rsidR="007331A1" w:rsidRPr="0089008B" w:rsidRDefault="007331A1" w:rsidP="007331A1">
            <w:pPr>
              <w:pStyle w:val="PURBullet"/>
              <w:rPr>
                <w:lang w:val="es-ES"/>
              </w:rPr>
            </w:pPr>
            <w:r w:rsidRPr="0089008B">
              <w:rPr>
                <w:lang w:val="es-ES"/>
              </w:rPr>
              <w:t>Administrador de informes de servicios de información</w:t>
            </w:r>
          </w:p>
          <w:p w14:paraId="273CFEB4" w14:textId="77777777" w:rsidR="007331A1" w:rsidRPr="0089008B" w:rsidRDefault="007331A1" w:rsidP="007331A1">
            <w:pPr>
              <w:pStyle w:val="PURBullet"/>
              <w:rPr>
                <w:lang w:val="es-ES"/>
              </w:rPr>
            </w:pPr>
            <w:r w:rsidRPr="0089008B">
              <w:rPr>
                <w:lang w:val="es-ES"/>
              </w:rPr>
              <w:lastRenderedPageBreak/>
              <w:t>Herramientas compartidas de SQL Server 2008</w:t>
            </w:r>
          </w:p>
          <w:p w14:paraId="6A03FAF5" w14:textId="77777777" w:rsidR="007331A1" w:rsidRPr="0089008B" w:rsidRDefault="007331A1" w:rsidP="007331A1">
            <w:pPr>
              <w:pStyle w:val="PURBullet"/>
              <w:rPr>
                <w:lang w:val="es-ES"/>
              </w:rPr>
            </w:pPr>
            <w:r w:rsidRPr="0089008B">
              <w:rPr>
                <w:lang w:val="es-ES"/>
              </w:rPr>
              <w:t>Características de cliente de SQLXML</w:t>
            </w:r>
          </w:p>
          <w:p w14:paraId="35BF725B" w14:textId="77777777" w:rsidR="007331A1" w:rsidRPr="0089008B" w:rsidRDefault="007331A1" w:rsidP="007331A1">
            <w:pPr>
              <w:pStyle w:val="PURBullet"/>
              <w:rPr>
                <w:lang w:val="es-ES"/>
              </w:rPr>
            </w:pPr>
            <w:r w:rsidRPr="0089008B">
              <w:rPr>
                <w:lang w:val="es-ES"/>
              </w:rPr>
              <w:t>SQL Server Mobile Server Tools</w:t>
            </w:r>
          </w:p>
          <w:p w14:paraId="0C92CF60" w14:textId="77777777" w:rsidR="007331A1" w:rsidRPr="0089008B" w:rsidRDefault="007331A1" w:rsidP="007331A1">
            <w:pPr>
              <w:pStyle w:val="PURBullet"/>
              <w:rPr>
                <w:lang w:val="es-ES"/>
              </w:rPr>
            </w:pPr>
            <w:r w:rsidRPr="0089008B">
              <w:rPr>
                <w:lang w:val="es-ES"/>
              </w:rPr>
              <w:t>Base de datos del almacén de datos</w:t>
            </w:r>
          </w:p>
          <w:p w14:paraId="772A3FD5" w14:textId="77777777" w:rsidR="007331A1" w:rsidRPr="0089008B" w:rsidRDefault="007331A1" w:rsidP="007331A1">
            <w:pPr>
              <w:pStyle w:val="PURBullet"/>
              <w:rPr>
                <w:lang w:val="es-ES"/>
              </w:rPr>
            </w:pPr>
            <w:r w:rsidRPr="0089008B">
              <w:rPr>
                <w:lang w:val="es-ES"/>
              </w:rPr>
              <w:t>Portal de autoservicio</w:t>
            </w:r>
          </w:p>
          <w:p w14:paraId="2ADFC3CB" w14:textId="77777777" w:rsidR="007331A1" w:rsidRPr="0089008B" w:rsidRDefault="007331A1" w:rsidP="007331A1">
            <w:pPr>
              <w:pStyle w:val="PURBullet"/>
              <w:rPr>
                <w:lang w:val="es-ES"/>
              </w:rPr>
            </w:pPr>
            <w:r w:rsidRPr="0089008B">
              <w:rPr>
                <w:lang w:val="es-ES"/>
              </w:rPr>
              <w:t>AVIcode Incident Upload Utility</w:t>
            </w:r>
          </w:p>
          <w:p w14:paraId="65670E7F" w14:textId="77777777" w:rsidR="007331A1" w:rsidRPr="0089008B" w:rsidRDefault="007331A1" w:rsidP="007331A1">
            <w:pPr>
              <w:pStyle w:val="PURBullet"/>
              <w:rPr>
                <w:lang w:val="es-ES"/>
              </w:rPr>
            </w:pPr>
            <w:r w:rsidRPr="0089008B">
              <w:rPr>
                <w:lang w:val="es-ES"/>
              </w:rPr>
              <w:t>SE-Viewer de AVIcode Intercept</w:t>
            </w:r>
          </w:p>
          <w:p w14:paraId="3DA4107A" w14:textId="77777777" w:rsidR="007331A1" w:rsidRPr="0089008B" w:rsidRDefault="007331A1" w:rsidP="007331A1">
            <w:pPr>
              <w:pStyle w:val="PURBullet"/>
              <w:rPr>
                <w:lang w:val="es-ES"/>
              </w:rPr>
            </w:pPr>
            <w:r w:rsidRPr="0089008B">
              <w:rPr>
                <w:lang w:val="es-ES"/>
              </w:rPr>
              <w:t>Cartucho de aplicación de BizTalk para AVIcode</w:t>
            </w:r>
          </w:p>
          <w:p w14:paraId="5A18F934" w14:textId="77777777" w:rsidR="007331A1" w:rsidRPr="0089008B" w:rsidRDefault="007331A1" w:rsidP="007331A1">
            <w:pPr>
              <w:pStyle w:val="PURBullet"/>
              <w:rPr>
                <w:lang w:val="es-ES"/>
              </w:rPr>
            </w:pPr>
            <w:r w:rsidRPr="0089008B">
              <w:rPr>
                <w:lang w:val="es-ES"/>
              </w:rPr>
              <w:t>Cartucho de servicios de información de AVIcode</w:t>
            </w:r>
          </w:p>
          <w:p w14:paraId="0B1D146A" w14:textId="77777777" w:rsidR="007331A1" w:rsidRPr="004307BD" w:rsidRDefault="007331A1" w:rsidP="007331A1">
            <w:pPr>
              <w:pStyle w:val="PURBullet"/>
              <w:rPr>
                <w:lang w:val="fr-FR"/>
              </w:rPr>
            </w:pPr>
            <w:r w:rsidRPr="004307BD">
              <w:rPr>
                <w:lang w:val="fr-FR"/>
              </w:rPr>
              <w:t>AVIcode .NET Enterprise Management Pack 5.7 para Operations Manager 2007</w:t>
            </w:r>
          </w:p>
          <w:p w14:paraId="75A4D5C9" w14:textId="77777777" w:rsidR="007331A1" w:rsidRPr="0089008B" w:rsidRDefault="007331A1" w:rsidP="007331A1">
            <w:pPr>
              <w:pStyle w:val="PURBullet"/>
              <w:rPr>
                <w:lang w:val="es-ES"/>
              </w:rPr>
            </w:pPr>
            <w:r w:rsidRPr="0089008B">
              <w:rPr>
                <w:lang w:val="es-ES"/>
              </w:rPr>
              <w:t>Módulo de administración para Operations Manager 2007 de Aplicación de BizTalk para AVIcode</w:t>
            </w:r>
          </w:p>
          <w:p w14:paraId="4FAA7176" w14:textId="77777777" w:rsidR="007331A1" w:rsidRPr="0089008B" w:rsidRDefault="007331A1" w:rsidP="007331A1">
            <w:pPr>
              <w:pStyle w:val="PURBullet"/>
              <w:rPr>
                <w:lang w:val="es-ES"/>
              </w:rPr>
            </w:pPr>
            <w:r w:rsidRPr="0089008B">
              <w:rPr>
                <w:lang w:val="es-ES"/>
              </w:rPr>
              <w:t>Módulo de administración de servicios de información para Operations Manager 2007 para AVIcode Opalis Integration Server</w:t>
            </w:r>
          </w:p>
          <w:p w14:paraId="58CF9601" w14:textId="77777777" w:rsidR="007331A1" w:rsidRPr="0089008B" w:rsidRDefault="007331A1" w:rsidP="007331A1">
            <w:pPr>
              <w:pStyle w:val="PURBullet"/>
              <w:rPr>
                <w:lang w:val="es-ES"/>
              </w:rPr>
            </w:pPr>
            <w:r w:rsidRPr="0089008B">
              <w:rPr>
                <w:lang w:val="es-ES"/>
              </w:rPr>
              <w:t>Opalis Operator Console Installer</w:t>
            </w:r>
          </w:p>
          <w:p w14:paraId="0B0261BF" w14:textId="2EBA91E9" w:rsidR="007331A1" w:rsidRPr="0089008B" w:rsidRDefault="007331A1" w:rsidP="007331A1">
            <w:pPr>
              <w:pStyle w:val="PURBullet"/>
              <w:rPr>
                <w:lang w:val="es-ES"/>
              </w:rPr>
            </w:pPr>
            <w:r w:rsidRPr="0089008B">
              <w:rPr>
                <w:lang w:val="es-ES"/>
              </w:rPr>
              <w:t>Agente de Data Protection Manager 2010</w:t>
            </w:r>
          </w:p>
        </w:tc>
      </w:tr>
      <w:tr w:rsidR="007331A1" w:rsidRPr="004307BD"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4307BD" w:rsidRDefault="007331A1" w:rsidP="00C245A7">
            <w:pPr>
              <w:pStyle w:val="PURTableHeaderBlue"/>
            </w:pPr>
            <w:r w:rsidRPr="004307BD">
              <w:lastRenderedPageBreak/>
              <w:t>System Center 2012 R2 Configuration Manager</w:t>
            </w:r>
          </w:p>
        </w:tc>
      </w:tr>
      <w:tr w:rsidR="007331A1" w:rsidRPr="0089008B"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Pr="0089008B" w:rsidRDefault="007331A1" w:rsidP="007331A1">
            <w:pPr>
              <w:pStyle w:val="PURBullet"/>
              <w:rPr>
                <w:lang w:val="es-ES"/>
              </w:rPr>
            </w:pPr>
            <w:r w:rsidRPr="0089008B">
              <w:rPr>
                <w:lang w:val="es-ES"/>
              </w:rPr>
              <w:t>Cliente de Configuration Manager</w:t>
            </w:r>
          </w:p>
          <w:p w14:paraId="7145FFEE" w14:textId="77777777" w:rsidR="007331A1" w:rsidRPr="0089008B" w:rsidRDefault="007331A1" w:rsidP="007331A1">
            <w:pPr>
              <w:pStyle w:val="PURBullet"/>
              <w:rPr>
                <w:lang w:val="es-ES"/>
              </w:rPr>
            </w:pPr>
            <w:r w:rsidRPr="0089008B">
              <w:rPr>
                <w:lang w:val="es-ES"/>
              </w:rPr>
              <w:t>Punto de administración de dispositivos</w:t>
            </w:r>
          </w:p>
          <w:p w14:paraId="257833BD" w14:textId="77777777" w:rsidR="007331A1" w:rsidRPr="0089008B" w:rsidRDefault="007331A1" w:rsidP="007331A1">
            <w:pPr>
              <w:pStyle w:val="PURBullet"/>
              <w:rPr>
                <w:lang w:val="es-ES"/>
              </w:rPr>
            </w:pPr>
            <w:r w:rsidRPr="0089008B">
              <w:rPr>
                <w:lang w:val="es-ES"/>
              </w:rPr>
              <w:t>Herramienta de publicación de actualizaciones para clientes</w:t>
            </w:r>
          </w:p>
          <w:p w14:paraId="0F65B141" w14:textId="77777777" w:rsidR="007331A1" w:rsidRPr="0089008B" w:rsidRDefault="007331A1" w:rsidP="007331A1">
            <w:pPr>
              <w:pStyle w:val="PURBullet"/>
              <w:rPr>
                <w:lang w:val="es-ES"/>
              </w:rPr>
            </w:pPr>
            <w:r w:rsidRPr="0089008B">
              <w:rPr>
                <w:lang w:val="es-ES"/>
              </w:rPr>
              <w:t>Punto de distribución</w:t>
            </w:r>
          </w:p>
          <w:p w14:paraId="4B4DCB0D" w14:textId="77777777" w:rsidR="007331A1" w:rsidRPr="0089008B" w:rsidRDefault="007331A1" w:rsidP="007331A1">
            <w:pPr>
              <w:pStyle w:val="PURBullet"/>
              <w:rPr>
                <w:lang w:val="es-ES"/>
              </w:rPr>
            </w:pPr>
            <w:r w:rsidRPr="0089008B">
              <w:rPr>
                <w:lang w:val="es-ES"/>
              </w:rPr>
              <w:t>Punto de estado de reserva</w:t>
            </w:r>
          </w:p>
          <w:p w14:paraId="027393A8" w14:textId="77777777" w:rsidR="007331A1" w:rsidRPr="0089008B" w:rsidRDefault="007331A1" w:rsidP="007331A1">
            <w:pPr>
              <w:pStyle w:val="PURBullet"/>
              <w:rPr>
                <w:lang w:val="es-ES"/>
              </w:rPr>
            </w:pPr>
            <w:r w:rsidRPr="0089008B">
              <w:rPr>
                <w:lang w:val="es-ES"/>
              </w:rPr>
              <w:t>Herramienta de inventario para actualizaciones de Microsoft</w:t>
            </w:r>
          </w:p>
          <w:p w14:paraId="26F45705" w14:textId="77777777" w:rsidR="007331A1" w:rsidRPr="0089008B" w:rsidRDefault="007331A1" w:rsidP="007331A1">
            <w:pPr>
              <w:pStyle w:val="PURBullet"/>
              <w:rPr>
                <w:lang w:val="es-ES"/>
              </w:rPr>
            </w:pPr>
            <w:r w:rsidRPr="0089008B">
              <w:rPr>
                <w:lang w:val="es-ES"/>
              </w:rPr>
              <w:t>Punto de servicio PXE</w:t>
            </w:r>
          </w:p>
          <w:p w14:paraId="06BB1D22" w14:textId="77777777" w:rsidR="007331A1" w:rsidRPr="0089008B" w:rsidRDefault="007331A1" w:rsidP="007331A1">
            <w:pPr>
              <w:pStyle w:val="PURBullet"/>
              <w:rPr>
                <w:lang w:val="es-ES"/>
              </w:rPr>
            </w:pPr>
            <w:r w:rsidRPr="0089008B">
              <w:rPr>
                <w:lang w:val="es-ES"/>
              </w:rPr>
              <w:t>Punto de administración</w:t>
            </w:r>
          </w:p>
          <w:p w14:paraId="53596250" w14:textId="77777777" w:rsidR="007331A1" w:rsidRPr="0089008B" w:rsidRDefault="007331A1" w:rsidP="007331A1">
            <w:pPr>
              <w:pStyle w:val="PURBullet"/>
              <w:rPr>
                <w:lang w:val="es-ES"/>
              </w:rPr>
            </w:pPr>
            <w:r w:rsidRPr="0089008B">
              <w:rPr>
                <w:lang w:val="es-ES"/>
              </w:rPr>
              <w:t>Agente de Virtual Machine Manager</w:t>
            </w:r>
          </w:p>
          <w:p w14:paraId="271D8369" w14:textId="77777777" w:rsidR="007331A1" w:rsidRPr="0089008B" w:rsidRDefault="007331A1" w:rsidP="007331A1">
            <w:pPr>
              <w:pStyle w:val="PURBullet"/>
              <w:rPr>
                <w:lang w:val="es-ES"/>
              </w:rPr>
            </w:pPr>
            <w:r w:rsidRPr="0089008B">
              <w:rPr>
                <w:lang w:val="es-ES"/>
              </w:rPr>
              <w:t>Consola de administrador</w:t>
            </w:r>
          </w:p>
          <w:p w14:paraId="32471FA6" w14:textId="77777777" w:rsidR="007331A1" w:rsidRPr="0089008B" w:rsidRDefault="007331A1" w:rsidP="007331A1">
            <w:pPr>
              <w:pStyle w:val="PURBullet"/>
              <w:rPr>
                <w:lang w:val="es-ES"/>
              </w:rPr>
            </w:pPr>
            <w:r w:rsidRPr="0089008B">
              <w:rPr>
                <w:lang w:val="es-ES"/>
              </w:rPr>
              <w:t>Cliente de VMRC</w:t>
            </w:r>
          </w:p>
          <w:p w14:paraId="6D95E83C" w14:textId="77777777" w:rsidR="007331A1" w:rsidRPr="0089008B" w:rsidRDefault="007331A1" w:rsidP="007331A1">
            <w:pPr>
              <w:pStyle w:val="PURBullet"/>
              <w:rPr>
                <w:lang w:val="es-ES"/>
              </w:rPr>
            </w:pPr>
            <w:r w:rsidRPr="0089008B">
              <w:rPr>
                <w:lang w:val="es-ES"/>
              </w:rPr>
              <w:t>Software de servicio de recopilación de auditorías</w:t>
            </w:r>
          </w:p>
          <w:p w14:paraId="2AFB4A32" w14:textId="77777777" w:rsidR="007331A1" w:rsidRPr="0089008B" w:rsidRDefault="007331A1" w:rsidP="007331A1">
            <w:pPr>
              <w:pStyle w:val="PURBullet"/>
              <w:rPr>
                <w:lang w:val="es-ES"/>
              </w:rPr>
            </w:pPr>
            <w:r w:rsidRPr="0089008B">
              <w:rPr>
                <w:lang w:val="es-ES"/>
              </w:rPr>
              <w:t>Power Shell</w:t>
            </w:r>
          </w:p>
          <w:p w14:paraId="055A3882" w14:textId="77777777" w:rsidR="007331A1" w:rsidRPr="0089008B" w:rsidRDefault="007331A1" w:rsidP="007331A1">
            <w:pPr>
              <w:pStyle w:val="PURBullet"/>
              <w:rPr>
                <w:lang w:val="es-ES"/>
              </w:rPr>
            </w:pPr>
            <w:r w:rsidRPr="0089008B">
              <w:rPr>
                <w:lang w:val="es-ES"/>
              </w:rPr>
              <w:t>Business Intelligence Development Studio</w:t>
            </w:r>
          </w:p>
          <w:p w14:paraId="71368C9E" w14:textId="77777777" w:rsidR="007331A1" w:rsidRPr="0089008B" w:rsidRDefault="007331A1" w:rsidP="007331A1">
            <w:pPr>
              <w:pStyle w:val="PURBullet"/>
              <w:rPr>
                <w:lang w:val="es-ES"/>
              </w:rPr>
            </w:pPr>
            <w:r w:rsidRPr="0089008B">
              <w:rPr>
                <w:lang w:val="es-ES"/>
              </w:rPr>
              <w:t>Componentes heredados</w:t>
            </w:r>
          </w:p>
          <w:p w14:paraId="54BD8ED8" w14:textId="77777777" w:rsidR="007331A1" w:rsidRPr="0089008B" w:rsidRDefault="007331A1" w:rsidP="007331A1">
            <w:pPr>
              <w:pStyle w:val="PURBullet"/>
              <w:rPr>
                <w:lang w:val="es-ES"/>
              </w:rPr>
            </w:pPr>
            <w:r w:rsidRPr="0089008B">
              <w:rPr>
                <w:lang w:val="es-ES"/>
              </w:rPr>
              <w:t>Componentes de cliente de servicios de notificación</w:t>
            </w:r>
          </w:p>
          <w:p w14:paraId="071DE1A5" w14:textId="77777777" w:rsidR="007331A1" w:rsidRPr="0089008B" w:rsidRDefault="007331A1" w:rsidP="007331A1">
            <w:pPr>
              <w:pStyle w:val="PURBullet"/>
              <w:rPr>
                <w:lang w:val="es-ES"/>
              </w:rPr>
            </w:pPr>
            <w:r w:rsidRPr="0089008B">
              <w:rPr>
                <w:lang w:val="es-ES"/>
              </w:rPr>
              <w:t>Herramientas compartidas de servicios de información</w:t>
            </w:r>
          </w:p>
          <w:p w14:paraId="20661D02" w14:textId="77777777" w:rsidR="007331A1" w:rsidRPr="0089008B" w:rsidRDefault="007331A1" w:rsidP="007331A1">
            <w:pPr>
              <w:pStyle w:val="PURBullet"/>
              <w:rPr>
                <w:lang w:val="es-ES"/>
              </w:rPr>
            </w:pPr>
            <w:r w:rsidRPr="0089008B">
              <w:rPr>
                <w:lang w:val="es-ES"/>
              </w:rPr>
              <w:t>Kit de desarrollo de software</w:t>
            </w:r>
          </w:p>
          <w:p w14:paraId="071C31FE" w14:textId="7646FD93" w:rsidR="007331A1" w:rsidRPr="0089008B" w:rsidRDefault="007331A1" w:rsidP="007331A1">
            <w:pPr>
              <w:pStyle w:val="PURBullet"/>
              <w:rPr>
                <w:lang w:val="es-ES"/>
              </w:rPr>
            </w:pPr>
            <w:r w:rsidRPr="0089008B">
              <w:rPr>
                <w:lang w:val="es-ES"/>
              </w:rPr>
              <w:t>Libros en pantalla de SQL Server 2008</w:t>
            </w:r>
          </w:p>
        </w:tc>
        <w:tc>
          <w:tcPr>
            <w:tcW w:w="4835" w:type="dxa"/>
            <w:shd w:val="clear" w:color="auto" w:fill="FFFFFF"/>
          </w:tcPr>
          <w:p w14:paraId="64ACA429" w14:textId="77777777" w:rsidR="007331A1" w:rsidRPr="0089008B" w:rsidRDefault="007331A1" w:rsidP="007331A1">
            <w:pPr>
              <w:pStyle w:val="PURBullet"/>
              <w:rPr>
                <w:lang w:val="es-ES"/>
              </w:rPr>
            </w:pPr>
            <w:r w:rsidRPr="0089008B">
              <w:rPr>
                <w:lang w:val="es-ES"/>
              </w:rPr>
              <w:t>Punto de información</w:t>
            </w:r>
          </w:p>
          <w:p w14:paraId="4E22A53E" w14:textId="77777777" w:rsidR="007331A1" w:rsidRPr="0089008B" w:rsidRDefault="007331A1" w:rsidP="007331A1">
            <w:pPr>
              <w:pStyle w:val="PURBullet"/>
              <w:rPr>
                <w:lang w:val="es-ES"/>
              </w:rPr>
            </w:pPr>
            <w:r w:rsidRPr="0089008B">
              <w:rPr>
                <w:lang w:val="es-ES"/>
              </w:rPr>
              <w:t>Servidor de sitio secundario</w:t>
            </w:r>
          </w:p>
          <w:p w14:paraId="222A0807" w14:textId="77777777" w:rsidR="007331A1" w:rsidRPr="0089008B" w:rsidRDefault="007331A1" w:rsidP="007331A1">
            <w:pPr>
              <w:pStyle w:val="PURBullet"/>
              <w:rPr>
                <w:lang w:val="es-ES"/>
              </w:rPr>
            </w:pPr>
            <w:r w:rsidRPr="0089008B">
              <w:rPr>
                <w:lang w:val="es-ES"/>
              </w:rPr>
              <w:t>Punto localizador de servidor</w:t>
            </w:r>
          </w:p>
          <w:p w14:paraId="4182B97A" w14:textId="77777777" w:rsidR="007331A1" w:rsidRPr="0089008B" w:rsidRDefault="007331A1" w:rsidP="007331A1">
            <w:pPr>
              <w:pStyle w:val="PURBullet"/>
              <w:rPr>
                <w:lang w:val="es-ES"/>
              </w:rPr>
            </w:pPr>
            <w:r w:rsidRPr="0089008B">
              <w:rPr>
                <w:lang w:val="es-ES"/>
              </w:rPr>
              <w:t>Punto de actualización de software</w:t>
            </w:r>
          </w:p>
          <w:p w14:paraId="4F125B5B" w14:textId="77777777" w:rsidR="007331A1" w:rsidRPr="0089008B" w:rsidRDefault="007331A1" w:rsidP="007331A1">
            <w:pPr>
              <w:pStyle w:val="PURBullet"/>
              <w:rPr>
                <w:lang w:val="es-ES"/>
              </w:rPr>
            </w:pPr>
            <w:r w:rsidRPr="0089008B">
              <w:rPr>
                <w:lang w:val="es-ES"/>
              </w:rPr>
              <w:t>Punto de migración de estado</w:t>
            </w:r>
          </w:p>
          <w:p w14:paraId="0E478A54" w14:textId="77777777" w:rsidR="007331A1" w:rsidRPr="0089008B" w:rsidRDefault="007331A1" w:rsidP="007331A1">
            <w:pPr>
              <w:pStyle w:val="PURBullet"/>
              <w:rPr>
                <w:lang w:val="es-ES"/>
              </w:rPr>
            </w:pPr>
            <w:r w:rsidRPr="0089008B">
              <w:rPr>
                <w:lang w:val="es-ES"/>
              </w:rPr>
              <w:t>Punto validador de mantenimiento del sistema</w:t>
            </w:r>
          </w:p>
          <w:p w14:paraId="69926AF1" w14:textId="77777777" w:rsidR="007331A1" w:rsidRPr="0089008B" w:rsidRDefault="007331A1" w:rsidP="007331A1">
            <w:pPr>
              <w:pStyle w:val="PURBullet"/>
              <w:rPr>
                <w:lang w:val="es-ES"/>
              </w:rPr>
            </w:pPr>
            <w:r w:rsidRPr="0089008B">
              <w:rPr>
                <w:lang w:val="es-ES"/>
              </w:rPr>
              <w:t>Punto de servicio fuera de banda</w:t>
            </w:r>
          </w:p>
          <w:p w14:paraId="311D82C2" w14:textId="77777777" w:rsidR="007331A1" w:rsidRPr="0089008B" w:rsidRDefault="007331A1" w:rsidP="007331A1">
            <w:pPr>
              <w:pStyle w:val="PURBullet"/>
              <w:rPr>
                <w:lang w:val="es-ES"/>
              </w:rPr>
            </w:pPr>
            <w:r w:rsidRPr="0089008B">
              <w:rPr>
                <w:lang w:val="es-ES"/>
              </w:rPr>
              <w:t>Agente de físico a virtual</w:t>
            </w:r>
          </w:p>
          <w:p w14:paraId="542E12D5" w14:textId="77777777" w:rsidR="007331A1" w:rsidRPr="0089008B" w:rsidRDefault="007331A1" w:rsidP="007331A1">
            <w:pPr>
              <w:pStyle w:val="PURBullet"/>
              <w:rPr>
                <w:lang w:val="es-ES"/>
              </w:rPr>
            </w:pPr>
            <w:r w:rsidRPr="0089008B">
              <w:rPr>
                <w:lang w:val="es-ES"/>
              </w:rPr>
              <w:t>Portal de autoservicio de Virtual Machine Manager</w:t>
            </w:r>
          </w:p>
          <w:p w14:paraId="069564BA" w14:textId="77777777" w:rsidR="007331A1" w:rsidRPr="0089008B" w:rsidRDefault="007331A1" w:rsidP="007331A1">
            <w:pPr>
              <w:pStyle w:val="PURBullet"/>
              <w:rPr>
                <w:lang w:val="es-ES"/>
              </w:rPr>
            </w:pPr>
            <w:r w:rsidRPr="0089008B">
              <w:rPr>
                <w:lang w:val="es-ES"/>
              </w:rPr>
              <w:t>Virtualización de aplicaciones de servidor</w:t>
            </w:r>
          </w:p>
          <w:p w14:paraId="2C45E3E7" w14:textId="77777777" w:rsidR="007331A1" w:rsidRPr="0089008B" w:rsidRDefault="007331A1" w:rsidP="007331A1">
            <w:pPr>
              <w:pStyle w:val="PURBullet"/>
              <w:rPr>
                <w:lang w:val="es-ES"/>
              </w:rPr>
            </w:pPr>
            <w:r w:rsidRPr="0089008B">
              <w:rPr>
                <w:lang w:val="es-ES"/>
              </w:rPr>
              <w:t>Connector Framework</w:t>
            </w:r>
          </w:p>
          <w:p w14:paraId="1044CE77" w14:textId="77777777" w:rsidR="007331A1" w:rsidRPr="0089008B" w:rsidRDefault="007331A1" w:rsidP="007331A1">
            <w:pPr>
              <w:pStyle w:val="PURBullet"/>
              <w:rPr>
                <w:lang w:val="es-ES"/>
              </w:rPr>
            </w:pPr>
            <w:r w:rsidRPr="0089008B">
              <w:rPr>
                <w:lang w:val="es-ES"/>
              </w:rPr>
              <w:t>Herramientas compartidas de servicios de análisis</w:t>
            </w:r>
          </w:p>
          <w:p w14:paraId="3AB171E3" w14:textId="77777777" w:rsidR="007331A1" w:rsidRPr="0089008B" w:rsidRDefault="007331A1" w:rsidP="007331A1">
            <w:pPr>
              <w:pStyle w:val="PURBullet"/>
              <w:rPr>
                <w:lang w:val="es-ES"/>
              </w:rPr>
            </w:pPr>
            <w:r w:rsidRPr="0089008B">
              <w:rPr>
                <w:lang w:val="es-ES"/>
              </w:rPr>
              <w:t>Componentes de conectividad</w:t>
            </w:r>
          </w:p>
          <w:p w14:paraId="446AF652" w14:textId="77777777" w:rsidR="007331A1" w:rsidRPr="0089008B" w:rsidRDefault="007331A1" w:rsidP="007331A1">
            <w:pPr>
              <w:pStyle w:val="PURBullet"/>
              <w:rPr>
                <w:lang w:val="es-ES"/>
              </w:rPr>
            </w:pPr>
            <w:r w:rsidRPr="0089008B">
              <w:rPr>
                <w:lang w:val="es-ES"/>
              </w:rPr>
              <w:t>Herramientas de administración</w:t>
            </w:r>
          </w:p>
          <w:p w14:paraId="56786DFF" w14:textId="77777777" w:rsidR="007331A1" w:rsidRPr="0089008B" w:rsidRDefault="007331A1" w:rsidP="007331A1">
            <w:pPr>
              <w:pStyle w:val="PURBullet"/>
              <w:rPr>
                <w:lang w:val="es-ES"/>
              </w:rPr>
            </w:pPr>
            <w:r w:rsidRPr="0089008B">
              <w:rPr>
                <w:lang w:val="es-ES"/>
              </w:rPr>
              <w:t>Administrador de informes de servicios de información</w:t>
            </w:r>
          </w:p>
          <w:p w14:paraId="6520B10B" w14:textId="77777777" w:rsidR="007331A1" w:rsidRPr="0089008B" w:rsidRDefault="007331A1" w:rsidP="007331A1">
            <w:pPr>
              <w:pStyle w:val="PURBullet"/>
              <w:rPr>
                <w:lang w:val="es-ES"/>
              </w:rPr>
            </w:pPr>
            <w:r w:rsidRPr="0089008B">
              <w:rPr>
                <w:lang w:val="es-ES"/>
              </w:rPr>
              <w:t>Herramientas compartidas de SQL Server 2008</w:t>
            </w:r>
          </w:p>
          <w:p w14:paraId="3234D1EE" w14:textId="77777777" w:rsidR="007331A1" w:rsidRPr="0089008B" w:rsidRDefault="007331A1" w:rsidP="007331A1">
            <w:pPr>
              <w:pStyle w:val="PURBullet"/>
              <w:rPr>
                <w:lang w:val="es-ES"/>
              </w:rPr>
            </w:pPr>
            <w:r w:rsidRPr="0089008B">
              <w:rPr>
                <w:lang w:val="es-ES"/>
              </w:rPr>
              <w:t>Características de cliente de SQLXML</w:t>
            </w:r>
          </w:p>
          <w:p w14:paraId="1C7AF45B" w14:textId="77777777" w:rsidR="007331A1" w:rsidRPr="0089008B" w:rsidRDefault="007331A1" w:rsidP="007331A1">
            <w:pPr>
              <w:pStyle w:val="PURBullet"/>
              <w:rPr>
                <w:lang w:val="es-ES"/>
              </w:rPr>
            </w:pPr>
            <w:r w:rsidRPr="0089008B">
              <w:rPr>
                <w:lang w:val="es-ES"/>
              </w:rPr>
              <w:t>SQL Server Mobile Server Tools</w:t>
            </w:r>
          </w:p>
          <w:p w14:paraId="55E54E6E" w14:textId="2F66769F" w:rsidR="007331A1" w:rsidRPr="0089008B" w:rsidRDefault="007331A1" w:rsidP="007331A1">
            <w:pPr>
              <w:pStyle w:val="PURBody"/>
              <w:rPr>
                <w:lang w:val="es-ES"/>
              </w:rPr>
            </w:pPr>
          </w:p>
        </w:tc>
      </w:tr>
      <w:tr w:rsidR="00C37510" w:rsidRPr="0089008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89008B" w:rsidRDefault="00C37510" w:rsidP="003C0EAE">
            <w:pPr>
              <w:pStyle w:val="PURTableHeaderBlue"/>
              <w:keepNext w:val="0"/>
              <w:rPr>
                <w:lang w:val="es-ES"/>
              </w:rPr>
            </w:pPr>
            <w:r w:rsidRPr="0089008B">
              <w:rPr>
                <w:lang w:val="es-ES"/>
              </w:rPr>
              <w:t>Visual Studio Team Foundation Server 2013 con tecnología SQL Server 2012</w:t>
            </w:r>
          </w:p>
        </w:tc>
      </w:tr>
      <w:tr w:rsidR="00050078" w:rsidRPr="0089008B"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4307BD" w:rsidRDefault="00050078" w:rsidP="003C0EAE">
            <w:pPr>
              <w:pStyle w:val="PURBullet-Indented"/>
              <w:rPr>
                <w:lang w:val="pt-BR"/>
              </w:rPr>
            </w:pPr>
            <w:r w:rsidRPr="004307BD">
              <w:rPr>
                <w:lang w:val="pt-BR"/>
              </w:rPr>
              <w:t>Team Explorer para Visual Studio 2013</w:t>
            </w:r>
          </w:p>
          <w:p w14:paraId="767D45E3" w14:textId="3BA92420" w:rsidR="00050078" w:rsidRPr="0089008B" w:rsidRDefault="009C1993" w:rsidP="003C0EAE">
            <w:pPr>
              <w:pStyle w:val="PURBullet-Indented"/>
              <w:rPr>
                <w:lang w:val="es-ES"/>
              </w:rPr>
            </w:pPr>
            <w:r w:rsidRPr="0089008B">
              <w:rPr>
                <w:lang w:val="es-ES"/>
              </w:rPr>
              <w:t>Servicios de compilación de Visual Studio Team Foundation</w:t>
            </w:r>
          </w:p>
        </w:tc>
        <w:tc>
          <w:tcPr>
            <w:tcW w:w="4835" w:type="dxa"/>
            <w:shd w:val="clear" w:color="auto" w:fill="FFFFFF"/>
          </w:tcPr>
          <w:p w14:paraId="7DAAB207" w14:textId="77777777" w:rsidR="009C1993" w:rsidRPr="004307BD" w:rsidRDefault="009C1993" w:rsidP="003C0EAE">
            <w:pPr>
              <w:pStyle w:val="PURBullet-Indented"/>
            </w:pPr>
            <w:r w:rsidRPr="004307BD">
              <w:t>Extensiones de SharePoint de Visual Studio Team Foundation Server</w:t>
            </w:r>
          </w:p>
          <w:p w14:paraId="3EEF052F" w14:textId="03A98D11" w:rsidR="00050078" w:rsidRPr="0089008B" w:rsidRDefault="009C1993" w:rsidP="003C0EAE">
            <w:pPr>
              <w:pStyle w:val="PURBullet-Indented"/>
              <w:rPr>
                <w:lang w:val="es-ES"/>
              </w:rPr>
            </w:pPr>
            <w:r w:rsidRPr="0089008B">
              <w:rPr>
                <w:lang w:val="es-ES"/>
              </w:rPr>
              <w:t>Extensiones de Project Server de SharePoint de Visual Studio Team Foundation Server</w:t>
            </w:r>
          </w:p>
        </w:tc>
      </w:tr>
      <w:tr w:rsidR="00050078" w:rsidRPr="0089008B"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Pr="006D6DA2" w:rsidRDefault="00050078" w:rsidP="003C0EAE">
            <w:pPr>
              <w:pStyle w:val="PURTableHeaderBlue"/>
              <w:keepLines/>
            </w:pPr>
            <w:r w:rsidRPr="006D6DA2">
              <w:lastRenderedPageBreak/>
              <w:t>Windows Server 2012 R2 Standard, Datacenter y Cloud Platform Guest</w:t>
            </w:r>
          </w:p>
        </w:tc>
      </w:tr>
      <w:tr w:rsidR="00E9574D" w:rsidRPr="00EF096C" w14:paraId="1B8C95FF" w14:textId="77777777" w:rsidTr="007A4D2C">
        <w:tc>
          <w:tcPr>
            <w:tcW w:w="5915" w:type="dxa"/>
            <w:shd w:val="clear" w:color="auto" w:fill="FFFFFF"/>
            <w:tcMar>
              <w:top w:w="43" w:type="dxa"/>
              <w:left w:w="115" w:type="dxa"/>
              <w:bottom w:w="43" w:type="dxa"/>
              <w:right w:w="115" w:type="dxa"/>
            </w:tcMar>
          </w:tcPr>
          <w:p w14:paraId="433DC222" w14:textId="219A67ED" w:rsidR="00E9574D" w:rsidRPr="0089008B" w:rsidRDefault="00E9574D" w:rsidP="003C0EAE">
            <w:pPr>
              <w:pStyle w:val="PURBullet"/>
              <w:keepNext/>
              <w:keepLines/>
              <w:rPr>
                <w:rFonts w:cs="Arial"/>
                <w:szCs w:val="18"/>
                <w:lang w:val="es-ES"/>
              </w:rPr>
            </w:pPr>
            <w:r w:rsidRPr="0089008B">
              <w:rPr>
                <w:lang w:val="es-ES"/>
              </w:rPr>
              <w:t>Para obtener una lista de software adicional, vaya a</w:t>
            </w:r>
            <w:r w:rsidR="00267298">
              <w:rPr>
                <w:lang w:val="es-ES"/>
              </w:rPr>
              <w:t> </w:t>
            </w:r>
            <w:hyperlink r:id="rId188" w:history="1">
              <w:r w:rsidRPr="0089008B">
                <w:rPr>
                  <w:rStyle w:val="Hyperlink"/>
                  <w:lang w:val="es-ES"/>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9008B" w:rsidRDefault="00E9574D" w:rsidP="00E9574D">
            <w:pPr>
              <w:pStyle w:val="PURBullet-Indented"/>
              <w:numPr>
                <w:ilvl w:val="0"/>
                <w:numId w:val="0"/>
              </w:numPr>
              <w:ind w:left="486" w:hanging="216"/>
              <w:rPr>
                <w:rFonts w:cs="Arial"/>
                <w:szCs w:val="18"/>
                <w:lang w:val="es-ES"/>
              </w:rPr>
            </w:pPr>
          </w:p>
        </w:tc>
      </w:tr>
      <w:tr w:rsidR="00804D4F" w:rsidRPr="0089008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89008B" w:rsidRDefault="00804D4F" w:rsidP="00DE591B">
            <w:pPr>
              <w:pStyle w:val="PURTableHeaderBlue"/>
              <w:rPr>
                <w:lang w:val="es-ES"/>
              </w:rPr>
            </w:pPr>
            <w:r w:rsidRPr="0089008B">
              <w:rPr>
                <w:lang w:val="es-ES"/>
              </w:rPr>
              <w:t>Windows Server 2012 R2 Essentials</w:t>
            </w:r>
          </w:p>
        </w:tc>
      </w:tr>
      <w:tr w:rsidR="00804D4F" w:rsidRPr="00EF096C" w14:paraId="292214C5" w14:textId="77777777" w:rsidTr="007A4D2C">
        <w:tc>
          <w:tcPr>
            <w:tcW w:w="5915" w:type="dxa"/>
            <w:shd w:val="clear" w:color="auto" w:fill="FFFFFF"/>
            <w:tcMar>
              <w:top w:w="43" w:type="dxa"/>
              <w:left w:w="115" w:type="dxa"/>
              <w:bottom w:w="43" w:type="dxa"/>
              <w:right w:w="115" w:type="dxa"/>
            </w:tcMar>
          </w:tcPr>
          <w:p w14:paraId="162E9BAC" w14:textId="5DAF0C38" w:rsidR="00804D4F" w:rsidRPr="0089008B" w:rsidRDefault="00804D4F" w:rsidP="00267298">
            <w:pPr>
              <w:pStyle w:val="PURBullet-Indented"/>
              <w:rPr>
                <w:rFonts w:cs="Arial"/>
                <w:szCs w:val="18"/>
                <w:lang w:val="es-ES"/>
              </w:rPr>
            </w:pPr>
            <w:r w:rsidRPr="0089008B">
              <w:rPr>
                <w:rFonts w:cs="Arial"/>
                <w:szCs w:val="18"/>
                <w:lang w:val="es-ES"/>
              </w:rPr>
              <w:t>Para obtener una lista de software adicional, vaya a</w:t>
            </w:r>
            <w:r w:rsidR="00267298">
              <w:rPr>
                <w:rFonts w:cs="Arial"/>
                <w:szCs w:val="18"/>
                <w:lang w:val="es-ES"/>
              </w:rPr>
              <w:t> </w:t>
            </w:r>
            <w:hyperlink r:id="rId189" w:history="1">
              <w:r w:rsidRPr="0089008B">
                <w:rPr>
                  <w:rStyle w:val="Hyperlink"/>
                  <w:lang w:val="es-ES"/>
                </w:rPr>
                <w:t>http://technet.microsoft.com/en-us/windowsserver/default.aspx</w:t>
              </w:r>
            </w:hyperlink>
            <w:r w:rsidRPr="0089008B">
              <w:rPr>
                <w:color w:val="1F497D"/>
                <w:lang w:val="es-ES"/>
              </w:rPr>
              <w:t xml:space="preserve"> </w:t>
            </w:r>
          </w:p>
        </w:tc>
        <w:tc>
          <w:tcPr>
            <w:tcW w:w="4835" w:type="dxa"/>
            <w:shd w:val="clear" w:color="auto" w:fill="FFFFFF"/>
            <w:tcMar>
              <w:top w:w="43" w:type="dxa"/>
              <w:left w:w="115" w:type="dxa"/>
              <w:bottom w:w="43" w:type="dxa"/>
              <w:right w:w="115" w:type="dxa"/>
            </w:tcMar>
          </w:tcPr>
          <w:p w14:paraId="1516DCD2" w14:textId="45140DBC" w:rsidR="00804D4F" w:rsidRPr="0089008B" w:rsidRDefault="00804D4F" w:rsidP="00E9574D">
            <w:pPr>
              <w:pStyle w:val="PURBullet-Indented"/>
              <w:numPr>
                <w:ilvl w:val="0"/>
                <w:numId w:val="0"/>
              </w:numPr>
              <w:ind w:left="486"/>
              <w:rPr>
                <w:rFonts w:cs="Arial"/>
                <w:szCs w:val="18"/>
                <w:lang w:val="es-ES"/>
              </w:rPr>
            </w:pPr>
          </w:p>
        </w:tc>
      </w:tr>
    </w:tbl>
    <w:p w14:paraId="04EB31B2" w14:textId="77777777" w:rsidR="00EF67CC" w:rsidRPr="0089008B" w:rsidRDefault="00EF67CC" w:rsidP="00984DEA">
      <w:pPr>
        <w:pStyle w:val="PURBody"/>
        <w:rPr>
          <w:lang w:val="es-ES"/>
        </w:rPr>
        <w:sectPr w:rsidR="00EF67CC" w:rsidRPr="0089008B" w:rsidSect="002961FB">
          <w:footerReference w:type="default" r:id="rId190"/>
          <w:pgSz w:w="12240" w:h="15840" w:code="1"/>
          <w:pgMar w:top="1166" w:right="720" w:bottom="720" w:left="720" w:header="432" w:footer="288" w:gutter="0"/>
          <w:cols w:space="360"/>
          <w:docGrid w:linePitch="360"/>
        </w:sectPr>
      </w:pPr>
    </w:p>
    <w:p w14:paraId="5FE0EAF7" w14:textId="55F2744A" w:rsidR="00DB4E8F" w:rsidRPr="0089008B" w:rsidRDefault="005461DC" w:rsidP="004F278A">
      <w:pPr>
        <w:pStyle w:val="PURBody"/>
        <w:keepLines/>
        <w:jc w:val="right"/>
        <w:rPr>
          <w:lang w:val="es-ES"/>
        </w:rPr>
      </w:pPr>
      <w:hyperlink w:anchor="TOC" w:history="1">
        <w:r w:rsidR="00252074" w:rsidRPr="0089008B">
          <w:rPr>
            <w:rStyle w:val="Hyperlink"/>
            <w:rFonts w:ascii="Arial Narrow" w:hAnsi="Arial Narrow"/>
            <w:sz w:val="16"/>
            <w:lang w:val="es-ES"/>
          </w:rPr>
          <w:t>Tabla de Contenidos</w:t>
        </w:r>
      </w:hyperlink>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bookmarkEnd w:id="1035"/>
    <w:p w14:paraId="6671DADE" w14:textId="77777777" w:rsidR="00AE3B6A" w:rsidRPr="0089008B" w:rsidRDefault="00AE3B6A" w:rsidP="00984DEA">
      <w:pPr>
        <w:pStyle w:val="PURBody"/>
        <w:rPr>
          <w:lang w:val="es-ES"/>
        </w:rPr>
      </w:pPr>
      <w:r w:rsidRPr="0089008B">
        <w:rPr>
          <w:lang w:val="es-ES"/>
        </w:rPr>
        <w:br w:type="page"/>
      </w:r>
    </w:p>
    <w:p w14:paraId="38E6767A" w14:textId="77777777" w:rsidR="001C183A" w:rsidRPr="0089008B" w:rsidRDefault="00043C1F" w:rsidP="00AE3B6A">
      <w:pPr>
        <w:pStyle w:val="PURSectionHeading"/>
        <w:rPr>
          <w:lang w:val="es-ES"/>
        </w:rPr>
      </w:pPr>
      <w:bookmarkStart w:id="1036" w:name="_Toc299519183"/>
      <w:bookmarkStart w:id="1037" w:name="_Toc299525047"/>
      <w:bookmarkStart w:id="1038" w:name="_Toc299531615"/>
      <w:bookmarkStart w:id="1039" w:name="_Toc299531939"/>
      <w:bookmarkStart w:id="1040" w:name="_Toc299957222"/>
      <w:bookmarkStart w:id="1041" w:name="_Toc346536895"/>
      <w:bookmarkStart w:id="1042" w:name="_Toc339280359"/>
      <w:bookmarkStart w:id="1043" w:name="_Toc363552832"/>
      <w:bookmarkStart w:id="1044" w:name="_Toc378682299"/>
      <w:bookmarkStart w:id="1045" w:name="_Toc371268311"/>
      <w:bookmarkStart w:id="1046" w:name="_Toc379278514"/>
      <w:bookmarkStart w:id="1047" w:name="_Toc388997286"/>
      <w:bookmarkStart w:id="1048" w:name="Appendix2"/>
      <w:r w:rsidRPr="0089008B">
        <w:rPr>
          <w:lang w:val="es-ES"/>
        </w:rPr>
        <w:lastRenderedPageBreak/>
        <w:t>Apéndice 2: Avisos</w:t>
      </w:r>
      <w:bookmarkEnd w:id="1036"/>
      <w:bookmarkEnd w:id="1037"/>
      <w:bookmarkEnd w:id="1038"/>
      <w:bookmarkEnd w:id="1039"/>
      <w:bookmarkEnd w:id="1040"/>
      <w:bookmarkEnd w:id="1041"/>
      <w:bookmarkEnd w:id="1042"/>
      <w:bookmarkEnd w:id="1043"/>
      <w:bookmarkEnd w:id="1044"/>
      <w:bookmarkEnd w:id="1045"/>
      <w:bookmarkEnd w:id="1046"/>
      <w:bookmarkEnd w:id="1047"/>
    </w:p>
    <w:p w14:paraId="468346A0" w14:textId="6BBFA5E2" w:rsidR="00231FAC" w:rsidRPr="0089008B" w:rsidRDefault="00231FAC" w:rsidP="00231FAC">
      <w:pPr>
        <w:pStyle w:val="PURHeading1"/>
        <w:rPr>
          <w:lang w:val="es-ES"/>
        </w:rPr>
      </w:pPr>
      <w:bookmarkStart w:id="1049" w:name="_Toc299957223"/>
      <w:r w:rsidRPr="0089008B">
        <w:rPr>
          <w:lang w:val="es-ES"/>
        </w:rPr>
        <w:t>Bing Maps</w:t>
      </w:r>
    </w:p>
    <w:p w14:paraId="30A37937" w14:textId="46ACF637" w:rsidR="00231FAC" w:rsidRPr="0089008B" w:rsidRDefault="00231FAC" w:rsidP="007B59C0">
      <w:pPr>
        <w:pStyle w:val="PURBody-Indented"/>
        <w:rPr>
          <w:lang w:val="es-ES"/>
        </w:rPr>
      </w:pPr>
      <w:r w:rsidRPr="0089008B">
        <w:rPr>
          <w:lang w:val="es-ES"/>
        </w:rPr>
        <w:t>El software incluye el uso de Mapas de Bing. Todo contenido proporcionado a través de Mapas de Bing, incluidos códigos geográficos, solo puede utilizarse dentro del producto a través del cual se proporciona el contenido. Su uso de Mapas de Bing se</w:t>
      </w:r>
      <w:r w:rsidR="007B59C0">
        <w:rPr>
          <w:lang w:val="es-ES"/>
        </w:rPr>
        <w:t> </w:t>
      </w:r>
      <w:r w:rsidRPr="0089008B">
        <w:rPr>
          <w:lang w:val="es-ES"/>
        </w:rPr>
        <w:t xml:space="preserve">rige por los Términos de Uso de Usuario Final de Mapas de Bing disponible en </w:t>
      </w:r>
      <w:hyperlink r:id="rId191" w:history="1">
        <w:r w:rsidRPr="0089008B">
          <w:rPr>
            <w:rStyle w:val="Hyperlink"/>
            <w:lang w:val="es-ES"/>
          </w:rPr>
          <w:t>http://go.microsoft.com/?linkid=9710837</w:t>
        </w:r>
      </w:hyperlink>
      <w:r w:rsidRPr="0089008B">
        <w:rPr>
          <w:lang w:val="es-ES"/>
        </w:rPr>
        <w:t xml:space="preserve"> y</w:t>
      </w:r>
      <w:r w:rsidR="007B59C0">
        <w:rPr>
          <w:lang w:val="es-ES"/>
        </w:rPr>
        <w:t> </w:t>
      </w:r>
      <w:r w:rsidRPr="0089008B">
        <w:rPr>
          <w:lang w:val="es-ES"/>
        </w:rPr>
        <w:t>la</w:t>
      </w:r>
      <w:r w:rsidR="007B59C0">
        <w:rPr>
          <w:lang w:val="es-ES"/>
        </w:rPr>
        <w:t> </w:t>
      </w:r>
      <w:r w:rsidRPr="0089008B">
        <w:rPr>
          <w:lang w:val="es-ES"/>
        </w:rPr>
        <w:t xml:space="preserve">Declaración de Privacidad de Mapas de Bing disponible en </w:t>
      </w:r>
      <w:hyperlink r:id="rId192" w:history="1">
        <w:r w:rsidRPr="0089008B">
          <w:rPr>
            <w:rStyle w:val="Hyperlink"/>
            <w:lang w:val="es-ES"/>
          </w:rPr>
          <w:t>http://go.microsoft.com/fwlink/?LinkID=248686</w:t>
        </w:r>
      </w:hyperlink>
      <w:r w:rsidRPr="0089008B">
        <w:rPr>
          <w:lang w:val="es-ES"/>
        </w:rPr>
        <w:t>.</w:t>
      </w:r>
    </w:p>
    <w:p w14:paraId="71F614A6" w14:textId="324BB9FD" w:rsidR="002A701A" w:rsidRPr="0089008B" w:rsidRDefault="00377F92" w:rsidP="002A701A">
      <w:pPr>
        <w:pStyle w:val="PURHeading1"/>
        <w:rPr>
          <w:lang w:val="es-ES"/>
        </w:rPr>
      </w:pPr>
      <w:r w:rsidRPr="0089008B">
        <w:rPr>
          <w:lang w:val="es-ES"/>
        </w:rPr>
        <w:t>Location Framework</w:t>
      </w:r>
    </w:p>
    <w:p w14:paraId="08831574" w14:textId="77777777" w:rsidR="002A701A" w:rsidRPr="0089008B" w:rsidRDefault="002A701A" w:rsidP="00377F92">
      <w:pPr>
        <w:pStyle w:val="PURBullet-Indented"/>
        <w:numPr>
          <w:ilvl w:val="0"/>
          <w:numId w:val="0"/>
        </w:numPr>
        <w:spacing w:line="240" w:lineRule="auto"/>
        <w:ind w:left="288"/>
        <w:rPr>
          <w:lang w:val="es-ES"/>
        </w:rPr>
      </w:pPr>
      <w:r w:rsidRPr="0089008B">
        <w:rPr>
          <w:bCs/>
          <w:lang w:val="es-ES"/>
        </w:rPr>
        <w:t>El software puede contener un componente de location framework que permite el soporte de los servicios de localización en los programas. Además de las otras limitaciones de este contrato, debe cumplir con todas las leyes y reglamentos locales aplicables cuando se utiliza el componente de location framework o el resto del software.</w:t>
      </w:r>
    </w:p>
    <w:p w14:paraId="27DAB1F9" w14:textId="1E2AE9EA" w:rsidR="002A701A" w:rsidRPr="0089008B" w:rsidRDefault="002A701A" w:rsidP="002A701A">
      <w:pPr>
        <w:pStyle w:val="PURHeading1"/>
        <w:rPr>
          <w:lang w:val="es-ES"/>
        </w:rPr>
      </w:pPr>
      <w:r w:rsidRPr="0089008B">
        <w:rPr>
          <w:lang w:val="es-ES"/>
        </w:rPr>
        <w:t>API de mapas</w:t>
      </w:r>
    </w:p>
    <w:p w14:paraId="0BEA6518" w14:textId="3FD78698" w:rsidR="002A701A" w:rsidRPr="0089008B" w:rsidRDefault="002A701A" w:rsidP="008D08E5">
      <w:pPr>
        <w:pStyle w:val="PURBullet-Indented"/>
        <w:numPr>
          <w:ilvl w:val="0"/>
          <w:numId w:val="0"/>
        </w:numPr>
        <w:spacing w:line="240" w:lineRule="auto"/>
        <w:ind w:left="288"/>
        <w:rPr>
          <w:lang w:val="es-ES"/>
        </w:rPr>
      </w:pPr>
      <w:r w:rsidRPr="0089008B">
        <w:rPr>
          <w:bCs/>
          <w:lang w:val="es-ES"/>
        </w:rPr>
        <w:t xml:space="preserve">El software puede incluir interfaces de programación de aplicaciones que proporcionan mapas y otras funciones de mapa relacionadas, además de servicios no prestados por Bing (las </w:t>
      </w:r>
      <w:r w:rsidR="008D08E5">
        <w:rPr>
          <w:bCs/>
          <w:lang w:val="es-ES"/>
        </w:rPr>
        <w:t>“</w:t>
      </w:r>
      <w:r w:rsidRPr="0089008B">
        <w:rPr>
          <w:bCs/>
          <w:lang w:val="es-ES"/>
        </w:rPr>
        <w:t>API de mapas adicionales</w:t>
      </w:r>
      <w:r w:rsidR="008D08E5">
        <w:rPr>
          <w:bCs/>
          <w:lang w:val="es-ES"/>
        </w:rPr>
        <w:t>”</w:t>
      </w:r>
      <w:r w:rsidRPr="0089008B">
        <w:rPr>
          <w:bCs/>
          <w:lang w:val="es-ES"/>
        </w:rPr>
        <w:t>). Estas API de mapas adicionales están</w:t>
      </w:r>
      <w:r w:rsidR="007B59C0">
        <w:rPr>
          <w:bCs/>
          <w:lang w:val="es-ES"/>
        </w:rPr>
        <w:t> </w:t>
      </w:r>
      <w:r w:rsidRPr="0089008B">
        <w:rPr>
          <w:bCs/>
          <w:lang w:val="es-ES"/>
        </w:rPr>
        <w:t>sujetas a términos y condiciones adicionales y puede requerir el pago de honorarios a Microsoft y/o a terceros proveedores basados en el uso o el volumen de uso de dichas API. Estos términos y condiciones se proporcionarán cuando obtenga las claves de licencia necesarias para utilizar dichas API de mapas adicionales o al revisar o recibir documentación relacionada con el uso de las API de mapas adicionales.</w:t>
      </w:r>
    </w:p>
    <w:p w14:paraId="3A34EFB5" w14:textId="6F5C8907" w:rsidR="002A701A" w:rsidRPr="0089008B" w:rsidRDefault="002A701A" w:rsidP="002A701A">
      <w:pPr>
        <w:pStyle w:val="PURHeading1"/>
        <w:rPr>
          <w:lang w:val="es-ES"/>
        </w:rPr>
      </w:pPr>
      <w:r w:rsidRPr="0089008B">
        <w:rPr>
          <w:lang w:val="es-ES"/>
        </w:rPr>
        <w:t>Cuentas de Microsoft en Visual Studio</w:t>
      </w:r>
    </w:p>
    <w:p w14:paraId="1BDCD01E" w14:textId="4C01B546" w:rsidR="002A701A" w:rsidRPr="0089008B" w:rsidRDefault="002A701A" w:rsidP="002A701A">
      <w:pPr>
        <w:pStyle w:val="PURBody-Indented"/>
        <w:rPr>
          <w:lang w:val="es-ES"/>
        </w:rPr>
      </w:pPr>
      <w:r w:rsidRPr="0089008B">
        <w:rPr>
          <w:lang w:val="es-ES"/>
        </w:rPr>
        <w:t xml:space="preserve">Si está ejecutando el software en Windows 8, Windows 7 con asistente de inicio de sesión, o cualquier otra versión de Windows compatible con una cuenta de Microsoft directamente en el software e inició sesión en una cuenta de Microsoft en estas versiones de Windows, es posible que automáticamente inicie sesión en el software y tenga acceso a los servicios de VisualStudio.com mediante el software con la misma cuenta de Microsoft. Esto le permite acceder a los servicios en el software y le da la libertad de descubrir la configuración del software sin que se le solicite volver a escribir sus credenciales de la cuenta de Microsoft cada vez que inicie el software. Para obtener más información sobre cómo iniciar sesión en el software y los servicios disponibles en este documento con una cuenta de Microsoft, consulte la declaración de privacidad en: </w:t>
      </w:r>
      <w:hyperlink r:id="rId193" w:history="1">
        <w:r w:rsidRPr="0089008B">
          <w:rPr>
            <w:rStyle w:val="Hyperlink"/>
            <w:lang w:val="es-ES"/>
          </w:rPr>
          <w:t>http://go.microsoft.com/fwlink/?LinkId=286720</w:t>
        </w:r>
      </w:hyperlink>
      <w:r w:rsidRPr="0089008B">
        <w:rPr>
          <w:lang w:val="es-ES"/>
        </w:rPr>
        <w:t>.</w:t>
      </w:r>
    </w:p>
    <w:p w14:paraId="5AEAE1D0" w14:textId="78940F46" w:rsidR="007A0107" w:rsidRPr="0089008B" w:rsidRDefault="007A0107" w:rsidP="007A0107">
      <w:pPr>
        <w:pStyle w:val="PURHeading1"/>
        <w:rPr>
          <w:lang w:val="es-ES"/>
        </w:rPr>
      </w:pPr>
      <w:r w:rsidRPr="0089008B">
        <w:rPr>
          <w:lang w:val="es-ES"/>
        </w:rPr>
        <w:t>Notificación de actualizaciones automáticas para versiones anteriores de SQL Server</w:t>
      </w:r>
    </w:p>
    <w:p w14:paraId="64D2BB0E" w14:textId="32847AF9" w:rsidR="00231FAC" w:rsidRPr="0089008B" w:rsidRDefault="007A0107" w:rsidP="00F70BDE">
      <w:pPr>
        <w:ind w:left="270"/>
        <w:rPr>
          <w:lang w:val="es-ES"/>
        </w:rPr>
      </w:pPr>
      <w:r w:rsidRPr="0089008B">
        <w:rPr>
          <w:rFonts w:eastAsia="Arial" w:cs="Times New Roman"/>
          <w:color w:val="404040"/>
          <w:sz w:val="18"/>
          <w:szCs w:val="18"/>
          <w:lang w:val="es-ES"/>
        </w:rPr>
        <w:t>Si este software está instalado en servidores o dispositivos que ejecutan cualquier edición admitida de SQL Server anterior a</w:t>
      </w:r>
      <w:r w:rsidR="00F70BDE">
        <w:rPr>
          <w:rFonts w:eastAsia="Arial" w:cs="Times New Roman"/>
          <w:color w:val="404040"/>
          <w:sz w:val="18"/>
          <w:szCs w:val="18"/>
          <w:lang w:val="es-ES"/>
        </w:rPr>
        <w:t> </w:t>
      </w:r>
      <w:r w:rsidRPr="0089008B">
        <w:rPr>
          <w:rFonts w:eastAsia="Arial" w:cs="Times New Roman"/>
          <w:color w:val="404040"/>
          <w:sz w:val="18"/>
          <w:szCs w:val="18"/>
          <w:lang w:val="es-ES"/>
        </w:rPr>
        <w:t>SQL</w:t>
      </w:r>
      <w:r w:rsidR="00F70BDE">
        <w:rPr>
          <w:rFonts w:eastAsia="Arial" w:cs="Times New Roman"/>
          <w:color w:val="404040"/>
          <w:sz w:val="18"/>
          <w:szCs w:val="18"/>
          <w:lang w:val="es-ES"/>
        </w:rPr>
        <w:t> </w:t>
      </w:r>
      <w:r w:rsidRPr="0089008B">
        <w:rPr>
          <w:rFonts w:eastAsia="Arial" w:cs="Times New Roman"/>
          <w:color w:val="404040"/>
          <w:sz w:val="18"/>
          <w:szCs w:val="18"/>
          <w:lang w:val="es-ES"/>
        </w:rPr>
        <w:t>Server 2014 (o componentes de cualquiera de ellos), se actualizará automáticamente y reemplazará algunos archivos o</w:t>
      </w:r>
      <w:r w:rsidR="00F70BDE">
        <w:rPr>
          <w:rFonts w:eastAsia="Arial" w:cs="Times New Roman"/>
          <w:color w:val="404040"/>
          <w:sz w:val="18"/>
          <w:szCs w:val="18"/>
          <w:lang w:val="es-ES"/>
        </w:rPr>
        <w:t> </w:t>
      </w:r>
      <w:r w:rsidRPr="0089008B">
        <w:rPr>
          <w:rFonts w:eastAsia="Arial" w:cs="Times New Roman"/>
          <w:color w:val="404040"/>
          <w:sz w:val="18"/>
          <w:szCs w:val="18"/>
          <w:lang w:val="es-ES"/>
        </w:rPr>
        <w:t>características de dichas ediciones con archivos de este software. Esta característica no se puede desactivar. La eliminación de</w:t>
      </w:r>
      <w:r w:rsidR="00F70BDE">
        <w:rPr>
          <w:rFonts w:eastAsia="Arial" w:cs="Times New Roman"/>
          <w:color w:val="404040"/>
          <w:sz w:val="18"/>
          <w:szCs w:val="18"/>
          <w:lang w:val="es-ES"/>
        </w:rPr>
        <w:t> </w:t>
      </w:r>
      <w:r w:rsidRPr="0089008B">
        <w:rPr>
          <w:rFonts w:eastAsia="Arial" w:cs="Times New Roman"/>
          <w:color w:val="404040"/>
          <w:sz w:val="18"/>
          <w:szCs w:val="18"/>
          <w:lang w:val="es-ES"/>
        </w:rPr>
        <w:t>estos archivos puede provocar errores en el software y es posible que los archivos originales no se puedan recuperar. Al instalar este software en un servidor o dispositivo que ejecuta esas ediciones, usted acepta estas actualizaciones en todas esas ediciones y copias de SQL Server (incluidos los componentes de cualquiera de ellas) que se ejecutan en ese servidor o dispositivo.</w:t>
      </w:r>
    </w:p>
    <w:p w14:paraId="7C5BFB83" w14:textId="77777777" w:rsidR="00B0332A" w:rsidRPr="0089008B" w:rsidRDefault="00B0332A" w:rsidP="00DB4E8F">
      <w:pPr>
        <w:pStyle w:val="PURHeading1"/>
        <w:rPr>
          <w:lang w:val="es-ES"/>
        </w:rPr>
      </w:pPr>
      <w:r w:rsidRPr="0089008B">
        <w:rPr>
          <w:lang w:val="es-ES"/>
        </w:rPr>
        <w:t>Notificación de Transferencia de Datos</w:t>
      </w:r>
    </w:p>
    <w:p w14:paraId="6FCCBE95" w14:textId="40CA755C" w:rsidR="00B0332A" w:rsidRPr="0089008B" w:rsidRDefault="00B0332A" w:rsidP="00B0332A">
      <w:pPr>
        <w:ind w:left="270"/>
        <w:rPr>
          <w:lang w:val="es-ES"/>
        </w:rPr>
      </w:pPr>
      <w:r w:rsidRPr="0089008B">
        <w:rPr>
          <w:rFonts w:eastAsia="Arial" w:cs="Times New Roman"/>
          <w:color w:val="404040"/>
          <w:sz w:val="18"/>
          <w:szCs w:val="18"/>
          <w:lang w:val="es-ES"/>
        </w:rPr>
        <w:t>El producto contiene una o más características del software que se conectan a través de Internet a los sistemas informáticos de Microsoft o del proveedor de servicios. Estas características están identificadas en el documento Notificaciones de Transferencia de Datos en</w:t>
      </w:r>
      <w:r w:rsidRPr="0089008B">
        <w:rPr>
          <w:rFonts w:eastAsia="Arial" w:cs="Arial"/>
          <w:sz w:val="18"/>
          <w:szCs w:val="18"/>
          <w:lang w:val="es-ES"/>
        </w:rPr>
        <w:t xml:space="preserve"> </w:t>
      </w:r>
      <w:hyperlink r:id="rId194" w:history="1">
        <w:r w:rsidRPr="0089008B">
          <w:rPr>
            <w:rFonts w:eastAsia="Arial" w:cs="Times New Roman"/>
            <w:color w:val="00467F"/>
            <w:sz w:val="18"/>
            <w:szCs w:val="18"/>
            <w:u w:val="single"/>
            <w:lang w:val="es-ES"/>
          </w:rPr>
          <w:t>http://microsoft.com/licensing/contracts</w:t>
        </w:r>
      </w:hyperlink>
      <w:r w:rsidRPr="0089008B">
        <w:rPr>
          <w:rFonts w:eastAsia="Arial" w:cs="Arial"/>
          <w:sz w:val="18"/>
          <w:szCs w:val="18"/>
          <w:lang w:val="es-ES"/>
        </w:rPr>
        <w:t xml:space="preserve">. </w:t>
      </w:r>
      <w:r w:rsidRPr="0089008B">
        <w:rPr>
          <w:rFonts w:eastAsia="Arial" w:cs="Times New Roman"/>
          <w:color w:val="404040"/>
          <w:sz w:val="18"/>
          <w:szCs w:val="18"/>
          <w:lang w:val="es-ES"/>
        </w:rPr>
        <w:t>Microsoft suministra servicios con productos a través de estas características. No siempre recibirá una notificación independiente cuando se conecte una característica. En algunos casos, podrá optar por desactivar una característica o por no utilizarla.</w:t>
      </w:r>
    </w:p>
    <w:p w14:paraId="1CB84CD9" w14:textId="2D2FD1D0" w:rsidR="00B0332A" w:rsidRPr="0089008B" w:rsidRDefault="00B0332A" w:rsidP="00B0332A">
      <w:pPr>
        <w:keepNext/>
        <w:keepLines/>
        <w:spacing w:line="240" w:lineRule="exact"/>
        <w:rPr>
          <w:lang w:val="es-ES"/>
        </w:rPr>
      </w:pPr>
      <w:r w:rsidRPr="0089008B">
        <w:rPr>
          <w:rFonts w:ascii="Arial Black" w:eastAsia="Arial" w:hAnsi="Arial Black" w:cs="Times New Roman"/>
          <w:color w:val="404040" w:themeColor="text1" w:themeTint="BF"/>
          <w:lang w:val="es-ES"/>
        </w:rPr>
        <w:t>Información sobre su equipo</w:t>
      </w:r>
    </w:p>
    <w:p w14:paraId="6568D7E7" w14:textId="69112A68" w:rsidR="00B0332A" w:rsidRPr="0089008B" w:rsidRDefault="00B0332A" w:rsidP="00F70BDE">
      <w:pPr>
        <w:ind w:left="270"/>
        <w:rPr>
          <w:lang w:val="es-ES"/>
        </w:rPr>
      </w:pPr>
      <w:r w:rsidRPr="0089008B">
        <w:rPr>
          <w:rFonts w:eastAsia="Arial" w:cs="Times New Roman"/>
          <w:color w:val="404040"/>
          <w:sz w:val="18"/>
          <w:szCs w:val="18"/>
          <w:lang w:val="es-ES"/>
        </w:rPr>
        <w:t>Las características utilizan protocolos de Internet, que envían a los sistemas pertinentes información sobre su equipo, como la dirección de protocolo de Internet, el tipo de sistema operativo, el tipo de explorador, el nombre y la versión del software en uso, y</w:t>
      </w:r>
      <w:r w:rsidR="00F70BDE">
        <w:rPr>
          <w:rFonts w:eastAsia="Arial" w:cs="Times New Roman"/>
          <w:color w:val="404040"/>
          <w:sz w:val="18"/>
          <w:szCs w:val="18"/>
          <w:lang w:val="es-ES"/>
        </w:rPr>
        <w:t> </w:t>
      </w:r>
      <w:r w:rsidRPr="0089008B">
        <w:rPr>
          <w:rFonts w:eastAsia="Arial" w:cs="Times New Roman"/>
          <w:color w:val="404040"/>
          <w:sz w:val="18"/>
          <w:szCs w:val="18"/>
          <w:lang w:val="es-ES"/>
        </w:rPr>
        <w:t>el código de idioma del dispositivo en que instaló el software.</w:t>
      </w:r>
    </w:p>
    <w:p w14:paraId="022FA62B" w14:textId="5148DA76" w:rsidR="00B0332A" w:rsidRPr="0089008B" w:rsidRDefault="00B0332A" w:rsidP="00B0332A">
      <w:pPr>
        <w:keepNext/>
        <w:keepLines/>
        <w:spacing w:line="240" w:lineRule="exact"/>
        <w:rPr>
          <w:lang w:val="es-ES"/>
        </w:rPr>
      </w:pPr>
      <w:r w:rsidRPr="0089008B">
        <w:rPr>
          <w:rFonts w:ascii="Arial Black" w:eastAsia="Arial" w:hAnsi="Arial Black" w:cs="Times New Roman"/>
          <w:color w:val="404040" w:themeColor="text1" w:themeTint="BF"/>
          <w:lang w:val="es-ES"/>
        </w:rPr>
        <w:lastRenderedPageBreak/>
        <w:t>Uso de la información</w:t>
      </w:r>
    </w:p>
    <w:p w14:paraId="79066CA6" w14:textId="4492DED3" w:rsidR="00B0332A" w:rsidRPr="0089008B" w:rsidRDefault="00B0332A" w:rsidP="00B0332A">
      <w:pPr>
        <w:ind w:left="270"/>
        <w:rPr>
          <w:lang w:val="es-ES"/>
        </w:rPr>
      </w:pPr>
      <w:r w:rsidRPr="0089008B">
        <w:rPr>
          <w:rFonts w:eastAsia="Arial" w:cs="Times New Roman"/>
          <w:color w:val="404040"/>
          <w:sz w:val="18"/>
          <w:szCs w:val="18"/>
          <w:lang w:val="es-ES"/>
        </w:rPr>
        <w:t>Microsoft no utilizará esta información para revelar su identidad personal ni para ponerse en contacto con usted. Microsoft utiliza esta información sólo para poner los servicios a su disposición cuando use el software. Microsoft podrá utilizar la información del equipo, la información del acelerador, la información de las sugerencias de búsqueda, los informes de error, los informes de código malintencionado y los informes de filtrado URL para mejorar su software y servicios. Asimismo, podremos compartirla con otras personas, como proveedores de software y hardware, los cuales podrán utilizar la información para mejorar la forma en que se ejecutan sus productos con software de Microsoft.</w:t>
      </w:r>
    </w:p>
    <w:p w14:paraId="068322E2" w14:textId="77777777" w:rsidR="00B0332A" w:rsidRPr="0089008B" w:rsidRDefault="00B0332A" w:rsidP="00B0332A">
      <w:pPr>
        <w:keepNext/>
        <w:keepLines/>
        <w:spacing w:line="240" w:lineRule="exact"/>
        <w:rPr>
          <w:lang w:val="es-ES"/>
        </w:rPr>
      </w:pPr>
      <w:r w:rsidRPr="0089008B">
        <w:rPr>
          <w:rFonts w:ascii="Arial Black" w:eastAsia="Arial" w:hAnsi="Arial Black" w:cs="Times New Roman"/>
          <w:color w:val="404040" w:themeColor="text1" w:themeTint="BF"/>
          <w:lang w:val="es-ES"/>
        </w:rPr>
        <w:t>Consentimiento para Transferencia de Datos</w:t>
      </w:r>
    </w:p>
    <w:p w14:paraId="6FDDE4FB" w14:textId="1C4E11D1" w:rsidR="00B0332A" w:rsidRPr="0089008B" w:rsidRDefault="00B0332A" w:rsidP="00F32AF8">
      <w:pPr>
        <w:ind w:left="270"/>
        <w:rPr>
          <w:lang w:val="es-ES"/>
        </w:rPr>
      </w:pPr>
      <w:r w:rsidRPr="0089008B">
        <w:rPr>
          <w:rFonts w:eastAsia="Arial" w:cs="Times New Roman"/>
          <w:color w:val="404040"/>
          <w:sz w:val="18"/>
          <w:szCs w:val="18"/>
          <w:lang w:val="es-ES"/>
        </w:rPr>
        <w:t>Al usar estas características del software, usted acepta la transmisión de información sobre su equipo, como la dirección de protocolo de Internet, el tipo de sistema operativo, el tipo de explorador, el nombre y la versión del software en uso, y el código de</w:t>
      </w:r>
      <w:r w:rsidR="00F32AF8">
        <w:rPr>
          <w:rFonts w:eastAsia="Arial" w:cs="Times New Roman"/>
          <w:color w:val="404040"/>
          <w:sz w:val="18"/>
          <w:szCs w:val="18"/>
          <w:lang w:val="es-ES"/>
        </w:rPr>
        <w:t> </w:t>
      </w:r>
      <w:r w:rsidRPr="0089008B">
        <w:rPr>
          <w:rFonts w:eastAsia="Arial" w:cs="Times New Roman"/>
          <w:color w:val="404040"/>
          <w:sz w:val="18"/>
          <w:szCs w:val="18"/>
          <w:lang w:val="es-ES"/>
        </w:rPr>
        <w:t>idioma del dispositivo en que ejecuta el software.</w:t>
      </w:r>
    </w:p>
    <w:p w14:paraId="2EA669D2" w14:textId="3F329C50" w:rsidR="00B0332A" w:rsidRPr="0089008B" w:rsidRDefault="00B0332A" w:rsidP="00DB4E8F">
      <w:pPr>
        <w:pStyle w:val="PURHeading1"/>
        <w:rPr>
          <w:lang w:val="es-ES"/>
        </w:rPr>
      </w:pPr>
      <w:r w:rsidRPr="0089008B">
        <w:rPr>
          <w:lang w:val="es-ES"/>
        </w:rPr>
        <w:t>Notificación sobre el H.264/AVC Visual Standard, el VC-1 Video Standard, el MPEG-4 Visual Standard y el MPEG-2 Video Standard</w:t>
      </w:r>
    </w:p>
    <w:p w14:paraId="413661D9" w14:textId="77777777" w:rsidR="00B0332A" w:rsidRPr="0089008B" w:rsidRDefault="00B0332A" w:rsidP="00B0332A">
      <w:pPr>
        <w:ind w:left="270"/>
        <w:rPr>
          <w:lang w:val="es-ES"/>
        </w:rPr>
      </w:pPr>
      <w:r w:rsidRPr="0089008B">
        <w:rPr>
          <w:rFonts w:eastAsia="Arial" w:cs="Arial"/>
          <w:color w:val="404040"/>
          <w:sz w:val="18"/>
          <w:szCs w:val="18"/>
          <w:lang w:val="es-ES"/>
        </w:rPr>
        <w:t>Este software puede incluir tecnología de compresión visual H.264/AVC, VC-1, MPEG-4 Part 2 y MPEG-2. MPEG LA, L.L.C. exige la inclusión del siguiente aviso:</w:t>
      </w:r>
    </w:p>
    <w:p w14:paraId="5E54A363" w14:textId="7DFC9A88" w:rsidR="00B0332A" w:rsidRPr="0089008B" w:rsidRDefault="00B0332A" w:rsidP="00B0332A">
      <w:pPr>
        <w:ind w:left="270"/>
        <w:rPr>
          <w:lang w:val="es-ES"/>
        </w:rPr>
      </w:pPr>
      <w:r w:rsidRPr="0089008B">
        <w:rPr>
          <w:rFonts w:eastAsia="Arial" w:cs="Arial"/>
          <w:color w:val="404040"/>
          <w:sz w:val="18"/>
          <w:szCs w:val="18"/>
          <w:lang w:val="es-ES"/>
        </w:rPr>
        <w:t xml:space="preserve">LA LICENCIA DE ESTE PRODUCTO SE CONCEDE BAJO LAS LICENCIAS DE LA CARTERA DE PATENTES DE AVC, VC-1, VISUAL MPEG-4 PART 2 Y VÍDEO MPEG-2 PARA USO PERSONAL Y NO COMERCIAL POR PARTE DE UN CONSUMIDOR PARA (i) CODIFICAR VÍDEO CONFORME A LO ANTERIOR (“ESTÁNDARES DE VÍDEO”) O (ii) DESCODIFICAR VÍDEO AVC, VC-1, MPEG-4 PART 2 O MPEG 2 QUE HAYA SIDO CODIFICADO POR UN CONSUMIDOR EJERCIENDO UNA ACTIVIDAD PERSONAL NO COMERCIAL Y/U OBTENIDO DE UN PROVEEDOR DE VÍDEO CON LICENCIA PARA PROPORCIONAR DICHO VÍDEO. NO SE OTORGA NINGUNA OTRA LICENCIA PARA NINGÚN OTRO USO, NI SE DEBE PRESUPONER LA CONCESIÓN DE ÉSTA. PUEDE OBTENER INFORMACIÓN ADICIONAL DE MPEG LA, L.L.C. CONSULTE </w:t>
      </w:r>
      <w:hyperlink r:id="rId195" w:history="1">
        <w:r w:rsidRPr="0089008B">
          <w:rPr>
            <w:rStyle w:val="Hyperlink"/>
            <w:rFonts w:eastAsia="Arial" w:cs="Arial"/>
            <w:sz w:val="18"/>
            <w:szCs w:val="18"/>
            <w:lang w:val="es-ES"/>
          </w:rPr>
          <w:t>http://www.mpegla.com/index1.cfm</w:t>
        </w:r>
      </w:hyperlink>
      <w:r w:rsidRPr="0089008B">
        <w:rPr>
          <w:rFonts w:eastAsia="Arial" w:cs="Arial"/>
          <w:color w:val="404040"/>
          <w:sz w:val="18"/>
          <w:szCs w:val="18"/>
          <w:lang w:val="es-ES"/>
        </w:rPr>
        <w:t>.</w:t>
      </w:r>
    </w:p>
    <w:p w14:paraId="700CF9D5" w14:textId="77777777" w:rsidR="00B0332A" w:rsidRPr="0089008B" w:rsidRDefault="00B0332A" w:rsidP="00B0332A">
      <w:pPr>
        <w:ind w:left="270"/>
        <w:rPr>
          <w:lang w:val="es-ES"/>
        </w:rPr>
      </w:pPr>
      <w:r w:rsidRPr="0089008B">
        <w:rPr>
          <w:rFonts w:eastAsia="Arial" w:cs="Arial"/>
          <w:color w:val="404040"/>
          <w:sz w:val="18"/>
          <w:szCs w:val="18"/>
          <w:lang w:val="es-ES"/>
        </w:rPr>
        <w:t>Para efectos de aclaración, esta notificación no limita o prohíbe el uso del software para usos normales del negocio que son privados a dicho negocio los cuales no incluyen (i) redistribución del software a terceros, o (ii) creación de contenido con las tecnologías de compatibilidad de VIDEO ESTÁNDAR para distribución a terceros.</w:t>
      </w:r>
    </w:p>
    <w:p w14:paraId="3CD95DA9" w14:textId="77777777" w:rsidR="00B0332A" w:rsidRPr="0089008B" w:rsidRDefault="00B0332A" w:rsidP="00DB4E8F">
      <w:pPr>
        <w:pStyle w:val="PURHeading1"/>
        <w:rPr>
          <w:lang w:val="es-ES"/>
        </w:rPr>
      </w:pPr>
      <w:r w:rsidRPr="0089008B">
        <w:rPr>
          <w:lang w:val="es-ES"/>
        </w:rPr>
        <w:t>Software Potencialmente no Deseado</w:t>
      </w:r>
    </w:p>
    <w:p w14:paraId="79EAEAD7" w14:textId="7DB6A4EF" w:rsidR="00B0332A" w:rsidRPr="0089008B" w:rsidRDefault="00B0332A" w:rsidP="00F32AF8">
      <w:pPr>
        <w:ind w:left="270"/>
        <w:rPr>
          <w:lang w:val="es-ES"/>
        </w:rPr>
      </w:pPr>
      <w:r w:rsidRPr="0089008B">
        <w:rPr>
          <w:color w:val="404040" w:themeColor="text1" w:themeTint="BF"/>
          <w:sz w:val="18"/>
          <w:lang w:val="es-ES"/>
        </w:rPr>
        <w:t xml:space="preserve">Cuando esté activado, Windows Defender buscará en su equipo “spyware”, “adware” (software publicitario) y otro software potencialmente no deseado. Si encuentra software potencialmente no deseado, el software le preguntará si desea omitirlo, deshabilitarlo (poner en cuarentena) o eliminarlo. Si no se modifica la configuración predeterminada, tras el análisis se eliminará automáticamente cualquier software potencialmente no deseado cuyo riesgo se considere </w:t>
      </w:r>
      <w:r w:rsidR="00F32AF8">
        <w:rPr>
          <w:color w:val="404040" w:themeColor="text1" w:themeTint="BF"/>
          <w:sz w:val="18"/>
          <w:lang w:val="es-ES"/>
        </w:rPr>
        <w:t>“</w:t>
      </w:r>
      <w:r w:rsidRPr="0089008B">
        <w:rPr>
          <w:color w:val="404040" w:themeColor="text1" w:themeTint="BF"/>
          <w:sz w:val="18"/>
          <w:lang w:val="es-ES"/>
        </w:rPr>
        <w:t>alto</w:t>
      </w:r>
      <w:r w:rsidR="00F32AF8">
        <w:rPr>
          <w:color w:val="404040" w:themeColor="text1" w:themeTint="BF"/>
          <w:sz w:val="18"/>
          <w:lang w:val="es-ES"/>
        </w:rPr>
        <w:t>”</w:t>
      </w:r>
      <w:r w:rsidRPr="0089008B">
        <w:rPr>
          <w:color w:val="404040" w:themeColor="text1" w:themeTint="BF"/>
          <w:sz w:val="18"/>
          <w:lang w:val="es-ES"/>
        </w:rPr>
        <w:t xml:space="preserve"> o </w:t>
      </w:r>
      <w:r w:rsidR="00F32AF8">
        <w:rPr>
          <w:color w:val="404040" w:themeColor="text1" w:themeTint="BF"/>
          <w:sz w:val="18"/>
          <w:lang w:val="es-ES"/>
        </w:rPr>
        <w:t>“</w:t>
      </w:r>
      <w:r w:rsidRPr="0089008B">
        <w:rPr>
          <w:color w:val="404040" w:themeColor="text1" w:themeTint="BF"/>
          <w:sz w:val="18"/>
          <w:lang w:val="es-ES"/>
        </w:rPr>
        <w:t>grave</w:t>
      </w:r>
      <w:r w:rsidR="00F32AF8">
        <w:rPr>
          <w:color w:val="404040" w:themeColor="text1" w:themeTint="BF"/>
          <w:sz w:val="18"/>
          <w:lang w:val="es-ES"/>
        </w:rPr>
        <w:t>”</w:t>
      </w:r>
      <w:r w:rsidRPr="0089008B">
        <w:rPr>
          <w:color w:val="404040" w:themeColor="text1" w:themeTint="BF"/>
          <w:sz w:val="18"/>
          <w:lang w:val="es-ES"/>
        </w:rPr>
        <w:t>. Eliminar o deshabilitar el</w:t>
      </w:r>
      <w:r w:rsidR="00F32AF8">
        <w:rPr>
          <w:color w:val="404040" w:themeColor="text1" w:themeTint="BF"/>
          <w:sz w:val="18"/>
          <w:lang w:val="es-ES"/>
        </w:rPr>
        <w:t> </w:t>
      </w:r>
      <w:r w:rsidRPr="0089008B">
        <w:rPr>
          <w:color w:val="404040" w:themeColor="text1" w:themeTint="BF"/>
          <w:sz w:val="18"/>
          <w:lang w:val="es-ES"/>
        </w:rPr>
        <w:t>software potencialmente no deseado puede provocar que otro software en su equipo deje de funcionar o que infrinja una licencia para usar otro software en su equipo.</w:t>
      </w:r>
    </w:p>
    <w:p w14:paraId="44404120" w14:textId="77777777" w:rsidR="00B0332A" w:rsidRPr="0089008B" w:rsidRDefault="00B0332A" w:rsidP="00B0332A">
      <w:pPr>
        <w:ind w:left="270"/>
        <w:rPr>
          <w:lang w:val="es-ES"/>
        </w:rPr>
      </w:pPr>
      <w:r w:rsidRPr="0089008B">
        <w:rPr>
          <w:color w:val="404040" w:themeColor="text1" w:themeTint="BF"/>
          <w:sz w:val="18"/>
          <w:lang w:val="es-ES"/>
        </w:rPr>
        <w:t>Al utilizar este software, es posible que también quite o deshabilite otros software que no sean software potencialmente no deseados.</w:t>
      </w:r>
    </w:p>
    <w:p w14:paraId="700F4EC0" w14:textId="77777777" w:rsidR="00B0332A" w:rsidRPr="0089008B" w:rsidRDefault="00B0332A" w:rsidP="00B0332A">
      <w:pPr>
        <w:keepNext/>
        <w:keepLines/>
        <w:pBdr>
          <w:bottom w:val="single" w:sz="8" w:space="1" w:color="00467F" w:themeColor="text2"/>
        </w:pBdr>
        <w:spacing w:before="240" w:after="240" w:line="240" w:lineRule="exact"/>
        <w:rPr>
          <w:lang w:val="es-ES"/>
        </w:rPr>
      </w:pPr>
      <w:r w:rsidRPr="0089008B">
        <w:rPr>
          <w:rFonts w:eastAsia="Arial" w:cs="Times New Roman"/>
          <w:smallCaps/>
          <w:color w:val="00467F" w:themeColor="text2"/>
          <w:sz w:val="24"/>
          <w:szCs w:val="24"/>
          <w:lang w:val="es-ES"/>
        </w:rPr>
        <w:t>Aviso de Grabación</w:t>
      </w:r>
    </w:p>
    <w:p w14:paraId="164D0BB2" w14:textId="673ADBEF" w:rsidR="00B0332A" w:rsidRPr="0089008B" w:rsidRDefault="00B0332A" w:rsidP="003832E4">
      <w:pPr>
        <w:ind w:left="270"/>
        <w:rPr>
          <w:lang w:val="es-ES"/>
        </w:rPr>
      </w:pPr>
      <w:r w:rsidRPr="0089008B">
        <w:rPr>
          <w:color w:val="404040" w:themeColor="text1" w:themeTint="BF"/>
          <w:sz w:val="18"/>
          <w:lang w:val="es-ES"/>
        </w:rPr>
        <w:t>Las leyes de algunas jurisdicciones exigen notificar a las personas o solicitar su consentimiento antes de interceptar, supervisar y/o</w:t>
      </w:r>
      <w:r w:rsidR="003832E4">
        <w:rPr>
          <w:color w:val="404040" w:themeColor="text1" w:themeTint="BF"/>
          <w:sz w:val="18"/>
          <w:lang w:val="es-ES"/>
        </w:rPr>
        <w:t> </w:t>
      </w:r>
      <w:r w:rsidRPr="0089008B">
        <w:rPr>
          <w:color w:val="404040" w:themeColor="text1" w:themeTint="BF"/>
          <w:sz w:val="18"/>
          <w:lang w:val="es-ES"/>
        </w:rPr>
        <w:t>grabar sus comunicaciones y/o restringir la recopilación, almacenamiento y uso de información de identificación personal. Acepta cumplir toda la legislación aplicable y obtener todos los consentimientos necesarios y hacer todas las revelaciones necesarias antes de utilizar el servicio online o la función o las funciones de grabación.</w:t>
      </w:r>
    </w:p>
    <w:p w14:paraId="6577DEB6" w14:textId="77777777" w:rsidR="00EB5933" w:rsidRPr="0089008B" w:rsidRDefault="00EB5933" w:rsidP="00EB5933">
      <w:pPr>
        <w:pStyle w:val="PURHeading1"/>
        <w:rPr>
          <w:lang w:val="es-ES"/>
        </w:rPr>
      </w:pPr>
      <w:r w:rsidRPr="0089008B">
        <w:rPr>
          <w:lang w:val="es-ES"/>
        </w:rPr>
        <w:t>Yammer</w:t>
      </w:r>
    </w:p>
    <w:p w14:paraId="42A7DF48" w14:textId="3A084BC5" w:rsidR="00EB5933" w:rsidRPr="0089008B" w:rsidRDefault="00EB5933" w:rsidP="003832E4">
      <w:pPr>
        <w:pStyle w:val="PURBody-Indented"/>
        <w:rPr>
          <w:lang w:val="es-ES"/>
        </w:rPr>
      </w:pPr>
      <w:r w:rsidRPr="0089008B">
        <w:rPr>
          <w:lang w:val="es-ES"/>
        </w:rPr>
        <w:t>El software que conecta Microsoft Dynamics CRM con Yammer permitirá que ciertos datos se compartan entre los dos servicios. A</w:t>
      </w:r>
      <w:r w:rsidR="00F32AF8">
        <w:rPr>
          <w:lang w:val="es-ES"/>
        </w:rPr>
        <w:t> </w:t>
      </w:r>
      <w:r w:rsidRPr="0089008B">
        <w:rPr>
          <w:lang w:val="es-ES"/>
        </w:rPr>
        <w:t>pedido suyo o de sus usuarios finales, se transmitirán los siguientes datos a Yammer a través de Microsoft Dynamics CRM: (i)</w:t>
      </w:r>
      <w:r w:rsidR="003832E4">
        <w:rPr>
          <w:lang w:val="es-ES"/>
        </w:rPr>
        <w:t> </w:t>
      </w:r>
      <w:r w:rsidRPr="0089008B">
        <w:rPr>
          <w:lang w:val="es-ES"/>
        </w:rPr>
        <w:t>entradas; (ii) vínculos a registros de CRM; (iii) información incluida en el campo descripción de los registros de CRM y</w:t>
      </w:r>
      <w:r w:rsidR="003832E4">
        <w:rPr>
          <w:lang w:val="es-ES"/>
        </w:rPr>
        <w:t> </w:t>
      </w:r>
      <w:r w:rsidRPr="0089008B">
        <w:rPr>
          <w:lang w:val="es-ES"/>
        </w:rPr>
        <w:t>(iv)</w:t>
      </w:r>
      <w:r w:rsidR="003832E4">
        <w:rPr>
          <w:lang w:val="es-ES"/>
        </w:rPr>
        <w:t> </w:t>
      </w:r>
      <w:r w:rsidRPr="0089008B">
        <w:rPr>
          <w:lang w:val="es-ES"/>
        </w:rPr>
        <w:t>cualquier otra actividad o contenido que usted o sus usuarios finales compartan con Yammer. Los Términos de Uso de</w:t>
      </w:r>
      <w:r w:rsidR="003832E4">
        <w:rPr>
          <w:lang w:val="es-ES"/>
        </w:rPr>
        <w:t> </w:t>
      </w:r>
      <w:r w:rsidRPr="0089008B">
        <w:rPr>
          <w:lang w:val="es-ES"/>
        </w:rPr>
        <w:t xml:space="preserve">Yammer están disponibles en </w:t>
      </w:r>
      <w:hyperlink r:id="rId196">
        <w:r w:rsidRPr="0089008B">
          <w:rPr>
            <w:color w:val="00467F"/>
            <w:u w:val="single"/>
            <w:lang w:val="es-ES"/>
          </w:rPr>
          <w:t>https://www.yammer.com/about/terms/</w:t>
        </w:r>
      </w:hyperlink>
      <w:r w:rsidRPr="0089008B">
        <w:rPr>
          <w:lang w:val="es-ES"/>
        </w:rPr>
        <w:t xml:space="preserve">. Su Declaración de Privacidad está disponible en: </w:t>
      </w:r>
      <w:hyperlink r:id="rId197">
        <w:r w:rsidRPr="0089008B">
          <w:rPr>
            <w:color w:val="00467F"/>
            <w:u w:val="single"/>
            <w:lang w:val="es-ES"/>
          </w:rPr>
          <w:t>https://www.yammer.com/about/privacy/</w:t>
        </w:r>
      </w:hyperlink>
      <w:r w:rsidRPr="0089008B">
        <w:rPr>
          <w:lang w:val="es-ES"/>
        </w:rPr>
        <w:t xml:space="preserve"> y se aplica a los datos de clientes que se envían a Yammer.</w:t>
      </w:r>
    </w:p>
    <w:bookmarkEnd w:id="1049"/>
    <w:p w14:paraId="2941EAC8" w14:textId="069B98F8" w:rsidR="00DB4E8F" w:rsidRPr="0089008B" w:rsidRDefault="00E318EC" w:rsidP="004F278A">
      <w:pPr>
        <w:pStyle w:val="PURBody"/>
        <w:keepLines/>
        <w:jc w:val="right"/>
        <w:rPr>
          <w:lang w:val="es-ES"/>
        </w:rPr>
      </w:pPr>
      <w:r w:rsidRPr="0089008B">
        <w:rPr>
          <w:lang w:val="es-ES"/>
        </w:rPr>
        <w:fldChar w:fldCharType="begin"/>
      </w:r>
      <w:r w:rsidR="00A4089C">
        <w:rPr>
          <w:lang w:val="es-ES"/>
        </w:rPr>
        <w:instrText>HYPERLINK  \l "TOC"</w:instrText>
      </w:r>
      <w:r w:rsidRPr="0089008B">
        <w:rPr>
          <w:lang w:val="es-ES"/>
        </w:rPr>
        <w:fldChar w:fldCharType="separate"/>
      </w:r>
      <w:r w:rsidRPr="0089008B">
        <w:rPr>
          <w:rStyle w:val="Hyperlink"/>
          <w:rFonts w:ascii="Arial Narrow" w:hAnsi="Arial Narrow"/>
          <w:sz w:val="16"/>
          <w:lang w:val="es-ES"/>
        </w:rPr>
        <w:t>Tabla de Contenidos</w:t>
      </w:r>
      <w:r w:rsidRPr="0089008B">
        <w:rPr>
          <w:lang w:val="es-ES"/>
        </w:rPr>
        <w:fldChar w:fldCharType="end"/>
      </w:r>
      <w:r w:rsidR="002F0A41">
        <w:rPr>
          <w:lang w:val="es-ES"/>
        </w:rPr>
        <w:t xml:space="preserve"> / </w:t>
      </w:r>
      <w:hyperlink w:anchor="UniversalTerms" w:history="1">
        <w:r w:rsidR="004F278A" w:rsidRPr="0089008B">
          <w:rPr>
            <w:rStyle w:val="Hyperlink"/>
            <w:rFonts w:ascii="Arial Narrow" w:hAnsi="Arial Narrow"/>
            <w:sz w:val="16"/>
            <w:lang w:val="es-ES"/>
          </w:rPr>
          <w:t>Términos de Licencia Universales</w:t>
        </w:r>
      </w:hyperlink>
    </w:p>
    <w:bookmarkEnd w:id="1048"/>
    <w:p w14:paraId="769C9D7E" w14:textId="77777777" w:rsidR="005C3F2E" w:rsidRPr="0089008B" w:rsidRDefault="00AF3DD9" w:rsidP="00057196">
      <w:pPr>
        <w:spacing w:line="240" w:lineRule="exact"/>
        <w:rPr>
          <w:lang w:val="es-ES"/>
        </w:rPr>
        <w:sectPr w:rsidR="005C3F2E" w:rsidRPr="0089008B" w:rsidSect="002D0ED6">
          <w:footerReference w:type="default" r:id="rId198"/>
          <w:type w:val="continuous"/>
          <w:pgSz w:w="12240" w:h="15840" w:code="1"/>
          <w:pgMar w:top="1170" w:right="720" w:bottom="720" w:left="720" w:header="432" w:footer="288" w:gutter="0"/>
          <w:cols w:space="360"/>
          <w:docGrid w:linePitch="360"/>
        </w:sectPr>
      </w:pPr>
      <w:r w:rsidRPr="0089008B">
        <w:rPr>
          <w:lang w:val="es-ES"/>
        </w:rPr>
        <w:br w:type="page"/>
      </w:r>
    </w:p>
    <w:p w14:paraId="7152D060" w14:textId="32746E66" w:rsidR="00AE3B6A" w:rsidRPr="004307BD" w:rsidRDefault="00AE3B6A" w:rsidP="00AE3B6A">
      <w:pPr>
        <w:pStyle w:val="PURSectionHeading"/>
        <w:rPr>
          <w:lang w:val="pt-BR"/>
        </w:rPr>
      </w:pPr>
      <w:bookmarkStart w:id="1050" w:name="_Toc299519184"/>
      <w:bookmarkStart w:id="1051" w:name="_Toc299525048"/>
      <w:bookmarkStart w:id="1052" w:name="_Toc299531616"/>
      <w:bookmarkStart w:id="1053" w:name="_Toc299531940"/>
      <w:bookmarkStart w:id="1054" w:name="_Toc299957231"/>
      <w:bookmarkStart w:id="1055" w:name="_Toc346536896"/>
      <w:bookmarkStart w:id="1056" w:name="_Toc339280360"/>
      <w:bookmarkStart w:id="1057" w:name="_Toc363552833"/>
      <w:bookmarkStart w:id="1058" w:name="_Toc378682300"/>
      <w:bookmarkStart w:id="1059" w:name="_Toc371268312"/>
      <w:bookmarkStart w:id="1060" w:name="_Toc379278515"/>
      <w:bookmarkStart w:id="1061" w:name="_Toc388997287"/>
      <w:bookmarkStart w:id="1062" w:name="Index"/>
      <w:bookmarkEnd w:id="6"/>
      <w:r w:rsidRPr="004307BD">
        <w:rPr>
          <w:lang w:val="pt-BR"/>
        </w:rPr>
        <w:lastRenderedPageBreak/>
        <w:t>Índice de Producto</w:t>
      </w:r>
      <w:bookmarkEnd w:id="1050"/>
      <w:bookmarkEnd w:id="1051"/>
      <w:bookmarkEnd w:id="1052"/>
      <w:bookmarkEnd w:id="1053"/>
      <w:bookmarkEnd w:id="1054"/>
      <w:bookmarkEnd w:id="1055"/>
      <w:bookmarkEnd w:id="1056"/>
      <w:bookmarkEnd w:id="1057"/>
      <w:bookmarkEnd w:id="1058"/>
      <w:bookmarkEnd w:id="1059"/>
      <w:bookmarkEnd w:id="1060"/>
      <w:bookmarkEnd w:id="1061"/>
    </w:p>
    <w:p w14:paraId="3E37C1F4" w14:textId="77777777" w:rsidR="00687FCC" w:rsidRDefault="00231176" w:rsidP="00AE3B6A">
      <w:pPr>
        <w:pStyle w:val="PURSectionHeading"/>
        <w:rPr>
          <w:noProof/>
          <w:lang w:val="es-ES"/>
        </w:rPr>
        <w:sectPr w:rsidR="00687FCC" w:rsidSect="00687FCC">
          <w:footerReference w:type="default" r:id="rId199"/>
          <w:type w:val="continuous"/>
          <w:pgSz w:w="12240" w:h="15840" w:code="1"/>
          <w:pgMar w:top="1170" w:right="720" w:bottom="720" w:left="720" w:header="432" w:footer="288" w:gutter="0"/>
          <w:cols w:num="2" w:space="360"/>
          <w:docGrid w:linePitch="360"/>
        </w:sectPr>
      </w:pPr>
      <w:r w:rsidRPr="0089008B">
        <w:rPr>
          <w:lang w:val="es-ES"/>
        </w:rPr>
        <w:fldChar w:fldCharType="begin"/>
      </w:r>
      <w:r w:rsidR="00AE3B6A" w:rsidRPr="0089008B">
        <w:rPr>
          <w:lang w:val="es-ES"/>
        </w:rPr>
        <w:instrText xml:space="preserve"> INDEX \c "2" \z "1033" </w:instrText>
      </w:r>
      <w:r w:rsidRPr="0089008B">
        <w:rPr>
          <w:lang w:val="es-ES"/>
        </w:rPr>
        <w:fldChar w:fldCharType="separate"/>
      </w:r>
    </w:p>
    <w:p w14:paraId="7C187259" w14:textId="77777777" w:rsidR="00687FCC" w:rsidRDefault="00687FCC">
      <w:pPr>
        <w:pStyle w:val="Index1"/>
        <w:rPr>
          <w:noProof/>
        </w:rPr>
      </w:pPr>
      <w:r w:rsidRPr="00AE5122">
        <w:rPr>
          <w:noProof/>
          <w:lang w:val="es-ES"/>
        </w:rPr>
        <w:lastRenderedPageBreak/>
        <w:t>BizTalk Server 2013 R2 Branch</w:t>
      </w:r>
      <w:r>
        <w:rPr>
          <w:noProof/>
        </w:rPr>
        <w:t>, 27</w:t>
      </w:r>
    </w:p>
    <w:p w14:paraId="50E7AFD3" w14:textId="77777777" w:rsidR="00687FCC" w:rsidRDefault="00687FCC">
      <w:pPr>
        <w:pStyle w:val="Index1"/>
        <w:rPr>
          <w:noProof/>
        </w:rPr>
      </w:pPr>
      <w:r w:rsidRPr="00AE5122">
        <w:rPr>
          <w:noProof/>
          <w:lang w:val="es-ES"/>
        </w:rPr>
        <w:t>BizTalk Server 2013 R2 Enterprise</w:t>
      </w:r>
      <w:r>
        <w:rPr>
          <w:noProof/>
        </w:rPr>
        <w:t>, 27</w:t>
      </w:r>
    </w:p>
    <w:p w14:paraId="63511647" w14:textId="77777777" w:rsidR="00687FCC" w:rsidRDefault="00687FCC">
      <w:pPr>
        <w:pStyle w:val="Index1"/>
        <w:rPr>
          <w:noProof/>
        </w:rPr>
      </w:pPr>
      <w:r w:rsidRPr="00AE5122">
        <w:rPr>
          <w:noProof/>
          <w:lang w:val="es-ES"/>
        </w:rPr>
        <w:t>BizTalk Server 2013 R2 Standard</w:t>
      </w:r>
      <w:r>
        <w:rPr>
          <w:noProof/>
        </w:rPr>
        <w:t>, 27</w:t>
      </w:r>
    </w:p>
    <w:p w14:paraId="38D09FD3" w14:textId="77777777" w:rsidR="00687FCC" w:rsidRDefault="00687FCC">
      <w:pPr>
        <w:pStyle w:val="Index1"/>
        <w:rPr>
          <w:noProof/>
        </w:rPr>
      </w:pPr>
      <w:r w:rsidRPr="00AE5122">
        <w:rPr>
          <w:noProof/>
          <w:lang w:val="es-ES"/>
        </w:rPr>
        <w:t>Business Intelligence de SQL Server 2014</w:t>
      </w:r>
      <w:r>
        <w:rPr>
          <w:noProof/>
        </w:rPr>
        <w:t>, 51</w:t>
      </w:r>
    </w:p>
    <w:p w14:paraId="3690290F" w14:textId="77777777" w:rsidR="00687FCC" w:rsidRDefault="00687FCC">
      <w:pPr>
        <w:pStyle w:val="Index1"/>
        <w:rPr>
          <w:noProof/>
        </w:rPr>
      </w:pPr>
      <w:r w:rsidRPr="00AE5122">
        <w:rPr>
          <w:noProof/>
          <w:lang w:val="es-ES"/>
        </w:rPr>
        <w:t>Cloud Platform Guest</w:t>
      </w:r>
      <w:r>
        <w:rPr>
          <w:noProof/>
        </w:rPr>
        <w:t>, 64</w:t>
      </w:r>
    </w:p>
    <w:p w14:paraId="53840242" w14:textId="77777777" w:rsidR="00687FCC" w:rsidRDefault="00687FCC">
      <w:pPr>
        <w:pStyle w:val="Index1"/>
        <w:rPr>
          <w:noProof/>
        </w:rPr>
      </w:pPr>
      <w:r w:rsidRPr="00AE5122">
        <w:rPr>
          <w:noProof/>
          <w:lang w:val="es-ES"/>
        </w:rPr>
        <w:t>Cloud Platform Suite</w:t>
      </w:r>
      <w:r>
        <w:rPr>
          <w:noProof/>
        </w:rPr>
        <w:t>, 63</w:t>
      </w:r>
    </w:p>
    <w:p w14:paraId="0A5787B4" w14:textId="77777777" w:rsidR="00687FCC" w:rsidRDefault="00687FCC">
      <w:pPr>
        <w:pStyle w:val="Index1"/>
        <w:rPr>
          <w:noProof/>
        </w:rPr>
      </w:pPr>
      <w:r w:rsidRPr="00AE5122">
        <w:rPr>
          <w:noProof/>
          <w:lang w:val="fr-FR"/>
        </w:rPr>
        <w:t>Core Infrastructure Server Suite Datacenter</w:t>
      </w:r>
      <w:r>
        <w:rPr>
          <w:noProof/>
        </w:rPr>
        <w:t>, 13</w:t>
      </w:r>
    </w:p>
    <w:p w14:paraId="5AFDC32E" w14:textId="77777777" w:rsidR="00687FCC" w:rsidRDefault="00687FCC">
      <w:pPr>
        <w:pStyle w:val="Index1"/>
        <w:rPr>
          <w:noProof/>
        </w:rPr>
      </w:pPr>
      <w:r w:rsidRPr="00AE5122">
        <w:rPr>
          <w:noProof/>
          <w:lang w:val="fr-FR"/>
        </w:rPr>
        <w:t>Core Infrastructure Server Suite Standard</w:t>
      </w:r>
      <w:r>
        <w:rPr>
          <w:noProof/>
        </w:rPr>
        <w:t>, 14</w:t>
      </w:r>
    </w:p>
    <w:p w14:paraId="54359DCB" w14:textId="77777777" w:rsidR="00687FCC" w:rsidRDefault="00687FCC">
      <w:pPr>
        <w:pStyle w:val="Index1"/>
        <w:rPr>
          <w:noProof/>
        </w:rPr>
      </w:pPr>
      <w:r w:rsidRPr="00AE5122">
        <w:rPr>
          <w:noProof/>
          <w:lang w:val="es-ES"/>
        </w:rPr>
        <w:t>Exchange Server 2013, ediciones Standard y Enterprise</w:t>
      </w:r>
      <w:r>
        <w:rPr>
          <w:noProof/>
        </w:rPr>
        <w:t>, 35</w:t>
      </w:r>
    </w:p>
    <w:p w14:paraId="27F345AC" w14:textId="77777777" w:rsidR="00687FCC" w:rsidRDefault="00687FCC">
      <w:pPr>
        <w:pStyle w:val="Index1"/>
        <w:rPr>
          <w:noProof/>
        </w:rPr>
      </w:pPr>
      <w:r w:rsidRPr="00AE5122">
        <w:rPr>
          <w:noProof/>
          <w:lang w:val="es-ES"/>
        </w:rPr>
        <w:t>Lync Server 2013</w:t>
      </w:r>
      <w:r>
        <w:rPr>
          <w:noProof/>
        </w:rPr>
        <w:t>, 37</w:t>
      </w:r>
    </w:p>
    <w:p w14:paraId="3AC4918E" w14:textId="77777777" w:rsidR="00687FCC" w:rsidRDefault="00687FCC">
      <w:pPr>
        <w:pStyle w:val="Index1"/>
        <w:rPr>
          <w:noProof/>
        </w:rPr>
      </w:pPr>
      <w:r>
        <w:rPr>
          <w:noProof/>
        </w:rPr>
        <w:t>Microsoft Application Virtualization Hosting para Desktops, 39</w:t>
      </w:r>
    </w:p>
    <w:p w14:paraId="2210C5A9" w14:textId="3C20D38E" w:rsidR="00687FCC" w:rsidRDefault="00687FCC">
      <w:pPr>
        <w:pStyle w:val="Index1"/>
        <w:rPr>
          <w:noProof/>
        </w:rPr>
      </w:pPr>
      <w:r w:rsidRPr="00AE5122">
        <w:rPr>
          <w:noProof/>
          <w:lang w:val="es-ES"/>
        </w:rPr>
        <w:t xml:space="preserve">Microsoft Application Virtualization para </w:t>
      </w:r>
      <w:r>
        <w:rPr>
          <w:noProof/>
          <w:lang w:val="es-ES"/>
        </w:rPr>
        <w:br/>
      </w:r>
      <w:r w:rsidRPr="00AE5122">
        <w:rPr>
          <w:noProof/>
          <w:lang w:val="es-ES"/>
        </w:rPr>
        <w:t>Servicios de Escritorio remoto.</w:t>
      </w:r>
      <w:r>
        <w:rPr>
          <w:noProof/>
        </w:rPr>
        <w:t>, 39</w:t>
      </w:r>
    </w:p>
    <w:p w14:paraId="787BAC66" w14:textId="77777777" w:rsidR="00687FCC" w:rsidRDefault="00687FCC">
      <w:pPr>
        <w:pStyle w:val="Index1"/>
        <w:rPr>
          <w:noProof/>
        </w:rPr>
      </w:pPr>
      <w:r w:rsidRPr="00AE5122">
        <w:rPr>
          <w:noProof/>
          <w:lang w:val="es-ES"/>
        </w:rPr>
        <w:t>Microsoft Dynamics AX 2012 R3</w:t>
      </w:r>
      <w:r>
        <w:rPr>
          <w:noProof/>
        </w:rPr>
        <w:t>, 40</w:t>
      </w:r>
    </w:p>
    <w:p w14:paraId="3B91B440" w14:textId="77777777" w:rsidR="00687FCC" w:rsidRDefault="00687FCC">
      <w:pPr>
        <w:pStyle w:val="Index1"/>
        <w:rPr>
          <w:noProof/>
        </w:rPr>
      </w:pPr>
      <w:r w:rsidRPr="00AE5122">
        <w:rPr>
          <w:noProof/>
          <w:lang w:val="es-ES"/>
        </w:rPr>
        <w:t>Microsoft Dynamics C5 2012</w:t>
      </w:r>
      <w:r>
        <w:rPr>
          <w:noProof/>
        </w:rPr>
        <w:t>, 15, 41</w:t>
      </w:r>
    </w:p>
    <w:p w14:paraId="5FBCC401" w14:textId="77777777" w:rsidR="00687FCC" w:rsidRDefault="00687FCC">
      <w:pPr>
        <w:pStyle w:val="Index1"/>
        <w:rPr>
          <w:noProof/>
        </w:rPr>
      </w:pPr>
      <w:r w:rsidRPr="00AE5122">
        <w:rPr>
          <w:noProof/>
          <w:lang w:val="es-ES"/>
        </w:rPr>
        <w:t>Microsoft Dynamics CRM 2013 Service Provider</w:t>
      </w:r>
      <w:r>
        <w:rPr>
          <w:noProof/>
        </w:rPr>
        <w:t>, 42</w:t>
      </w:r>
    </w:p>
    <w:p w14:paraId="67B84283" w14:textId="77777777" w:rsidR="00687FCC" w:rsidRDefault="00687FCC">
      <w:pPr>
        <w:pStyle w:val="Index1"/>
        <w:rPr>
          <w:noProof/>
        </w:rPr>
      </w:pPr>
      <w:r w:rsidRPr="00AE5122">
        <w:rPr>
          <w:noProof/>
          <w:lang w:val="es-ES"/>
        </w:rPr>
        <w:t>Microsoft Dynamics GP 2013</w:t>
      </w:r>
      <w:r>
        <w:rPr>
          <w:noProof/>
        </w:rPr>
        <w:t>, 16, 43</w:t>
      </w:r>
    </w:p>
    <w:p w14:paraId="22DC87DD" w14:textId="77777777" w:rsidR="00687FCC" w:rsidRDefault="00687FCC">
      <w:pPr>
        <w:pStyle w:val="Index1"/>
        <w:rPr>
          <w:noProof/>
        </w:rPr>
      </w:pPr>
      <w:r w:rsidRPr="00AE5122">
        <w:rPr>
          <w:noProof/>
          <w:lang w:val="es-ES"/>
        </w:rPr>
        <w:t>Microsoft Dynamics NAV 2013 R2</w:t>
      </w:r>
      <w:r>
        <w:rPr>
          <w:noProof/>
        </w:rPr>
        <w:t>, 17, 44</w:t>
      </w:r>
    </w:p>
    <w:p w14:paraId="0154EED3" w14:textId="77777777" w:rsidR="00687FCC" w:rsidRDefault="00687FCC">
      <w:pPr>
        <w:pStyle w:val="Index1"/>
        <w:rPr>
          <w:noProof/>
        </w:rPr>
      </w:pPr>
      <w:r w:rsidRPr="00AE5122">
        <w:rPr>
          <w:noProof/>
          <w:lang w:val="es-ES"/>
        </w:rPr>
        <w:t>Microsoft Dynamics SL 2011</w:t>
      </w:r>
      <w:r>
        <w:rPr>
          <w:noProof/>
        </w:rPr>
        <w:t>, 17, 45</w:t>
      </w:r>
    </w:p>
    <w:p w14:paraId="325AB758" w14:textId="5260AFD9" w:rsidR="00687FCC" w:rsidRDefault="00687FCC">
      <w:pPr>
        <w:pStyle w:val="Index1"/>
        <w:rPr>
          <w:noProof/>
        </w:rPr>
      </w:pPr>
      <w:r w:rsidRPr="00AE5122">
        <w:rPr>
          <w:noProof/>
          <w:lang w:val="es-ES"/>
        </w:rPr>
        <w:t xml:space="preserve">Microsoft User Experience Virtualization </w:t>
      </w:r>
      <w:r>
        <w:rPr>
          <w:noProof/>
          <w:lang w:val="es-ES"/>
        </w:rPr>
        <w:br/>
      </w:r>
      <w:r w:rsidRPr="00AE5122">
        <w:rPr>
          <w:noProof/>
          <w:lang w:val="es-ES"/>
        </w:rPr>
        <w:t>Hosting para Desktops v2.0</w:t>
      </w:r>
      <w:r>
        <w:rPr>
          <w:noProof/>
        </w:rPr>
        <w:t>, 47</w:t>
      </w:r>
    </w:p>
    <w:p w14:paraId="5D3888A1" w14:textId="77777777" w:rsidR="00687FCC" w:rsidRDefault="00687FCC">
      <w:pPr>
        <w:pStyle w:val="Index1"/>
        <w:rPr>
          <w:noProof/>
        </w:rPr>
      </w:pPr>
      <w:r w:rsidRPr="00AE5122">
        <w:rPr>
          <w:noProof/>
          <w:lang w:val="es-ES"/>
        </w:rPr>
        <w:t>Office Multi Language Pack 2013</w:t>
      </w:r>
      <w:r>
        <w:rPr>
          <w:noProof/>
        </w:rPr>
        <w:t>, 47</w:t>
      </w:r>
    </w:p>
    <w:p w14:paraId="5CDE6FC7" w14:textId="77777777" w:rsidR="00687FCC" w:rsidRDefault="00687FCC">
      <w:pPr>
        <w:pStyle w:val="Index1"/>
        <w:rPr>
          <w:noProof/>
        </w:rPr>
      </w:pPr>
      <w:r w:rsidRPr="00AE5122">
        <w:rPr>
          <w:noProof/>
          <w:lang w:val="es-ES"/>
        </w:rPr>
        <w:t>Office Professional Plus 2013</w:t>
      </w:r>
      <w:r>
        <w:rPr>
          <w:noProof/>
        </w:rPr>
        <w:t>, 47</w:t>
      </w:r>
    </w:p>
    <w:p w14:paraId="5C72FB02" w14:textId="77777777" w:rsidR="00687FCC" w:rsidRDefault="00687FCC">
      <w:pPr>
        <w:pStyle w:val="Index1"/>
        <w:rPr>
          <w:noProof/>
        </w:rPr>
      </w:pPr>
      <w:r w:rsidRPr="00AE5122">
        <w:rPr>
          <w:noProof/>
          <w:lang w:val="es-ES"/>
        </w:rPr>
        <w:t>Office, edición Standard 2013</w:t>
      </w:r>
      <w:r>
        <w:rPr>
          <w:noProof/>
        </w:rPr>
        <w:t>, 48</w:t>
      </w:r>
    </w:p>
    <w:p w14:paraId="42147423" w14:textId="77777777" w:rsidR="00687FCC" w:rsidRDefault="00687FCC">
      <w:pPr>
        <w:pStyle w:val="Index1"/>
        <w:rPr>
          <w:noProof/>
        </w:rPr>
      </w:pPr>
      <w:r w:rsidRPr="00AE5122">
        <w:rPr>
          <w:noProof/>
          <w:lang w:val="es-ES"/>
        </w:rPr>
        <w:t>Productivity Suite</w:t>
      </w:r>
      <w:r>
        <w:rPr>
          <w:noProof/>
        </w:rPr>
        <w:t>, 48</w:t>
      </w:r>
    </w:p>
    <w:p w14:paraId="25B83896" w14:textId="77777777" w:rsidR="00687FCC" w:rsidRDefault="00687FCC">
      <w:pPr>
        <w:pStyle w:val="Index1"/>
        <w:rPr>
          <w:noProof/>
        </w:rPr>
      </w:pPr>
      <w:r w:rsidRPr="00AE5122">
        <w:rPr>
          <w:noProof/>
          <w:lang w:val="es-ES"/>
        </w:rPr>
        <w:t>Project 2013 Professional</w:t>
      </w:r>
      <w:r>
        <w:rPr>
          <w:noProof/>
        </w:rPr>
        <w:t>, 49</w:t>
      </w:r>
    </w:p>
    <w:p w14:paraId="275F8C1D" w14:textId="77777777" w:rsidR="00687FCC" w:rsidRDefault="00687FCC">
      <w:pPr>
        <w:pStyle w:val="Index1"/>
        <w:rPr>
          <w:noProof/>
        </w:rPr>
      </w:pPr>
      <w:r w:rsidRPr="00AE5122">
        <w:rPr>
          <w:noProof/>
          <w:lang w:val="es-ES"/>
        </w:rPr>
        <w:t>Project 2013 Standard</w:t>
      </w:r>
      <w:r>
        <w:rPr>
          <w:noProof/>
        </w:rPr>
        <w:t>, 49</w:t>
      </w:r>
    </w:p>
    <w:p w14:paraId="178F022A" w14:textId="77777777" w:rsidR="00687FCC" w:rsidRDefault="00687FCC">
      <w:pPr>
        <w:pStyle w:val="Index1"/>
        <w:rPr>
          <w:noProof/>
        </w:rPr>
      </w:pPr>
      <w:r w:rsidRPr="00AE5122">
        <w:rPr>
          <w:noProof/>
          <w:lang w:val="es-ES"/>
        </w:rPr>
        <w:t>Project Server 2013</w:t>
      </w:r>
      <w:r>
        <w:rPr>
          <w:noProof/>
        </w:rPr>
        <w:t>, 50</w:t>
      </w:r>
    </w:p>
    <w:p w14:paraId="6452BFA0" w14:textId="77777777" w:rsidR="00687FCC" w:rsidRDefault="00687FCC">
      <w:pPr>
        <w:pStyle w:val="Index1"/>
        <w:rPr>
          <w:noProof/>
        </w:rPr>
      </w:pPr>
      <w:r w:rsidRPr="00AE5122">
        <w:rPr>
          <w:noProof/>
          <w:lang w:val="es-ES"/>
        </w:rPr>
        <w:t>Provisioning System</w:t>
      </w:r>
      <w:r>
        <w:rPr>
          <w:noProof/>
        </w:rPr>
        <w:t>, 18</w:t>
      </w:r>
    </w:p>
    <w:p w14:paraId="558E4A12" w14:textId="77777777" w:rsidR="00687FCC" w:rsidRDefault="00687FCC">
      <w:pPr>
        <w:pStyle w:val="Index1"/>
        <w:rPr>
          <w:noProof/>
        </w:rPr>
      </w:pPr>
      <w:r w:rsidRPr="00AE5122">
        <w:rPr>
          <w:noProof/>
          <w:lang w:val="es-ES"/>
        </w:rPr>
        <w:lastRenderedPageBreak/>
        <w:t>R2 de Forefront Identity Manager 2010</w:t>
      </w:r>
      <w:r>
        <w:rPr>
          <w:noProof/>
        </w:rPr>
        <w:t>, 37</w:t>
      </w:r>
    </w:p>
    <w:p w14:paraId="4EBC726C" w14:textId="6246F9B0" w:rsidR="00687FCC" w:rsidRDefault="00687FCC">
      <w:pPr>
        <w:pStyle w:val="Index1"/>
        <w:rPr>
          <w:noProof/>
        </w:rPr>
      </w:pPr>
      <w:r w:rsidRPr="00AE5122">
        <w:rPr>
          <w:noProof/>
          <w:lang w:val="es-ES"/>
        </w:rPr>
        <w:t xml:space="preserve">Servicio de sincronización para el hospedaje de </w:t>
      </w:r>
      <w:r>
        <w:rPr>
          <w:noProof/>
          <w:lang w:val="es-ES"/>
        </w:rPr>
        <w:br/>
      </w:r>
      <w:r w:rsidRPr="00AE5122">
        <w:rPr>
          <w:noProof/>
          <w:lang w:val="es-ES"/>
        </w:rPr>
        <w:t>Forefront Identity Manager 2010 R2</w:t>
      </w:r>
      <w:r>
        <w:rPr>
          <w:noProof/>
        </w:rPr>
        <w:t>, 15</w:t>
      </w:r>
    </w:p>
    <w:p w14:paraId="2E7E89EE" w14:textId="57E5B751" w:rsidR="00687FCC" w:rsidRDefault="00687FCC">
      <w:pPr>
        <w:pStyle w:val="Index1"/>
        <w:rPr>
          <w:noProof/>
        </w:rPr>
      </w:pPr>
      <w:r w:rsidRPr="00AE5122">
        <w:rPr>
          <w:noProof/>
          <w:lang w:val="es-ES"/>
        </w:rPr>
        <w:t xml:space="preserve">Servicios de Administración de Derechos de </w:t>
      </w:r>
      <w:r>
        <w:rPr>
          <w:noProof/>
          <w:lang w:val="es-ES"/>
        </w:rPr>
        <w:br/>
      </w:r>
      <w:r w:rsidRPr="00AE5122">
        <w:rPr>
          <w:noProof/>
          <w:lang w:val="es-ES"/>
        </w:rPr>
        <w:t>Active Directory de Windows Server 2012 R2</w:t>
      </w:r>
      <w:r>
        <w:rPr>
          <w:noProof/>
        </w:rPr>
        <w:t>, 61</w:t>
      </w:r>
    </w:p>
    <w:p w14:paraId="477E2A21" w14:textId="77777777" w:rsidR="00687FCC" w:rsidRDefault="00687FCC">
      <w:pPr>
        <w:pStyle w:val="Index1"/>
        <w:rPr>
          <w:noProof/>
        </w:rPr>
      </w:pPr>
      <w:r w:rsidRPr="00AE5122">
        <w:rPr>
          <w:noProof/>
          <w:lang w:val="pt-BR"/>
        </w:rPr>
        <w:t>Servicios de Escritorio Remoto de Windows Server 2012 R2</w:t>
      </w:r>
      <w:r>
        <w:rPr>
          <w:noProof/>
        </w:rPr>
        <w:t>, 62</w:t>
      </w:r>
    </w:p>
    <w:p w14:paraId="4E231672" w14:textId="77777777" w:rsidR="00687FCC" w:rsidRDefault="00687FCC">
      <w:pPr>
        <w:pStyle w:val="Index1"/>
        <w:rPr>
          <w:noProof/>
        </w:rPr>
      </w:pPr>
      <w:r w:rsidRPr="00AE5122">
        <w:rPr>
          <w:noProof/>
          <w:lang w:val="es-ES"/>
        </w:rPr>
        <w:t>SharePoint 2013 Hosting</w:t>
      </w:r>
      <w:r>
        <w:rPr>
          <w:noProof/>
        </w:rPr>
        <w:t>, 18</w:t>
      </w:r>
    </w:p>
    <w:p w14:paraId="3320E0D1" w14:textId="77777777" w:rsidR="00687FCC" w:rsidRDefault="00687FCC">
      <w:pPr>
        <w:pStyle w:val="Index1"/>
        <w:rPr>
          <w:noProof/>
        </w:rPr>
      </w:pPr>
      <w:r w:rsidRPr="00AE5122">
        <w:rPr>
          <w:noProof/>
          <w:lang w:val="es-ES"/>
        </w:rPr>
        <w:t>SharePoint Server 2013</w:t>
      </w:r>
      <w:r>
        <w:rPr>
          <w:noProof/>
        </w:rPr>
        <w:t>, 50</w:t>
      </w:r>
    </w:p>
    <w:p w14:paraId="0F5D7DC2" w14:textId="77777777" w:rsidR="00687FCC" w:rsidRDefault="00687FCC">
      <w:pPr>
        <w:pStyle w:val="Index1"/>
        <w:rPr>
          <w:noProof/>
        </w:rPr>
      </w:pPr>
      <w:r w:rsidRPr="00AE5122">
        <w:rPr>
          <w:noProof/>
          <w:lang w:val="es-ES"/>
        </w:rPr>
        <w:t>SQL Server 2014 Enterprise Core</w:t>
      </w:r>
      <w:r>
        <w:rPr>
          <w:noProof/>
        </w:rPr>
        <w:t>, 28</w:t>
      </w:r>
    </w:p>
    <w:p w14:paraId="10AE2810" w14:textId="77777777" w:rsidR="00687FCC" w:rsidRDefault="00687FCC">
      <w:pPr>
        <w:pStyle w:val="Index1"/>
        <w:rPr>
          <w:noProof/>
        </w:rPr>
      </w:pPr>
      <w:r w:rsidRPr="00AE5122">
        <w:rPr>
          <w:noProof/>
          <w:lang w:val="es-ES"/>
        </w:rPr>
        <w:t>SQL Server 2014 Standard</w:t>
      </w:r>
      <w:r>
        <w:rPr>
          <w:noProof/>
        </w:rPr>
        <w:t>, 51</w:t>
      </w:r>
    </w:p>
    <w:p w14:paraId="0443A437" w14:textId="77777777" w:rsidR="00687FCC" w:rsidRDefault="00687FCC">
      <w:pPr>
        <w:pStyle w:val="Index1"/>
        <w:rPr>
          <w:noProof/>
        </w:rPr>
      </w:pPr>
      <w:r w:rsidRPr="00AE5122">
        <w:rPr>
          <w:noProof/>
          <w:lang w:val="es-ES"/>
        </w:rPr>
        <w:t>SQL Server 2014 Standard Core</w:t>
      </w:r>
      <w:r>
        <w:rPr>
          <w:noProof/>
        </w:rPr>
        <w:t>, 29</w:t>
      </w:r>
    </w:p>
    <w:p w14:paraId="31FF8083" w14:textId="77777777" w:rsidR="00687FCC" w:rsidRDefault="00687FCC">
      <w:pPr>
        <w:pStyle w:val="Index1"/>
        <w:rPr>
          <w:noProof/>
        </w:rPr>
      </w:pPr>
      <w:r w:rsidRPr="00AE5122">
        <w:rPr>
          <w:noProof/>
          <w:lang w:val="es-ES"/>
        </w:rPr>
        <w:t>SQL Server 2014 Web Core</w:t>
      </w:r>
      <w:r>
        <w:rPr>
          <w:noProof/>
        </w:rPr>
        <w:t>, 29</w:t>
      </w:r>
    </w:p>
    <w:p w14:paraId="31F1F3B6" w14:textId="77777777" w:rsidR="00687FCC" w:rsidRDefault="00687FCC">
      <w:pPr>
        <w:pStyle w:val="Index1"/>
        <w:rPr>
          <w:noProof/>
        </w:rPr>
      </w:pPr>
      <w:r w:rsidRPr="00AE5122">
        <w:rPr>
          <w:noProof/>
          <w:lang w:val="fr-FR"/>
        </w:rPr>
        <w:t>System Center 2012 R2 Client Management Suite</w:t>
      </w:r>
      <w:r>
        <w:rPr>
          <w:noProof/>
        </w:rPr>
        <w:t>, 52</w:t>
      </w:r>
    </w:p>
    <w:p w14:paraId="2A1F69F4" w14:textId="77777777" w:rsidR="00687FCC" w:rsidRDefault="00687FCC">
      <w:pPr>
        <w:pStyle w:val="Index1"/>
        <w:rPr>
          <w:noProof/>
        </w:rPr>
      </w:pPr>
      <w:r>
        <w:rPr>
          <w:noProof/>
        </w:rPr>
        <w:t>System Center 2012 R2 Configuration Manager, 52</w:t>
      </w:r>
    </w:p>
    <w:p w14:paraId="12309181" w14:textId="77777777" w:rsidR="00687FCC" w:rsidRDefault="00687FCC">
      <w:pPr>
        <w:pStyle w:val="Index1"/>
        <w:rPr>
          <w:noProof/>
        </w:rPr>
      </w:pPr>
      <w:r w:rsidRPr="00AE5122">
        <w:rPr>
          <w:noProof/>
          <w:lang w:val="es-ES"/>
        </w:rPr>
        <w:t>System Center 2012 R2 Datacenter</w:t>
      </w:r>
      <w:r>
        <w:rPr>
          <w:noProof/>
        </w:rPr>
        <w:t>, 19</w:t>
      </w:r>
    </w:p>
    <w:p w14:paraId="6C4ACFDC" w14:textId="77777777" w:rsidR="00687FCC" w:rsidRDefault="00687FCC">
      <w:pPr>
        <w:pStyle w:val="Index1"/>
        <w:rPr>
          <w:noProof/>
        </w:rPr>
      </w:pPr>
      <w:r w:rsidRPr="00AE5122">
        <w:rPr>
          <w:noProof/>
          <w:lang w:val="es-ES"/>
        </w:rPr>
        <w:t>System Center 2012 R2 Standard</w:t>
      </w:r>
      <w:r>
        <w:rPr>
          <w:noProof/>
        </w:rPr>
        <w:t>, 20</w:t>
      </w:r>
    </w:p>
    <w:p w14:paraId="0D152E80" w14:textId="77777777" w:rsidR="00687FCC" w:rsidRDefault="00687FCC">
      <w:pPr>
        <w:pStyle w:val="Index1"/>
        <w:rPr>
          <w:noProof/>
        </w:rPr>
      </w:pPr>
      <w:r w:rsidRPr="00AE5122">
        <w:rPr>
          <w:noProof/>
          <w:lang w:val="es-ES"/>
        </w:rPr>
        <w:t>System Center Endpoint Protection</w:t>
      </w:r>
      <w:r>
        <w:rPr>
          <w:noProof/>
        </w:rPr>
        <w:t>, 69</w:t>
      </w:r>
    </w:p>
    <w:p w14:paraId="00A5967B" w14:textId="77777777" w:rsidR="00687FCC" w:rsidRDefault="00687FCC">
      <w:pPr>
        <w:pStyle w:val="Index1"/>
        <w:rPr>
          <w:noProof/>
        </w:rPr>
      </w:pPr>
      <w:r w:rsidRPr="00AE5122">
        <w:rPr>
          <w:noProof/>
          <w:lang w:val="es-ES"/>
        </w:rPr>
        <w:t>Visio 2013 Professional</w:t>
      </w:r>
      <w:r>
        <w:rPr>
          <w:noProof/>
        </w:rPr>
        <w:t>, 52</w:t>
      </w:r>
    </w:p>
    <w:p w14:paraId="6B8AA614" w14:textId="77777777" w:rsidR="00687FCC" w:rsidRDefault="00687FCC">
      <w:pPr>
        <w:pStyle w:val="Index1"/>
        <w:rPr>
          <w:noProof/>
        </w:rPr>
      </w:pPr>
      <w:r w:rsidRPr="00AE5122">
        <w:rPr>
          <w:noProof/>
          <w:lang w:val="es-ES"/>
        </w:rPr>
        <w:t>Visio 2013 Standard</w:t>
      </w:r>
      <w:r>
        <w:rPr>
          <w:noProof/>
        </w:rPr>
        <w:t>, 53</w:t>
      </w:r>
    </w:p>
    <w:p w14:paraId="41122C5A" w14:textId="77777777" w:rsidR="00687FCC" w:rsidRDefault="00687FCC">
      <w:pPr>
        <w:pStyle w:val="Index1"/>
        <w:rPr>
          <w:noProof/>
        </w:rPr>
      </w:pPr>
      <w:r w:rsidRPr="00AE5122">
        <w:rPr>
          <w:noProof/>
          <w:lang w:val="es-ES"/>
        </w:rPr>
        <w:t>Visual Studio Premium 2013</w:t>
      </w:r>
      <w:r>
        <w:rPr>
          <w:noProof/>
        </w:rPr>
        <w:t>, 53</w:t>
      </w:r>
    </w:p>
    <w:p w14:paraId="713C4B0A" w14:textId="77777777" w:rsidR="00687FCC" w:rsidRDefault="00687FCC">
      <w:pPr>
        <w:pStyle w:val="Index1"/>
        <w:rPr>
          <w:noProof/>
        </w:rPr>
      </w:pPr>
      <w:r w:rsidRPr="00AE5122">
        <w:rPr>
          <w:noProof/>
          <w:lang w:val="es-ES"/>
        </w:rPr>
        <w:t>Visual Studio Professional 2013</w:t>
      </w:r>
      <w:r>
        <w:rPr>
          <w:noProof/>
        </w:rPr>
        <w:t>, 55</w:t>
      </w:r>
    </w:p>
    <w:p w14:paraId="3117B060" w14:textId="22B68B39" w:rsidR="00687FCC" w:rsidRDefault="00687FCC">
      <w:pPr>
        <w:pStyle w:val="Index1"/>
        <w:rPr>
          <w:noProof/>
        </w:rPr>
      </w:pPr>
      <w:r w:rsidRPr="00AE5122">
        <w:rPr>
          <w:noProof/>
          <w:lang w:val="es-ES"/>
        </w:rPr>
        <w:t xml:space="preserve">Visual Studio Team Foundation Server 2013 con tecnología </w:t>
      </w:r>
      <w:r>
        <w:rPr>
          <w:noProof/>
          <w:lang w:val="es-ES"/>
        </w:rPr>
        <w:br/>
      </w:r>
      <w:r w:rsidRPr="00AE5122">
        <w:rPr>
          <w:noProof/>
          <w:lang w:val="es-ES"/>
        </w:rPr>
        <w:t>SQL Server 2014</w:t>
      </w:r>
      <w:r>
        <w:rPr>
          <w:noProof/>
        </w:rPr>
        <w:t>, 58</w:t>
      </w:r>
    </w:p>
    <w:p w14:paraId="74D62285" w14:textId="77777777" w:rsidR="00687FCC" w:rsidRDefault="00687FCC">
      <w:pPr>
        <w:pStyle w:val="Index1"/>
        <w:rPr>
          <w:noProof/>
        </w:rPr>
      </w:pPr>
      <w:r w:rsidRPr="00AE5122">
        <w:rPr>
          <w:noProof/>
          <w:lang w:val="es-ES"/>
        </w:rPr>
        <w:t>Visual Studio Test Professional 2013</w:t>
      </w:r>
      <w:r>
        <w:rPr>
          <w:noProof/>
        </w:rPr>
        <w:t>, 59</w:t>
      </w:r>
    </w:p>
    <w:p w14:paraId="55F74BBD" w14:textId="77777777" w:rsidR="00687FCC" w:rsidRDefault="00687FCC">
      <w:pPr>
        <w:pStyle w:val="Index1"/>
        <w:rPr>
          <w:noProof/>
        </w:rPr>
      </w:pPr>
      <w:r w:rsidRPr="00AE5122">
        <w:rPr>
          <w:noProof/>
          <w:lang w:val="es-ES"/>
        </w:rPr>
        <w:t>Visual Studio Ultimate 2013</w:t>
      </w:r>
      <w:r>
        <w:rPr>
          <w:noProof/>
        </w:rPr>
        <w:t>, 57</w:t>
      </w:r>
    </w:p>
    <w:p w14:paraId="0B218295" w14:textId="77777777" w:rsidR="00687FCC" w:rsidRDefault="00687FCC">
      <w:pPr>
        <w:pStyle w:val="Index1"/>
        <w:rPr>
          <w:noProof/>
        </w:rPr>
      </w:pPr>
      <w:r w:rsidRPr="00AE5122">
        <w:rPr>
          <w:noProof/>
          <w:lang w:val="es-ES"/>
        </w:rPr>
        <w:t>Windows Server 2012 R2 Datacenter</w:t>
      </w:r>
      <w:r>
        <w:rPr>
          <w:noProof/>
        </w:rPr>
        <w:t>, 21</w:t>
      </w:r>
    </w:p>
    <w:p w14:paraId="1F9B3757" w14:textId="77777777" w:rsidR="00687FCC" w:rsidRDefault="00687FCC">
      <w:pPr>
        <w:pStyle w:val="Index1"/>
        <w:rPr>
          <w:noProof/>
        </w:rPr>
      </w:pPr>
      <w:r w:rsidRPr="00AE5122">
        <w:rPr>
          <w:noProof/>
          <w:lang w:val="es-ES"/>
        </w:rPr>
        <w:t>Windows Server 2012 R2 Essentials</w:t>
      </w:r>
      <w:r>
        <w:rPr>
          <w:noProof/>
        </w:rPr>
        <w:t>, 23</w:t>
      </w:r>
    </w:p>
    <w:p w14:paraId="20A6DAB3" w14:textId="77777777" w:rsidR="00687FCC" w:rsidRDefault="00687FCC">
      <w:pPr>
        <w:pStyle w:val="Index1"/>
        <w:rPr>
          <w:noProof/>
        </w:rPr>
      </w:pPr>
      <w:r w:rsidRPr="00AE5122">
        <w:rPr>
          <w:noProof/>
          <w:lang w:val="es-ES"/>
        </w:rPr>
        <w:t>Windows Server 2012 R2 Standard</w:t>
      </w:r>
      <w:r>
        <w:rPr>
          <w:noProof/>
        </w:rPr>
        <w:t>, 22</w:t>
      </w:r>
    </w:p>
    <w:p w14:paraId="57965B41" w14:textId="77777777" w:rsidR="00687FCC" w:rsidRDefault="00687FCC" w:rsidP="00AE3B6A">
      <w:pPr>
        <w:pStyle w:val="PURSectionHeading"/>
        <w:rPr>
          <w:noProof/>
          <w:lang w:val="es-ES"/>
        </w:rPr>
        <w:sectPr w:rsidR="00687FCC" w:rsidSect="00687FCC">
          <w:type w:val="continuous"/>
          <w:pgSz w:w="12240" w:h="15840" w:code="1"/>
          <w:pgMar w:top="1170" w:right="720" w:bottom="720" w:left="720" w:header="432" w:footer="288" w:gutter="0"/>
          <w:cols w:num="2" w:space="720"/>
          <w:docGrid w:linePitch="360"/>
        </w:sectPr>
      </w:pPr>
    </w:p>
    <w:p w14:paraId="3953C0C4" w14:textId="77777777" w:rsidR="00AE3B6A" w:rsidRPr="004307BD" w:rsidRDefault="00231176" w:rsidP="00AE3B6A">
      <w:pPr>
        <w:pStyle w:val="PURSectionHeading"/>
      </w:pPr>
      <w:r w:rsidRPr="0089008B">
        <w:rPr>
          <w:lang w:val="es-ES"/>
        </w:rPr>
        <w:lastRenderedPageBreak/>
        <w:fldChar w:fldCharType="end"/>
      </w:r>
      <w:bookmarkEnd w:id="1062"/>
    </w:p>
    <w:p w14:paraId="5D16E5C9" w14:textId="77777777" w:rsidR="002B37E0" w:rsidRPr="004307BD" w:rsidRDefault="002B37E0" w:rsidP="00580F2E">
      <w:pPr>
        <w:pStyle w:val="PURBody"/>
      </w:pPr>
    </w:p>
    <w:sectPr w:rsidR="002B37E0" w:rsidRPr="004307BD" w:rsidSect="00687FCC">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40AE506E" w14:textId="77777777" w:rsidR="005461DC" w:rsidRDefault="005461DC" w:rsidP="007C7D4D">
      <w:pPr>
        <w:spacing w:after="0"/>
      </w:pPr>
      <w:r>
        <w:separator/>
      </w:r>
    </w:p>
    <w:p w14:paraId="7A505A68" w14:textId="77777777" w:rsidR="005461DC" w:rsidRDefault="005461DC"/>
    <w:p w14:paraId="77A94ECD" w14:textId="77777777" w:rsidR="005461DC" w:rsidRDefault="005461DC"/>
  </w:endnote>
  <w:endnote w:type="continuationSeparator" w:id="0">
    <w:p w14:paraId="17F4819A" w14:textId="77777777" w:rsidR="005461DC" w:rsidRDefault="005461DC" w:rsidP="007C7D4D">
      <w:pPr>
        <w:spacing w:after="0"/>
      </w:pPr>
      <w:r>
        <w:continuationSeparator/>
      </w:r>
    </w:p>
    <w:p w14:paraId="1A1CB9A1" w14:textId="77777777" w:rsidR="005461DC" w:rsidRDefault="005461DC"/>
    <w:p w14:paraId="5B0A104E" w14:textId="77777777" w:rsidR="005461DC" w:rsidRDefault="005461DC"/>
  </w:endnote>
  <w:endnote w:type="continuationNotice" w:id="1">
    <w:p w14:paraId="73917B17" w14:textId="77777777" w:rsidR="005461DC" w:rsidRDefault="005461DC">
      <w:pPr>
        <w:spacing w:after="0"/>
      </w:pPr>
    </w:p>
    <w:p w14:paraId="2F2C144C" w14:textId="77777777" w:rsidR="005461DC" w:rsidRDefault="005461DC"/>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4757DB" w:rsidRPr="0020626F" w:rsidRDefault="004757DB" w:rsidP="00F04120">
    <w:pPr>
      <w:pStyle w:val="PURPageNumber"/>
      <w:tabs>
        <w:tab w:val="clear" w:pos="14400"/>
        <w:tab w:val="right" w:pos="12240"/>
      </w:tabs>
    </w:pPr>
    <w:r>
      <w:tab/>
    </w:r>
  </w:p>
  <w:p w14:paraId="079CAC00" w14:textId="77777777" w:rsidR="004757DB" w:rsidRDefault="004757DB"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4757DB" w:rsidRPr="0089008B" w:rsidRDefault="004757DB" w:rsidP="00360DD8">
    <w:pPr>
      <w:pStyle w:val="Footer"/>
      <w:rPr>
        <w:lang w:val="es-ES"/>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89008B"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4757DB" w:rsidRPr="0089008B" w:rsidRDefault="004757DB" w:rsidP="00A22CC2">
          <w:pPr>
            <w:jc w:val="center"/>
            <w:rPr>
              <w:rFonts w:ascii="Arial Narrow" w:hAnsi="Arial Narrow"/>
              <w:b/>
              <w:color w:val="2E6BA3" w:themeColor="accent1" w:themeShade="80"/>
              <w:sz w:val="16"/>
              <w:lang w:val="es-ES"/>
            </w:rPr>
          </w:pPr>
          <w:r w:rsidRPr="0089008B">
            <w:rPr>
              <w:rFonts w:ascii="Arial Narrow" w:eastAsia="Arial" w:hAnsi="Arial Narrow" w:cs="Arial"/>
              <w:b/>
              <w:color w:val="BFBFBF"/>
              <w:sz w:val="16"/>
              <w:szCs w:val="16"/>
              <w:lang w:val="es-ES"/>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4757DB" w:rsidRPr="0089008B" w:rsidRDefault="004757DB" w:rsidP="00A22CC2">
          <w:pPr>
            <w:jc w:val="center"/>
            <w:rPr>
              <w:rFonts w:ascii="Arial Narrow" w:eastAsia="Arial" w:hAnsi="Arial Narrow" w:cs="Times New Roman"/>
              <w:b/>
              <w:color w:val="797979"/>
              <w:sz w:val="16"/>
              <w:szCs w:val="16"/>
              <w:lang w:val="es-ES"/>
            </w:rPr>
          </w:pPr>
          <w:r w:rsidRPr="0089008B">
            <w:rPr>
              <w:rFonts w:ascii="Arial Narrow" w:eastAsia="Arial" w:hAnsi="Arial Narrow" w:cs="Courier New"/>
              <w:b/>
              <w:color w:val="808080"/>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11665895" w:rsidR="004757DB" w:rsidRPr="0089008B" w:rsidRDefault="004757DB" w:rsidP="004409BF">
          <w:pPr>
            <w:spacing w:before="40"/>
            <w:jc w:val="center"/>
            <w:rPr>
              <w:rFonts w:ascii="Arial Narrow" w:hAnsi="Arial Narrow"/>
              <w:b/>
              <w:color w:val="BFBFBF"/>
              <w:sz w:val="16"/>
              <w:lang w:val="es-ES"/>
            </w:rPr>
          </w:pPr>
          <w:r w:rsidRPr="0089008B">
            <w:rPr>
              <w:rFonts w:ascii="Arial Narrow" w:hAnsi="Arial Narrow"/>
              <w:b/>
              <w:color w:val="BFBFBF" w:themeColor="background1" w:themeShade="BF"/>
              <w:sz w:val="16"/>
              <w:lang w:val="es-ES"/>
            </w:rPr>
            <w:t xml:space="preserve">Términos </w:t>
          </w:r>
          <w:r>
            <w:rPr>
              <w:rFonts w:ascii="Arial Narrow" w:hAnsi="Arial Narrow"/>
              <w:b/>
              <w:color w:val="BFBFBF" w:themeColor="background1" w:themeShade="BF"/>
              <w:sz w:val="16"/>
              <w:lang w:val="es-ES"/>
            </w:rPr>
            <w:br/>
          </w:r>
          <w:r w:rsidRPr="0089008B">
            <w:rPr>
              <w:rFonts w:ascii="Arial Narrow" w:hAnsi="Arial Narrow"/>
              <w:b/>
              <w:color w:val="BFBFBF" w:themeColor="background1" w:themeShade="BF"/>
              <w:sz w:val="16"/>
              <w:lang w:val="es-ES"/>
            </w:rP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4757DB" w:rsidRPr="0089008B" w:rsidRDefault="004757DB" w:rsidP="00A22CC2">
          <w:pPr>
            <w:jc w:val="center"/>
            <w:rPr>
              <w:rFonts w:ascii="Arial Narrow" w:hAnsi="Arial Narrow"/>
              <w:b/>
              <w:color w:val="BFBFBF"/>
              <w:sz w:val="16"/>
              <w:lang w:val="es-ES"/>
            </w:rPr>
          </w:pPr>
          <w:r w:rsidRPr="0089008B">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2E6BA3" w:themeColor="accent1" w:themeShade="80"/>
              <w:sz w:val="16"/>
              <w:szCs w:val="16"/>
              <w:lang w:val="es-ES"/>
            </w:rPr>
            <w:t>Por</w:t>
          </w:r>
          <w:r w:rsidRPr="0089008B">
            <w:rPr>
              <w:rFonts w:ascii="Arial Narrow" w:hAnsi="Arial Narrow"/>
              <w:b/>
              <w:color w:val="2E6BA3" w:themeColor="accent1" w:themeShade="80"/>
              <w:sz w:val="16"/>
              <w:lang w:val="es-ES"/>
            </w:rPr>
            <w:t xml:space="preserve"> </w:t>
          </w:r>
          <w:r w:rsidRPr="0089008B">
            <w:rPr>
              <w:rFonts w:ascii="Arial Narrow" w:eastAsia="Arial" w:hAnsi="Arial Narrow" w:cs="Arial"/>
              <w:b/>
              <w:color w:val="2E6BA3" w:themeColor="accent1" w:themeShade="80"/>
              <w:sz w:val="16"/>
              <w:szCs w:val="16"/>
              <w:lang w:val="es-ES"/>
            </w:rPr>
            <w:t>núcleo</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Arial"/>
              <w:b/>
              <w:color w:val="BFBFBF"/>
              <w:sz w:val="16"/>
              <w:szCs w:val="16"/>
              <w:lang w:val="es-ES"/>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4757DB" w:rsidRPr="0089008B" w:rsidDel="00A6006C"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1DD89F12"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 xml:space="preserve">Servicios </w:t>
          </w:r>
          <w:r>
            <w:rPr>
              <w:rFonts w:ascii="Arial Narrow" w:eastAsia="Arial" w:hAnsi="Arial Narrow" w:cs="Arial"/>
              <w:b/>
              <w:color w:val="BFBFBF"/>
              <w:sz w:val="16"/>
              <w:szCs w:val="16"/>
              <w:lang w:val="es-ES"/>
            </w:rPr>
            <w:br/>
          </w:r>
          <w:r w:rsidRPr="0089008B">
            <w:rPr>
              <w:rFonts w:ascii="Arial Narrow" w:eastAsia="Arial" w:hAnsi="Arial Narrow" w:cs="Arial"/>
              <w:b/>
              <w:color w:val="BFBFBF"/>
              <w:sz w:val="16"/>
              <w:szCs w:val="16"/>
              <w:lang w:val="es-ES"/>
            </w:rPr>
            <w:t>Online</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Anexo</w:t>
          </w:r>
        </w:p>
      </w:tc>
    </w:tr>
  </w:tbl>
  <w:p w14:paraId="71A8D5D2" w14:textId="77777777" w:rsidR="004757DB" w:rsidRPr="0089008B" w:rsidRDefault="004757DB" w:rsidP="00BD40C3">
    <w:pPr>
      <w:pStyle w:val="Footer"/>
      <w:tabs>
        <w:tab w:val="clear" w:pos="4680"/>
        <w:tab w:val="clear" w:pos="9360"/>
        <w:tab w:val="left" w:pos="11095"/>
      </w:tabs>
      <w:rPr>
        <w:lang w:val="es-ES"/>
      </w:rPr>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4757DB" w:rsidRDefault="004757DB"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4757DB"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4757DB" w:rsidRPr="00355CD5" w:rsidRDefault="004757DB"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4757DB" w:rsidRPr="00B63DB1" w:rsidRDefault="004757DB"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4757DB" w:rsidRPr="00AE7BEF" w:rsidRDefault="004757DB"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4757DB" w:rsidRPr="00B63DB1" w:rsidRDefault="004757DB"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4757DB" w:rsidRPr="005E0251" w:rsidRDefault="004757DB"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4757DB" w:rsidRPr="00B63DB1" w:rsidRDefault="004757DB"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4757DB" w:rsidRPr="005E0251" w:rsidRDefault="004757DB"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4757DB" w:rsidRPr="00B63DB1" w:rsidRDefault="004757DB"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4757DB" w:rsidRPr="00B63DB1" w:rsidRDefault="004757DB"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4757DB" w:rsidRPr="00B63DB1" w:rsidDel="00A6006C" w:rsidRDefault="004757DB"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4757DB" w:rsidRPr="00B63DB1" w:rsidRDefault="004757DB"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4757DB" w:rsidRPr="00B63DB1" w:rsidRDefault="004757DB"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4757DB" w:rsidRDefault="004757DB"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13AD642" w14:textId="77777777" w:rsidR="004757DB" w:rsidRDefault="004757DB"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4757DB" w:rsidRDefault="004757D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543798"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4757DB" w:rsidRPr="00486EF8" w:rsidRDefault="004757DB"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4757DB" w:rsidRPr="00B63DB1" w:rsidRDefault="004757DB"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1E61102B" w:rsidR="004757DB" w:rsidRPr="00543798" w:rsidRDefault="004757DB" w:rsidP="003020BB">
          <w:pPr>
            <w:spacing w:before="40"/>
            <w:jc w:val="center"/>
            <w:rPr>
              <w:rFonts w:ascii="Arial Narrow" w:hAnsi="Arial Narrow"/>
              <w:b/>
              <w:color w:val="BFBFBF"/>
              <w:sz w:val="16"/>
              <w:lang w:val="es-ES"/>
            </w:rPr>
          </w:pPr>
          <w:r w:rsidRPr="00543798">
            <w:rPr>
              <w:rFonts w:ascii="Arial Narrow" w:hAnsi="Arial Narrow"/>
              <w:b/>
              <w:color w:val="BFBFBF" w:themeColor="background1" w:themeShade="BF"/>
              <w:sz w:val="16"/>
              <w:lang w:val="es-ES"/>
            </w:rPr>
            <w:t xml:space="preserve">Términos </w:t>
          </w:r>
          <w:r w:rsidRPr="00543798">
            <w:rPr>
              <w:rFonts w:ascii="Arial Narrow" w:hAnsi="Arial Narrow"/>
              <w:b/>
              <w:color w:val="BFBFBF" w:themeColor="background1" w:themeShade="BF"/>
              <w:sz w:val="16"/>
              <w:lang w:val="es-ES"/>
            </w:rPr>
            <w:b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4757DB" w:rsidRPr="00543798" w:rsidRDefault="004757DB" w:rsidP="009468D1">
          <w:pPr>
            <w:jc w:val="center"/>
            <w:rPr>
              <w:rFonts w:ascii="Arial Narrow" w:eastAsia="Arial" w:hAnsi="Arial Narrow" w:cs="Arial"/>
              <w:b/>
              <w:color w:val="BFBFBF"/>
              <w:sz w:val="16"/>
              <w:szCs w:val="16"/>
              <w:lang w:val="es-ES"/>
            </w:rPr>
          </w:pPr>
          <w:r w:rsidRPr="00543798">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4757DB" w:rsidRPr="00543798" w:rsidRDefault="004757DB" w:rsidP="009468D1">
          <w:pPr>
            <w:jc w:val="center"/>
            <w:rPr>
              <w:rFonts w:ascii="Arial Narrow" w:hAnsi="Arial Narrow"/>
              <w:b/>
              <w:color w:val="BFBFBF"/>
              <w:sz w:val="16"/>
              <w:lang w:val="es-ES"/>
            </w:rPr>
          </w:pPr>
          <w:r w:rsidRPr="00543798">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4757DB" w:rsidRPr="00543798" w:rsidRDefault="004757DB" w:rsidP="009468D1">
          <w:pPr>
            <w:jc w:val="center"/>
            <w:rPr>
              <w:rFonts w:ascii="Arial Narrow" w:eastAsia="Arial" w:hAnsi="Arial Narrow" w:cs="Times New Roman"/>
              <w:b/>
              <w:color w:val="BFBFBF"/>
              <w:sz w:val="16"/>
              <w:szCs w:val="16"/>
              <w:lang w:val="es-ES"/>
            </w:rPr>
          </w:pPr>
          <w:r w:rsidRPr="00543798">
            <w:rPr>
              <w:rFonts w:ascii="Arial Narrow" w:eastAsia="Arial" w:hAnsi="Arial Narrow" w:cs="Courier New"/>
              <w:b/>
              <w:color w:val="BFBFBF"/>
              <w:sz w:val="16"/>
              <w:szCs w:val="16"/>
              <w:lang w:val="es-ES"/>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4757DB" w:rsidRPr="00543798" w:rsidRDefault="004757DB" w:rsidP="009468D1">
          <w:pPr>
            <w:jc w:val="center"/>
            <w:rPr>
              <w:rFonts w:ascii="Arial Narrow" w:eastAsia="Arial" w:hAnsi="Arial Narrow" w:cs="Arial"/>
              <w:b/>
              <w:color w:val="BFBFBF"/>
              <w:sz w:val="16"/>
              <w:szCs w:val="16"/>
              <w:lang w:val="es-ES"/>
            </w:rPr>
          </w:pPr>
          <w:r w:rsidRPr="00543798">
            <w:rPr>
              <w:rFonts w:ascii="Arial Narrow" w:eastAsia="Arial" w:hAnsi="Arial Narrow" w:cs="Arial"/>
              <w:b/>
              <w:color w:val="2E6BA3" w:themeColor="accent1" w:themeShade="80"/>
              <w:sz w:val="16"/>
              <w:szCs w:val="16"/>
              <w:lang w:val="es-ES"/>
            </w:rPr>
            <w:t>Por</w:t>
          </w:r>
          <w:r w:rsidRPr="00543798">
            <w:rPr>
              <w:rFonts w:ascii="Arial Narrow" w:hAnsi="Arial Narrow"/>
              <w:b/>
              <w:color w:val="2E6BA3" w:themeColor="accent1" w:themeShade="80"/>
              <w:sz w:val="16"/>
              <w:lang w:val="es-ES"/>
            </w:rPr>
            <w:t xml:space="preserve"> </w:t>
          </w:r>
          <w:r w:rsidRPr="00543798">
            <w:rPr>
              <w:rFonts w:ascii="Arial Narrow" w:eastAsia="Arial" w:hAnsi="Arial Narrow" w:cs="Arial"/>
              <w:b/>
              <w:color w:val="2E6BA3" w:themeColor="accent1" w:themeShade="80"/>
              <w:sz w:val="16"/>
              <w:szCs w:val="16"/>
              <w:lang w:val="es-ES"/>
            </w:rPr>
            <w:t>núcleo</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4757DB" w:rsidRPr="00543798" w:rsidRDefault="004757DB" w:rsidP="009468D1">
          <w:pPr>
            <w:jc w:val="center"/>
            <w:rPr>
              <w:rFonts w:ascii="Arial Narrow" w:eastAsia="Arial" w:hAnsi="Arial Narrow" w:cs="Times New Roman"/>
              <w:b/>
              <w:color w:val="BFBFBF"/>
              <w:sz w:val="16"/>
              <w:szCs w:val="16"/>
              <w:lang w:val="es-ES"/>
            </w:rPr>
          </w:pPr>
          <w:r w:rsidRPr="00543798">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4757DB" w:rsidRPr="00543798" w:rsidRDefault="004757DB" w:rsidP="009468D1">
          <w:pPr>
            <w:jc w:val="center"/>
            <w:rPr>
              <w:rFonts w:ascii="Arial Narrow" w:eastAsia="Arial" w:hAnsi="Arial Narrow" w:cs="Times New Roman"/>
              <w:b/>
              <w:color w:val="BFBFBF"/>
              <w:sz w:val="16"/>
              <w:szCs w:val="16"/>
              <w:lang w:val="es-ES"/>
            </w:rPr>
          </w:pPr>
          <w:r w:rsidRPr="00543798">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4757DB" w:rsidRPr="00543798" w:rsidRDefault="004757DB" w:rsidP="009468D1">
          <w:pPr>
            <w:jc w:val="center"/>
            <w:rPr>
              <w:rFonts w:ascii="Arial Narrow" w:eastAsia="Arial" w:hAnsi="Arial Narrow" w:cs="Courier New"/>
              <w:b/>
              <w:color w:val="BFBFBF"/>
              <w:sz w:val="16"/>
              <w:szCs w:val="16"/>
              <w:lang w:val="es-ES"/>
            </w:rPr>
          </w:pPr>
          <w:r w:rsidRPr="00543798">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4757DB" w:rsidRPr="00543798" w:rsidRDefault="004757DB" w:rsidP="009468D1">
          <w:pPr>
            <w:jc w:val="center"/>
            <w:rPr>
              <w:rFonts w:ascii="Arial Narrow" w:eastAsia="Arial" w:hAnsi="Arial Narrow" w:cs="Courier New"/>
              <w:b/>
              <w:color w:val="BFBFBF"/>
              <w:sz w:val="16"/>
              <w:szCs w:val="16"/>
              <w:lang w:val="es-ES"/>
            </w:rPr>
          </w:pPr>
          <w:r w:rsidRPr="00543798">
            <w:rPr>
              <w:rFonts w:ascii="Arial Narrow" w:eastAsia="Arial" w:hAnsi="Arial Narrow" w:cs="Arial"/>
              <w:b/>
              <w:color w:val="BFBFBF"/>
              <w:sz w:val="16"/>
              <w:szCs w:val="16"/>
              <w:lang w:val="es-ES"/>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4757DB" w:rsidRPr="00543798" w:rsidDel="00A6006C" w:rsidRDefault="004757DB" w:rsidP="009468D1">
          <w:pPr>
            <w:jc w:val="center"/>
            <w:rPr>
              <w:rFonts w:ascii="Arial Narrow" w:eastAsia="Arial" w:hAnsi="Arial Narrow" w:cs="Courier New"/>
              <w:b/>
              <w:color w:val="BFBFBF"/>
              <w:sz w:val="16"/>
              <w:szCs w:val="16"/>
              <w:lang w:val="es-ES"/>
            </w:rPr>
          </w:pPr>
          <w:r w:rsidRPr="00543798">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324F0DFE" w:rsidR="004757DB" w:rsidRPr="00543798" w:rsidRDefault="004757DB" w:rsidP="009468D1">
          <w:pPr>
            <w:jc w:val="center"/>
            <w:rPr>
              <w:rFonts w:ascii="Arial Narrow" w:eastAsia="Arial" w:hAnsi="Arial Narrow" w:cs="Times New Roman"/>
              <w:b/>
              <w:color w:val="BFBFBF"/>
              <w:sz w:val="16"/>
              <w:szCs w:val="16"/>
              <w:lang w:val="es-ES"/>
            </w:rPr>
          </w:pPr>
          <w:r w:rsidRPr="00543798">
            <w:rPr>
              <w:rFonts w:ascii="Arial Narrow" w:eastAsia="Arial" w:hAnsi="Arial Narrow" w:cs="Arial"/>
              <w:b/>
              <w:color w:val="BFBFBF"/>
              <w:sz w:val="16"/>
              <w:szCs w:val="16"/>
              <w:lang w:val="es-ES"/>
            </w:rPr>
            <w:t xml:space="preserve">Servicios </w:t>
          </w:r>
          <w:r w:rsidRPr="00543798">
            <w:rPr>
              <w:rFonts w:ascii="Arial Narrow" w:eastAsia="Arial" w:hAnsi="Arial Narrow" w:cs="Arial"/>
              <w:b/>
              <w:color w:val="BFBFBF"/>
              <w:sz w:val="16"/>
              <w:szCs w:val="16"/>
              <w:lang w:val="es-ES"/>
            </w:rPr>
            <w:br/>
            <w:t>Online</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4757DB" w:rsidRPr="00543798" w:rsidRDefault="004757DB" w:rsidP="009468D1">
          <w:pPr>
            <w:jc w:val="center"/>
            <w:rPr>
              <w:rFonts w:ascii="Arial Narrow" w:eastAsia="Arial" w:hAnsi="Arial Narrow" w:cs="Courier New"/>
              <w:b/>
              <w:color w:val="BFBFBF"/>
              <w:sz w:val="16"/>
              <w:szCs w:val="16"/>
              <w:lang w:val="es-ES"/>
            </w:rPr>
          </w:pPr>
          <w:r w:rsidRPr="00543798">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4757DB" w:rsidRPr="00543798" w:rsidRDefault="004757DB" w:rsidP="009468D1">
          <w:pPr>
            <w:jc w:val="center"/>
            <w:rPr>
              <w:rFonts w:ascii="Arial Narrow" w:eastAsia="Arial" w:hAnsi="Arial Narrow" w:cs="Arial"/>
              <w:b/>
              <w:color w:val="BFBFBF"/>
              <w:sz w:val="16"/>
              <w:szCs w:val="16"/>
              <w:lang w:val="es-ES"/>
            </w:rPr>
          </w:pPr>
          <w:r w:rsidRPr="00543798">
            <w:rPr>
              <w:rFonts w:ascii="Arial Narrow" w:eastAsia="Arial" w:hAnsi="Arial Narrow" w:cs="Arial"/>
              <w:b/>
              <w:color w:val="BFBFBF"/>
              <w:sz w:val="16"/>
              <w:szCs w:val="16"/>
              <w:lang w:val="es-ES"/>
            </w:rPr>
            <w:t>Anexo</w:t>
          </w:r>
        </w:p>
      </w:tc>
    </w:tr>
  </w:tbl>
  <w:p w14:paraId="7A82C7C4" w14:textId="77777777" w:rsidR="004757DB" w:rsidRPr="00543798" w:rsidRDefault="004757DB" w:rsidP="00A50403">
    <w:pPr>
      <w:pStyle w:val="Footer"/>
      <w:tabs>
        <w:tab w:val="clear" w:pos="4680"/>
        <w:tab w:val="clear" w:pos="9360"/>
        <w:tab w:val="left" w:pos="11095"/>
      </w:tabs>
      <w:rPr>
        <w:lang w:val="es-ES"/>
      </w:rPr>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4757DB" w:rsidRPr="0089008B" w:rsidRDefault="004757DB" w:rsidP="00360DD8">
    <w:pPr>
      <w:pStyle w:val="Footer"/>
      <w:rPr>
        <w:lang w:val="es-ES"/>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89008B"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4757DB" w:rsidRPr="0089008B" w:rsidRDefault="004757DB" w:rsidP="00A22CC2">
          <w:pPr>
            <w:jc w:val="center"/>
            <w:rPr>
              <w:rFonts w:ascii="Arial Narrow" w:hAnsi="Arial Narrow"/>
              <w:b/>
              <w:color w:val="2E6BA3" w:themeColor="accent1" w:themeShade="80"/>
              <w:sz w:val="16"/>
              <w:lang w:val="es-ES"/>
            </w:rPr>
          </w:pPr>
          <w:r w:rsidRPr="0089008B">
            <w:rPr>
              <w:rFonts w:ascii="Arial Narrow" w:eastAsia="Arial" w:hAnsi="Arial Narrow" w:cs="Arial"/>
              <w:b/>
              <w:color w:val="BFBFBF"/>
              <w:sz w:val="16"/>
              <w:szCs w:val="16"/>
              <w:lang w:val="es-ES"/>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4757DB" w:rsidRPr="0089008B" w:rsidRDefault="004757DB" w:rsidP="00A22CC2">
          <w:pPr>
            <w:jc w:val="center"/>
            <w:rPr>
              <w:rFonts w:ascii="Arial Narrow" w:eastAsia="Arial" w:hAnsi="Arial Narrow" w:cs="Times New Roman"/>
              <w:b/>
              <w:color w:val="797979"/>
              <w:sz w:val="16"/>
              <w:szCs w:val="16"/>
              <w:lang w:val="es-ES"/>
            </w:rPr>
          </w:pPr>
          <w:r w:rsidRPr="0089008B">
            <w:rPr>
              <w:rFonts w:ascii="Arial Narrow" w:eastAsia="Arial" w:hAnsi="Arial Narrow" w:cs="Courier New"/>
              <w:b/>
              <w:color w:val="808080"/>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4EAEAE41" w:rsidR="004757DB" w:rsidRPr="0089008B" w:rsidRDefault="004757DB" w:rsidP="003020BB">
          <w:pPr>
            <w:spacing w:before="40"/>
            <w:jc w:val="center"/>
            <w:rPr>
              <w:rFonts w:ascii="Arial Narrow" w:hAnsi="Arial Narrow"/>
              <w:b/>
              <w:color w:val="BFBFBF"/>
              <w:sz w:val="16"/>
              <w:lang w:val="es-ES"/>
            </w:rPr>
          </w:pPr>
          <w:r w:rsidRPr="0089008B">
            <w:rPr>
              <w:rFonts w:ascii="Arial Narrow" w:hAnsi="Arial Narrow"/>
              <w:b/>
              <w:color w:val="BFBFBF" w:themeColor="background1" w:themeShade="BF"/>
              <w:sz w:val="16"/>
              <w:lang w:val="es-ES"/>
            </w:rPr>
            <w:t xml:space="preserve">Términos </w:t>
          </w:r>
          <w:r>
            <w:rPr>
              <w:rFonts w:ascii="Arial Narrow" w:hAnsi="Arial Narrow"/>
              <w:b/>
              <w:color w:val="BFBFBF" w:themeColor="background1" w:themeShade="BF"/>
              <w:sz w:val="16"/>
              <w:lang w:val="es-ES"/>
            </w:rPr>
            <w:br/>
          </w:r>
          <w:r w:rsidRPr="0089008B">
            <w:rPr>
              <w:rFonts w:ascii="Arial Narrow" w:hAnsi="Arial Narrow"/>
              <w:b/>
              <w:color w:val="BFBFBF" w:themeColor="background1" w:themeShade="BF"/>
              <w:sz w:val="16"/>
              <w:lang w:val="es-ES"/>
            </w:rP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2E6BA3" w:themeColor="accent1" w:themeShade="80"/>
              <w:sz w:val="16"/>
              <w:szCs w:val="16"/>
              <w:lang w:val="es-ES"/>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Arial"/>
              <w:b/>
              <w:color w:val="BFBFBF"/>
              <w:sz w:val="16"/>
              <w:szCs w:val="16"/>
              <w:lang w:val="es-ES"/>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4757DB" w:rsidRPr="0089008B" w:rsidDel="00A6006C"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2AB57AA"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 xml:space="preserve">Servicios </w:t>
          </w:r>
          <w:r>
            <w:rPr>
              <w:rFonts w:ascii="Arial Narrow" w:eastAsia="Arial" w:hAnsi="Arial Narrow" w:cs="Arial"/>
              <w:b/>
              <w:color w:val="BFBFBF"/>
              <w:sz w:val="16"/>
              <w:szCs w:val="16"/>
              <w:lang w:val="es-ES"/>
            </w:rPr>
            <w:br/>
          </w:r>
          <w:r w:rsidRPr="0089008B">
            <w:rPr>
              <w:rFonts w:ascii="Arial Narrow" w:eastAsia="Arial" w:hAnsi="Arial Narrow" w:cs="Arial"/>
              <w:b/>
              <w:color w:val="BFBFBF"/>
              <w:sz w:val="16"/>
              <w:szCs w:val="16"/>
              <w:lang w:val="es-ES"/>
            </w:rPr>
            <w:t>Online</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Anexo</w:t>
          </w:r>
        </w:p>
      </w:tc>
    </w:tr>
  </w:tbl>
  <w:p w14:paraId="13C7F67F" w14:textId="77777777" w:rsidR="004757DB" w:rsidRPr="0089008B" w:rsidRDefault="004757DB" w:rsidP="00BD40C3">
    <w:pPr>
      <w:pStyle w:val="Footer"/>
      <w:tabs>
        <w:tab w:val="clear" w:pos="4680"/>
        <w:tab w:val="clear" w:pos="9360"/>
        <w:tab w:val="left" w:pos="11095"/>
      </w:tabs>
      <w:rPr>
        <w:lang w:val="es-ES"/>
      </w:rPr>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4757DB" w:rsidRDefault="004757D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543798"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4757DB" w:rsidRPr="00396FAF" w:rsidRDefault="004757DB"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4757DB" w:rsidRPr="00B63DB1" w:rsidRDefault="004757DB"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1E5FE415" w:rsidR="004757DB" w:rsidRPr="000C7E94" w:rsidRDefault="004757DB" w:rsidP="003020BB">
          <w:pPr>
            <w:spacing w:before="40"/>
            <w:jc w:val="center"/>
            <w:rPr>
              <w:rFonts w:ascii="Arial Narrow" w:eastAsia="Arial" w:hAnsi="Arial Narrow" w:cs="Arial"/>
              <w:b/>
              <w:color w:val="BFBFBF"/>
              <w:sz w:val="16"/>
              <w:szCs w:val="16"/>
              <w:lang w:val="es-ES"/>
            </w:rPr>
          </w:pPr>
          <w:r w:rsidRPr="000C7E94">
            <w:rPr>
              <w:rFonts w:ascii="Arial Narrow" w:eastAsia="Arial" w:hAnsi="Arial Narrow" w:cs="Arial"/>
              <w:b/>
              <w:color w:val="BFBFBF" w:themeColor="background1" w:themeShade="BF"/>
              <w:sz w:val="16"/>
              <w:szCs w:val="16"/>
              <w:lang w:val="es-ES"/>
            </w:rPr>
            <w:t xml:space="preserve">Términos </w:t>
          </w:r>
          <w:r w:rsidRPr="000C7E94">
            <w:rPr>
              <w:rFonts w:ascii="Arial Narrow" w:eastAsia="Arial" w:hAnsi="Arial Narrow" w:cs="Arial"/>
              <w:b/>
              <w:color w:val="BFBFBF" w:themeColor="background1" w:themeShade="BF"/>
              <w:sz w:val="16"/>
              <w:szCs w:val="16"/>
              <w:lang w:val="es-ES"/>
            </w:rPr>
            <w:b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4757DB" w:rsidRPr="000C7E94" w:rsidRDefault="004757DB" w:rsidP="009E506B">
          <w:pPr>
            <w:jc w:val="center"/>
            <w:rPr>
              <w:rFonts w:ascii="Arial Narrow" w:eastAsia="Arial" w:hAnsi="Arial Narrow" w:cs="Arial"/>
              <w:b/>
              <w:color w:val="BFBFBF"/>
              <w:sz w:val="16"/>
              <w:szCs w:val="16"/>
              <w:lang w:val="es-ES"/>
            </w:rPr>
          </w:pPr>
          <w:r w:rsidRPr="000C7E94">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4757DB" w:rsidRPr="000C7E94" w:rsidRDefault="004757DB" w:rsidP="009E506B">
          <w:pPr>
            <w:jc w:val="center"/>
            <w:rPr>
              <w:rFonts w:ascii="Arial Narrow" w:eastAsia="Arial" w:hAnsi="Arial Narrow" w:cs="Arial"/>
              <w:b/>
              <w:color w:val="BFBFBF"/>
              <w:sz w:val="16"/>
              <w:szCs w:val="16"/>
              <w:lang w:val="es-ES"/>
            </w:rPr>
          </w:pPr>
          <w:r w:rsidRPr="000C7E94">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4757DB" w:rsidRPr="000C7E94" w:rsidRDefault="004757DB" w:rsidP="009E506B">
          <w:pPr>
            <w:jc w:val="center"/>
            <w:rPr>
              <w:rFonts w:ascii="Arial Narrow" w:eastAsia="Arial" w:hAnsi="Arial Narrow" w:cs="Times New Roman"/>
              <w:b/>
              <w:color w:val="BFBFBF"/>
              <w:sz w:val="16"/>
              <w:szCs w:val="16"/>
              <w:lang w:val="es-ES"/>
            </w:rPr>
          </w:pPr>
          <w:r w:rsidRPr="000C7E94">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4757DB" w:rsidRPr="000C7E94" w:rsidRDefault="004757DB" w:rsidP="009E506B">
          <w:pPr>
            <w:jc w:val="center"/>
            <w:rPr>
              <w:rFonts w:ascii="Arial Narrow" w:eastAsia="Arial" w:hAnsi="Arial Narrow" w:cs="Arial"/>
              <w:b/>
              <w:color w:val="BFBFBF"/>
              <w:sz w:val="16"/>
              <w:szCs w:val="16"/>
              <w:lang w:val="es-ES"/>
            </w:rPr>
          </w:pPr>
          <w:r w:rsidRPr="000C7E94">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4757DB" w:rsidRPr="000C7E94" w:rsidRDefault="004757DB" w:rsidP="009E506B">
          <w:pPr>
            <w:jc w:val="center"/>
            <w:rPr>
              <w:rFonts w:ascii="Arial Narrow" w:eastAsia="Arial" w:hAnsi="Arial Narrow" w:cs="Times New Roman"/>
              <w:b/>
              <w:color w:val="BFBFBF"/>
              <w:sz w:val="16"/>
              <w:szCs w:val="16"/>
              <w:lang w:val="es-ES"/>
            </w:rPr>
          </w:pPr>
          <w:r w:rsidRPr="000C7E94">
            <w:rPr>
              <w:rFonts w:ascii="Arial Narrow" w:eastAsia="Arial" w:hAnsi="Arial Narrow" w:cs="Courier New"/>
              <w:b/>
              <w:color w:val="BFBFBF"/>
              <w:sz w:val="16"/>
              <w:szCs w:val="16"/>
              <w:lang w:val="es-ES"/>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4757DB" w:rsidRPr="000C7E94" w:rsidRDefault="004757DB" w:rsidP="009E506B">
          <w:pPr>
            <w:jc w:val="center"/>
            <w:rPr>
              <w:rFonts w:ascii="Arial Narrow" w:eastAsia="Arial" w:hAnsi="Arial Narrow" w:cs="Times New Roman"/>
              <w:b/>
              <w:color w:val="BFBFBF"/>
              <w:sz w:val="16"/>
              <w:szCs w:val="16"/>
              <w:lang w:val="es-ES"/>
            </w:rPr>
          </w:pPr>
          <w:r w:rsidRPr="000C7E94">
            <w:rPr>
              <w:rFonts w:ascii="Arial Narrow" w:eastAsia="Arial" w:hAnsi="Arial Narrow" w:cs="Arial"/>
              <w:b/>
              <w:color w:val="2E6BA3" w:themeColor="accent1" w:themeShade="80"/>
              <w:sz w:val="16"/>
              <w:szCs w:val="16"/>
              <w:lang w:val="es-ES"/>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4757DB" w:rsidRPr="000C7E94" w:rsidRDefault="004757DB" w:rsidP="009E506B">
          <w:pPr>
            <w:jc w:val="center"/>
            <w:rPr>
              <w:rFonts w:ascii="Arial Narrow" w:eastAsia="Arial" w:hAnsi="Arial Narrow" w:cs="Courier New"/>
              <w:b/>
              <w:color w:val="BFBFBF"/>
              <w:sz w:val="16"/>
              <w:szCs w:val="16"/>
              <w:lang w:val="es-ES"/>
            </w:rPr>
          </w:pPr>
          <w:r w:rsidRPr="000C7E94">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4757DB" w:rsidRPr="000C7E94" w:rsidRDefault="004757DB" w:rsidP="009E506B">
          <w:pPr>
            <w:jc w:val="center"/>
            <w:rPr>
              <w:rFonts w:ascii="Arial Narrow" w:eastAsia="Arial" w:hAnsi="Arial Narrow" w:cs="Courier New"/>
              <w:b/>
              <w:color w:val="BFBFBF"/>
              <w:sz w:val="16"/>
              <w:szCs w:val="16"/>
              <w:lang w:val="es-ES"/>
            </w:rPr>
          </w:pPr>
          <w:r w:rsidRPr="000C7E94">
            <w:rPr>
              <w:rFonts w:ascii="Arial Narrow" w:eastAsia="Arial" w:hAnsi="Arial Narrow" w:cs="Arial"/>
              <w:b/>
              <w:color w:val="BFBFBF" w:themeColor="background1" w:themeShade="BF"/>
              <w:sz w:val="16"/>
              <w:szCs w:val="16"/>
              <w:lang w:val="es-ES"/>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4757DB" w:rsidRPr="000C7E94" w:rsidDel="00A6006C" w:rsidRDefault="004757DB" w:rsidP="009E506B">
          <w:pPr>
            <w:jc w:val="center"/>
            <w:rPr>
              <w:rFonts w:ascii="Arial Narrow" w:eastAsia="Arial" w:hAnsi="Arial Narrow" w:cs="Courier New"/>
              <w:b/>
              <w:color w:val="BFBFBF"/>
              <w:sz w:val="16"/>
              <w:szCs w:val="16"/>
              <w:lang w:val="es-ES"/>
            </w:rPr>
          </w:pPr>
          <w:r w:rsidRPr="000C7E94">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33417ED4" w:rsidR="004757DB" w:rsidRPr="00543798" w:rsidRDefault="004757DB" w:rsidP="009E506B">
          <w:pPr>
            <w:jc w:val="center"/>
            <w:rPr>
              <w:rFonts w:ascii="Arial Narrow" w:eastAsia="Arial" w:hAnsi="Arial Narrow" w:cs="Times New Roman"/>
              <w:b/>
              <w:color w:val="BFBFBF"/>
              <w:sz w:val="16"/>
              <w:szCs w:val="16"/>
              <w:lang w:val="es-ES"/>
            </w:rPr>
          </w:pPr>
          <w:r w:rsidRPr="00543798">
            <w:rPr>
              <w:rFonts w:ascii="Arial Narrow" w:eastAsia="Arial" w:hAnsi="Arial Narrow" w:cs="Arial"/>
              <w:b/>
              <w:color w:val="BFBFBF"/>
              <w:sz w:val="16"/>
              <w:szCs w:val="16"/>
              <w:lang w:val="es-ES"/>
            </w:rPr>
            <w:t xml:space="preserve">Servicios </w:t>
          </w:r>
          <w:r>
            <w:rPr>
              <w:rFonts w:ascii="Arial Narrow" w:eastAsia="Arial" w:hAnsi="Arial Narrow" w:cs="Arial"/>
              <w:b/>
              <w:color w:val="BFBFBF"/>
              <w:sz w:val="16"/>
              <w:szCs w:val="16"/>
              <w:lang w:val="es-ES"/>
            </w:rPr>
            <w:br/>
          </w:r>
          <w:r w:rsidRPr="00543798">
            <w:rPr>
              <w:rFonts w:ascii="Arial Narrow" w:eastAsia="Arial" w:hAnsi="Arial Narrow" w:cs="Arial"/>
              <w:b/>
              <w:color w:val="BFBFBF"/>
              <w:sz w:val="16"/>
              <w:szCs w:val="16"/>
              <w:lang w:val="es-ES"/>
            </w:rPr>
            <w:t>Online</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4757DB" w:rsidRPr="00543798" w:rsidRDefault="004757DB" w:rsidP="009E506B">
          <w:pPr>
            <w:jc w:val="center"/>
            <w:rPr>
              <w:rFonts w:ascii="Arial Narrow" w:eastAsia="Arial" w:hAnsi="Arial Narrow" w:cs="Courier New"/>
              <w:b/>
              <w:color w:val="BFBFBF"/>
              <w:sz w:val="16"/>
              <w:szCs w:val="16"/>
              <w:lang w:val="es-ES"/>
            </w:rPr>
          </w:pPr>
          <w:r w:rsidRPr="00543798">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4757DB" w:rsidRPr="00543798" w:rsidRDefault="004757DB" w:rsidP="009E506B">
          <w:pPr>
            <w:jc w:val="center"/>
            <w:rPr>
              <w:rFonts w:ascii="Arial Narrow" w:eastAsia="Arial" w:hAnsi="Arial Narrow" w:cs="Arial"/>
              <w:b/>
              <w:color w:val="BFBFBF"/>
              <w:sz w:val="16"/>
              <w:szCs w:val="16"/>
              <w:lang w:val="es-ES"/>
            </w:rPr>
          </w:pPr>
          <w:r w:rsidRPr="00543798">
            <w:rPr>
              <w:rFonts w:ascii="Arial Narrow" w:eastAsia="Arial" w:hAnsi="Arial Narrow" w:cs="Arial"/>
              <w:b/>
              <w:color w:val="BFBFBF"/>
              <w:sz w:val="16"/>
              <w:szCs w:val="16"/>
              <w:lang w:val="es-ES"/>
            </w:rPr>
            <w:t>Anexo</w:t>
          </w:r>
        </w:p>
      </w:tc>
    </w:tr>
  </w:tbl>
  <w:p w14:paraId="2A39DB06" w14:textId="77777777" w:rsidR="004757DB" w:rsidRPr="00543798" w:rsidRDefault="004757DB" w:rsidP="00DF2B5E">
    <w:pPr>
      <w:pStyle w:val="Footer"/>
      <w:tabs>
        <w:tab w:val="clear" w:pos="4680"/>
        <w:tab w:val="clear" w:pos="9360"/>
        <w:tab w:val="left" w:pos="11095"/>
      </w:tabs>
      <w:rPr>
        <w:lang w:val="es-ES"/>
      </w:rPr>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4757DB" w:rsidRDefault="004757D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543798"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4757DB" w:rsidRPr="00396FAF" w:rsidRDefault="004757DB"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4757DB" w:rsidRPr="00B63DB1" w:rsidRDefault="004757DB"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5FBDC5C1" w:rsidR="004757DB" w:rsidRPr="000C7E94" w:rsidRDefault="004757DB" w:rsidP="004409BF">
          <w:pPr>
            <w:spacing w:before="40"/>
            <w:jc w:val="center"/>
            <w:rPr>
              <w:rFonts w:ascii="Arial Narrow" w:eastAsia="Arial" w:hAnsi="Arial Narrow" w:cs="Arial"/>
              <w:b/>
              <w:color w:val="BFBFBF" w:themeColor="background1" w:themeShade="BF"/>
              <w:sz w:val="16"/>
              <w:szCs w:val="16"/>
              <w:lang w:val="es-ES"/>
            </w:rPr>
          </w:pPr>
          <w:r w:rsidRPr="000C7E94">
            <w:rPr>
              <w:rFonts w:ascii="Arial Narrow" w:eastAsia="Arial" w:hAnsi="Arial Narrow" w:cs="Arial"/>
              <w:b/>
              <w:color w:val="BFBFBF" w:themeColor="background1" w:themeShade="BF"/>
              <w:sz w:val="16"/>
              <w:szCs w:val="16"/>
              <w:lang w:val="es-ES"/>
            </w:rPr>
            <w:t xml:space="preserve">Términos </w:t>
          </w:r>
          <w:r w:rsidRPr="000C7E94">
            <w:rPr>
              <w:rFonts w:ascii="Arial Narrow" w:eastAsia="Arial" w:hAnsi="Arial Narrow" w:cs="Arial"/>
              <w:b/>
              <w:color w:val="BFBFBF" w:themeColor="background1" w:themeShade="BF"/>
              <w:sz w:val="16"/>
              <w:szCs w:val="16"/>
              <w:lang w:val="es-ES"/>
            </w:rPr>
            <w:b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4757DB" w:rsidRPr="000C7E94" w:rsidRDefault="004757DB" w:rsidP="0014243A">
          <w:pPr>
            <w:jc w:val="center"/>
            <w:rPr>
              <w:rFonts w:ascii="Arial Narrow" w:eastAsia="Arial" w:hAnsi="Arial Narrow" w:cs="Arial"/>
              <w:b/>
              <w:color w:val="BFBFBF"/>
              <w:sz w:val="16"/>
              <w:szCs w:val="16"/>
              <w:lang w:val="es-ES"/>
            </w:rPr>
          </w:pPr>
          <w:r w:rsidRPr="000C7E94">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4757DB" w:rsidRPr="000C7E94" w:rsidRDefault="004757DB" w:rsidP="0014243A">
          <w:pPr>
            <w:jc w:val="center"/>
            <w:rPr>
              <w:rFonts w:ascii="Arial Narrow" w:eastAsia="Arial" w:hAnsi="Arial Narrow" w:cs="Arial"/>
              <w:b/>
              <w:color w:val="BFBFBF"/>
              <w:sz w:val="16"/>
              <w:szCs w:val="16"/>
              <w:lang w:val="es-ES"/>
            </w:rPr>
          </w:pPr>
          <w:r w:rsidRPr="000C7E94">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4757DB" w:rsidRPr="000C7E94" w:rsidRDefault="004757DB" w:rsidP="0014243A">
          <w:pPr>
            <w:jc w:val="center"/>
            <w:rPr>
              <w:rFonts w:ascii="Arial Narrow" w:eastAsia="Arial" w:hAnsi="Arial Narrow" w:cs="Times New Roman"/>
              <w:b/>
              <w:color w:val="BFBFBF"/>
              <w:sz w:val="16"/>
              <w:szCs w:val="16"/>
              <w:lang w:val="es-ES"/>
            </w:rPr>
          </w:pPr>
          <w:r w:rsidRPr="000C7E94">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4757DB" w:rsidRPr="000C7E94" w:rsidRDefault="004757DB" w:rsidP="0014243A">
          <w:pPr>
            <w:jc w:val="center"/>
            <w:rPr>
              <w:rFonts w:ascii="Arial Narrow" w:eastAsia="Arial" w:hAnsi="Arial Narrow" w:cs="Arial"/>
              <w:b/>
              <w:color w:val="BFBFBF"/>
              <w:sz w:val="16"/>
              <w:szCs w:val="16"/>
              <w:lang w:val="es-ES"/>
            </w:rPr>
          </w:pPr>
          <w:r w:rsidRPr="000C7E94">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4757DB" w:rsidRPr="000C7E94" w:rsidRDefault="004757DB" w:rsidP="0014243A">
          <w:pPr>
            <w:jc w:val="center"/>
            <w:rPr>
              <w:rFonts w:ascii="Arial Narrow" w:eastAsia="Arial" w:hAnsi="Arial Narrow" w:cs="Times New Roman"/>
              <w:b/>
              <w:color w:val="BFBFBF"/>
              <w:sz w:val="16"/>
              <w:szCs w:val="16"/>
              <w:lang w:val="es-ES"/>
            </w:rPr>
          </w:pPr>
          <w:r w:rsidRPr="000C7E94">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4757DB" w:rsidRPr="000C7E94" w:rsidRDefault="004757DB" w:rsidP="0014243A">
          <w:pPr>
            <w:jc w:val="center"/>
            <w:rPr>
              <w:rFonts w:ascii="Arial Narrow" w:eastAsia="Arial" w:hAnsi="Arial Narrow" w:cs="Times New Roman"/>
              <w:b/>
              <w:color w:val="BFBFBF"/>
              <w:sz w:val="16"/>
              <w:szCs w:val="16"/>
              <w:lang w:val="es-ES"/>
            </w:rPr>
          </w:pPr>
          <w:r w:rsidRPr="000C7E94">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4757DB" w:rsidRPr="000C7E94" w:rsidRDefault="004757DB" w:rsidP="0014243A">
          <w:pPr>
            <w:jc w:val="center"/>
            <w:rPr>
              <w:rFonts w:ascii="Arial Narrow" w:eastAsia="Arial" w:hAnsi="Arial Narrow" w:cs="Courier New"/>
              <w:b/>
              <w:color w:val="BFBFBF"/>
              <w:sz w:val="16"/>
              <w:szCs w:val="16"/>
              <w:lang w:val="es-ES"/>
            </w:rPr>
          </w:pPr>
          <w:r w:rsidRPr="000C7E94">
            <w:rPr>
              <w:rFonts w:ascii="Arial Narrow" w:eastAsia="Arial" w:hAnsi="Arial Narrow" w:cs="Courier New"/>
              <w:b/>
              <w:color w:val="BFBFBF"/>
              <w:sz w:val="16"/>
              <w:szCs w:val="16"/>
              <w:lang w:val="es-ES"/>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4757DB" w:rsidRPr="000C7E94" w:rsidRDefault="004757DB" w:rsidP="0014243A">
          <w:pPr>
            <w:jc w:val="center"/>
            <w:rPr>
              <w:rFonts w:ascii="Arial Narrow" w:eastAsia="Arial" w:hAnsi="Arial Narrow" w:cs="Courier New"/>
              <w:b/>
              <w:color w:val="BFBFBF"/>
              <w:sz w:val="16"/>
              <w:szCs w:val="16"/>
              <w:lang w:val="es-ES"/>
            </w:rPr>
          </w:pPr>
          <w:r w:rsidRPr="000C7E94">
            <w:rPr>
              <w:rFonts w:ascii="Arial Narrow" w:eastAsia="Arial" w:hAnsi="Arial Narrow" w:cs="Arial"/>
              <w:b/>
              <w:color w:val="2E6BA3" w:themeColor="accent1" w:themeShade="80"/>
              <w:sz w:val="16"/>
              <w:szCs w:val="16"/>
              <w:lang w:val="es-ES"/>
            </w:rPr>
            <w:t>Host/Invitado</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4757DB" w:rsidRPr="000C7E94" w:rsidDel="00A6006C" w:rsidRDefault="004757DB" w:rsidP="0014243A">
          <w:pPr>
            <w:jc w:val="center"/>
            <w:rPr>
              <w:rFonts w:ascii="Arial Narrow" w:eastAsia="Arial" w:hAnsi="Arial Narrow" w:cs="Courier New"/>
              <w:b/>
              <w:color w:val="BFBFBF"/>
              <w:sz w:val="16"/>
              <w:szCs w:val="16"/>
              <w:lang w:val="es-ES"/>
            </w:rPr>
          </w:pPr>
          <w:r w:rsidRPr="000C7E94">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5B6E5B1E" w:rsidR="004757DB" w:rsidRPr="00543798" w:rsidRDefault="004757DB" w:rsidP="0014243A">
          <w:pPr>
            <w:jc w:val="center"/>
            <w:rPr>
              <w:rFonts w:ascii="Arial Narrow" w:eastAsia="Arial" w:hAnsi="Arial Narrow" w:cs="Times New Roman"/>
              <w:b/>
              <w:color w:val="BFBFBF"/>
              <w:sz w:val="16"/>
              <w:szCs w:val="16"/>
              <w:lang w:val="es-ES"/>
            </w:rPr>
          </w:pPr>
          <w:r w:rsidRPr="00543798">
            <w:rPr>
              <w:rFonts w:ascii="Arial Narrow" w:eastAsia="Arial" w:hAnsi="Arial Narrow" w:cs="Arial"/>
              <w:b/>
              <w:color w:val="BFBFBF"/>
              <w:sz w:val="16"/>
              <w:szCs w:val="16"/>
              <w:lang w:val="es-ES"/>
            </w:rPr>
            <w:t xml:space="preserve">Servicios </w:t>
          </w:r>
          <w:r w:rsidRPr="00543798">
            <w:rPr>
              <w:rFonts w:ascii="Arial Narrow" w:eastAsia="Arial" w:hAnsi="Arial Narrow" w:cs="Arial"/>
              <w:b/>
              <w:color w:val="BFBFBF"/>
              <w:sz w:val="16"/>
              <w:szCs w:val="16"/>
              <w:lang w:val="es-ES"/>
            </w:rPr>
            <w:br/>
            <w:t>Online</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4757DB" w:rsidRPr="00543798" w:rsidRDefault="004757DB" w:rsidP="0014243A">
          <w:pPr>
            <w:jc w:val="center"/>
            <w:rPr>
              <w:rFonts w:ascii="Arial Narrow" w:eastAsia="Arial" w:hAnsi="Arial Narrow" w:cs="Courier New"/>
              <w:b/>
              <w:color w:val="BFBFBF"/>
              <w:sz w:val="16"/>
              <w:szCs w:val="16"/>
              <w:lang w:val="es-ES"/>
            </w:rPr>
          </w:pPr>
          <w:r w:rsidRPr="00543798">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4757DB" w:rsidRPr="00543798" w:rsidRDefault="004757DB" w:rsidP="0014243A">
          <w:pPr>
            <w:jc w:val="center"/>
            <w:rPr>
              <w:rFonts w:ascii="Arial Narrow" w:eastAsia="Arial" w:hAnsi="Arial Narrow" w:cs="Arial"/>
              <w:b/>
              <w:color w:val="BFBFBF"/>
              <w:sz w:val="16"/>
              <w:szCs w:val="16"/>
              <w:lang w:val="es-ES"/>
            </w:rPr>
          </w:pPr>
          <w:r w:rsidRPr="00543798">
            <w:rPr>
              <w:rFonts w:ascii="Arial Narrow" w:eastAsia="Arial" w:hAnsi="Arial Narrow" w:cs="Arial"/>
              <w:b/>
              <w:color w:val="BFBFBF"/>
              <w:sz w:val="16"/>
              <w:szCs w:val="16"/>
              <w:lang w:val="es-ES"/>
            </w:rPr>
            <w:t>Anexo</w:t>
          </w:r>
        </w:p>
      </w:tc>
    </w:tr>
  </w:tbl>
  <w:p w14:paraId="53A52B83" w14:textId="77777777" w:rsidR="004757DB" w:rsidRPr="00543798" w:rsidRDefault="004757DB" w:rsidP="00BD40C3">
    <w:pPr>
      <w:pStyle w:val="Footer"/>
      <w:tabs>
        <w:tab w:val="clear" w:pos="4680"/>
        <w:tab w:val="clear" w:pos="9360"/>
        <w:tab w:val="left" w:pos="11095"/>
      </w:tabs>
      <w:rPr>
        <w:lang w:val="es-ES"/>
      </w:rPr>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4757DB" w:rsidRPr="0089008B" w:rsidRDefault="004757DB" w:rsidP="00360DD8">
    <w:pPr>
      <w:pStyle w:val="Footer"/>
      <w:rPr>
        <w:lang w:val="es-ES"/>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89008B"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4757DB" w:rsidRPr="0089008B" w:rsidRDefault="004757DB" w:rsidP="0014243A">
          <w:pPr>
            <w:jc w:val="center"/>
            <w:rPr>
              <w:rFonts w:ascii="Arial Narrow" w:eastAsia="Arial" w:hAnsi="Arial Narrow" w:cs="Arial"/>
              <w:b/>
              <w:color w:val="2E6BA3" w:themeColor="accent1" w:themeShade="80"/>
              <w:sz w:val="16"/>
              <w:szCs w:val="16"/>
              <w:lang w:val="es-ES"/>
            </w:rPr>
          </w:pPr>
          <w:r w:rsidRPr="0089008B">
            <w:rPr>
              <w:rFonts w:ascii="Arial Narrow" w:eastAsia="Arial" w:hAnsi="Arial Narrow" w:cs="Arial"/>
              <w:b/>
              <w:color w:val="BFBFBF"/>
              <w:sz w:val="16"/>
              <w:szCs w:val="16"/>
              <w:lang w:val="es-ES"/>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4757DB" w:rsidRPr="0089008B" w:rsidRDefault="004757DB" w:rsidP="0014243A">
          <w:pPr>
            <w:jc w:val="center"/>
            <w:rPr>
              <w:rFonts w:ascii="Arial Narrow" w:eastAsia="Arial" w:hAnsi="Arial Narrow" w:cs="Times New Roman"/>
              <w:b/>
              <w:color w:val="797979"/>
              <w:sz w:val="16"/>
              <w:szCs w:val="16"/>
              <w:lang w:val="es-ES"/>
            </w:rPr>
          </w:pPr>
          <w:r w:rsidRPr="0089008B">
            <w:rPr>
              <w:rFonts w:ascii="Arial Narrow" w:eastAsia="Arial" w:hAnsi="Arial Narrow" w:cs="Courier New"/>
              <w:b/>
              <w:color w:val="808080"/>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0E586BF0" w:rsidR="004757DB" w:rsidRPr="0089008B" w:rsidRDefault="004757DB" w:rsidP="003020BB">
          <w:pPr>
            <w:spacing w:before="40"/>
            <w:jc w:val="center"/>
            <w:rPr>
              <w:rFonts w:ascii="Arial Narrow" w:eastAsia="Arial" w:hAnsi="Arial Narrow" w:cs="Arial"/>
              <w:b/>
              <w:color w:val="BFBFBF"/>
              <w:sz w:val="16"/>
              <w:szCs w:val="16"/>
              <w:lang w:val="es-ES"/>
            </w:rPr>
          </w:pPr>
          <w:r w:rsidRPr="0089008B">
            <w:rPr>
              <w:rFonts w:ascii="Arial Narrow" w:eastAsia="Arial" w:hAnsi="Arial Narrow" w:cs="Arial"/>
              <w:b/>
              <w:color w:val="BFBFBF" w:themeColor="background1" w:themeShade="BF"/>
              <w:sz w:val="16"/>
              <w:szCs w:val="16"/>
              <w:lang w:val="es-ES"/>
            </w:rPr>
            <w:t xml:space="preserve">Términos </w:t>
          </w:r>
          <w:r>
            <w:rPr>
              <w:rFonts w:ascii="Arial Narrow" w:eastAsia="Arial" w:hAnsi="Arial Narrow" w:cs="Arial"/>
              <w:b/>
              <w:color w:val="BFBFBF" w:themeColor="background1" w:themeShade="BF"/>
              <w:sz w:val="16"/>
              <w:szCs w:val="16"/>
              <w:lang w:val="es-ES"/>
            </w:rPr>
            <w:br/>
          </w:r>
          <w:r w:rsidRPr="0089008B">
            <w:rPr>
              <w:rFonts w:ascii="Arial Narrow" w:eastAsia="Arial" w:hAnsi="Arial Narrow" w:cs="Arial"/>
              <w:b/>
              <w:color w:val="BFBFBF" w:themeColor="background1" w:themeShade="BF"/>
              <w:sz w:val="16"/>
              <w:szCs w:val="16"/>
              <w:lang w:val="es-ES"/>
            </w:rP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4757DB" w:rsidRPr="0089008B" w:rsidRDefault="004757DB" w:rsidP="0014243A">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4757DB" w:rsidRPr="0089008B" w:rsidRDefault="004757DB" w:rsidP="0014243A">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4757DB" w:rsidRPr="0089008B" w:rsidRDefault="004757DB" w:rsidP="0014243A">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4757DB" w:rsidRPr="0089008B" w:rsidRDefault="004757DB" w:rsidP="0014243A">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4757DB" w:rsidRPr="0089008B" w:rsidRDefault="004757DB" w:rsidP="0014243A">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4757DB" w:rsidRPr="0089008B" w:rsidRDefault="004757DB" w:rsidP="0014243A">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4757DB" w:rsidRPr="0089008B" w:rsidRDefault="004757DB" w:rsidP="0014243A">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4757DB" w:rsidRPr="0089008B" w:rsidRDefault="004757DB" w:rsidP="0014243A">
          <w:pPr>
            <w:jc w:val="center"/>
            <w:rPr>
              <w:rFonts w:ascii="Arial Narrow" w:eastAsia="Arial" w:hAnsi="Arial Narrow" w:cs="Courier New"/>
              <w:b/>
              <w:color w:val="BFBFBF"/>
              <w:sz w:val="16"/>
              <w:szCs w:val="16"/>
              <w:lang w:val="es-ES"/>
            </w:rPr>
          </w:pPr>
          <w:r w:rsidRPr="0089008B">
            <w:rPr>
              <w:rFonts w:ascii="Arial Narrow" w:eastAsia="Arial" w:hAnsi="Arial Narrow" w:cs="Arial"/>
              <w:b/>
              <w:color w:val="2E6BA3" w:themeColor="accent1" w:themeShade="80"/>
              <w:sz w:val="16"/>
              <w:szCs w:val="16"/>
              <w:lang w:val="es-ES"/>
            </w:rPr>
            <w:t>Host/Invitado</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4757DB" w:rsidRPr="0089008B" w:rsidDel="00A6006C" w:rsidRDefault="004757DB" w:rsidP="0014243A">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0CF62ECE" w:rsidR="004757DB" w:rsidRPr="0089008B" w:rsidRDefault="004757DB" w:rsidP="0014243A">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 xml:space="preserve">Servicios </w:t>
          </w:r>
          <w:r>
            <w:rPr>
              <w:rFonts w:ascii="Arial Narrow" w:eastAsia="Arial" w:hAnsi="Arial Narrow" w:cs="Arial"/>
              <w:b/>
              <w:color w:val="BFBFBF"/>
              <w:sz w:val="16"/>
              <w:szCs w:val="16"/>
              <w:lang w:val="es-ES"/>
            </w:rPr>
            <w:br/>
          </w:r>
          <w:r w:rsidRPr="0089008B">
            <w:rPr>
              <w:rFonts w:ascii="Arial Narrow" w:eastAsia="Arial" w:hAnsi="Arial Narrow" w:cs="Arial"/>
              <w:b/>
              <w:color w:val="BFBFBF"/>
              <w:sz w:val="16"/>
              <w:szCs w:val="16"/>
              <w:lang w:val="es-ES"/>
            </w:rPr>
            <w:t>Online</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4757DB" w:rsidRPr="0089008B" w:rsidRDefault="004757DB" w:rsidP="0014243A">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4757DB" w:rsidRPr="0089008B" w:rsidRDefault="004757DB" w:rsidP="0014243A">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Anexo</w:t>
          </w:r>
        </w:p>
      </w:tc>
    </w:tr>
  </w:tbl>
  <w:p w14:paraId="01F446AC" w14:textId="77777777" w:rsidR="004757DB" w:rsidRPr="0089008B" w:rsidRDefault="004757DB" w:rsidP="00BD40C3">
    <w:pPr>
      <w:pStyle w:val="Footer"/>
      <w:tabs>
        <w:tab w:val="clear" w:pos="4680"/>
        <w:tab w:val="clear" w:pos="9360"/>
        <w:tab w:val="left" w:pos="11095"/>
      </w:tabs>
      <w:rPr>
        <w:lang w:val="es-ES"/>
      </w:rPr>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4757DB" w:rsidRPr="0089008B" w:rsidRDefault="004757DB" w:rsidP="00360DD8">
    <w:pPr>
      <w:pStyle w:val="Footer"/>
      <w:rPr>
        <w:lang w:val="es-ES"/>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89008B"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4757DB" w:rsidRPr="0089008B" w:rsidRDefault="004757DB" w:rsidP="0014243A">
          <w:pPr>
            <w:jc w:val="center"/>
            <w:rPr>
              <w:rFonts w:ascii="Arial Narrow" w:hAnsi="Arial Narrow"/>
              <w:b/>
              <w:color w:val="2E6BA3" w:themeColor="accent1" w:themeShade="80"/>
              <w:sz w:val="16"/>
              <w:lang w:val="es-ES"/>
            </w:rPr>
          </w:pPr>
          <w:r w:rsidRPr="0089008B">
            <w:rPr>
              <w:rFonts w:ascii="Arial Narrow" w:eastAsia="Arial" w:hAnsi="Arial Narrow" w:cs="Arial"/>
              <w:b/>
              <w:color w:val="BFBFBF"/>
              <w:sz w:val="16"/>
              <w:szCs w:val="16"/>
              <w:lang w:val="es-ES"/>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4757DB" w:rsidRPr="0089008B" w:rsidRDefault="004757DB" w:rsidP="0014243A">
          <w:pPr>
            <w:jc w:val="center"/>
            <w:rPr>
              <w:rFonts w:ascii="Arial Narrow" w:eastAsia="Arial" w:hAnsi="Arial Narrow" w:cs="Times New Roman"/>
              <w:b/>
              <w:color w:val="797979"/>
              <w:sz w:val="16"/>
              <w:szCs w:val="16"/>
              <w:lang w:val="es-ES"/>
            </w:rPr>
          </w:pPr>
          <w:r w:rsidRPr="0089008B">
            <w:rPr>
              <w:rFonts w:ascii="Arial Narrow" w:eastAsia="Arial" w:hAnsi="Arial Narrow" w:cs="Courier New"/>
              <w:b/>
              <w:color w:val="808080"/>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1317C19" w:rsidR="004757DB" w:rsidRPr="0089008B" w:rsidRDefault="004757DB" w:rsidP="004409BF">
          <w:pPr>
            <w:spacing w:before="40"/>
            <w:jc w:val="center"/>
            <w:rPr>
              <w:rFonts w:ascii="Arial Narrow" w:hAnsi="Arial Narrow"/>
              <w:b/>
              <w:color w:val="BFBFBF"/>
              <w:sz w:val="16"/>
              <w:lang w:val="es-ES"/>
            </w:rPr>
          </w:pPr>
          <w:r w:rsidRPr="0089008B">
            <w:rPr>
              <w:rFonts w:ascii="Arial Narrow" w:hAnsi="Arial Narrow"/>
              <w:b/>
              <w:color w:val="BFBFBF" w:themeColor="background1" w:themeShade="BF"/>
              <w:sz w:val="16"/>
              <w:lang w:val="es-ES"/>
            </w:rPr>
            <w:t xml:space="preserve">Términos </w:t>
          </w:r>
          <w:r>
            <w:rPr>
              <w:rFonts w:ascii="Arial Narrow" w:hAnsi="Arial Narrow"/>
              <w:b/>
              <w:color w:val="BFBFBF" w:themeColor="background1" w:themeShade="BF"/>
              <w:sz w:val="16"/>
              <w:lang w:val="es-ES"/>
            </w:rPr>
            <w:br/>
          </w:r>
          <w:r w:rsidRPr="0089008B">
            <w:rPr>
              <w:rFonts w:ascii="Arial Narrow" w:hAnsi="Arial Narrow"/>
              <w:b/>
              <w:color w:val="BFBFBF" w:themeColor="background1" w:themeShade="BF"/>
              <w:sz w:val="16"/>
              <w:lang w:val="es-ES"/>
            </w:rP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4757DB" w:rsidRPr="0089008B" w:rsidRDefault="004757DB" w:rsidP="0014243A">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4757DB" w:rsidRPr="0089008B" w:rsidRDefault="004757DB" w:rsidP="0014243A">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4757DB" w:rsidRPr="0089008B" w:rsidRDefault="004757DB" w:rsidP="0014243A">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4757DB" w:rsidRPr="0089008B" w:rsidRDefault="004757DB" w:rsidP="0014243A">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4757DB" w:rsidRPr="0089008B" w:rsidRDefault="004757DB" w:rsidP="0014243A">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4757DB" w:rsidRPr="0089008B" w:rsidRDefault="004757DB" w:rsidP="0014243A">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4757DB" w:rsidRPr="0089008B" w:rsidRDefault="004757DB" w:rsidP="0014243A">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4757DB" w:rsidRPr="0089008B" w:rsidRDefault="004757DB" w:rsidP="0014243A">
          <w:pPr>
            <w:jc w:val="center"/>
            <w:rPr>
              <w:rFonts w:ascii="Arial Narrow" w:eastAsia="Arial" w:hAnsi="Arial Narrow" w:cs="Courier New"/>
              <w:b/>
              <w:color w:val="BFBFBF"/>
              <w:sz w:val="16"/>
              <w:szCs w:val="16"/>
              <w:lang w:val="es-ES"/>
            </w:rPr>
          </w:pPr>
          <w:r w:rsidRPr="0089008B">
            <w:rPr>
              <w:rFonts w:ascii="Arial Narrow" w:eastAsia="Arial" w:hAnsi="Arial Narrow" w:cs="Arial"/>
              <w:b/>
              <w:color w:val="BFBFBF" w:themeColor="background1" w:themeShade="BF"/>
              <w:sz w:val="16"/>
              <w:szCs w:val="16"/>
              <w:lang w:val="es-ES"/>
            </w:rPr>
            <w:t>Host/Invitado</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4757DB" w:rsidRPr="0089008B" w:rsidDel="00A6006C" w:rsidRDefault="004757DB" w:rsidP="0014243A">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53D77D7E" w:rsidR="004757DB" w:rsidRPr="0089008B" w:rsidRDefault="004757DB" w:rsidP="0014243A">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2E6BA3" w:themeColor="accent1" w:themeShade="80"/>
              <w:sz w:val="16"/>
              <w:szCs w:val="16"/>
              <w:lang w:val="es-ES"/>
            </w:rPr>
            <w:t xml:space="preserve">Servicios </w:t>
          </w:r>
          <w:r>
            <w:rPr>
              <w:rFonts w:ascii="Arial Narrow" w:eastAsia="Arial" w:hAnsi="Arial Narrow" w:cs="Arial"/>
              <w:b/>
              <w:color w:val="2E6BA3" w:themeColor="accent1" w:themeShade="80"/>
              <w:sz w:val="16"/>
              <w:szCs w:val="16"/>
              <w:lang w:val="es-ES"/>
            </w:rPr>
            <w:br/>
          </w:r>
          <w:r w:rsidRPr="0089008B">
            <w:rPr>
              <w:rFonts w:ascii="Arial Narrow" w:eastAsia="Arial" w:hAnsi="Arial Narrow" w:cs="Arial"/>
              <w:b/>
              <w:color w:val="2E6BA3" w:themeColor="accent1" w:themeShade="80"/>
              <w:sz w:val="16"/>
              <w:szCs w:val="16"/>
              <w:lang w:val="es-ES"/>
            </w:rPr>
            <w:t>Online</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4757DB" w:rsidRPr="0089008B" w:rsidRDefault="004757DB" w:rsidP="0014243A">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4757DB" w:rsidRPr="0089008B" w:rsidRDefault="004757DB" w:rsidP="0014243A">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Anexo</w:t>
          </w:r>
        </w:p>
      </w:tc>
    </w:tr>
  </w:tbl>
  <w:p w14:paraId="27EC846D" w14:textId="77777777" w:rsidR="004757DB" w:rsidRPr="0089008B" w:rsidRDefault="004757DB" w:rsidP="00BD40C3">
    <w:pPr>
      <w:pStyle w:val="Footer"/>
      <w:tabs>
        <w:tab w:val="clear" w:pos="4680"/>
        <w:tab w:val="clear" w:pos="9360"/>
        <w:tab w:val="left" w:pos="11095"/>
      </w:tabs>
      <w:rPr>
        <w:lang w:val="es-ES"/>
      </w:rPr>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4757DB" w:rsidRPr="0089008B" w:rsidRDefault="004757DB" w:rsidP="00355CD5">
    <w:pPr>
      <w:pStyle w:val="Footer"/>
      <w:rPr>
        <w:lang w:val="es-ES"/>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89008B"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4757DB" w:rsidRPr="0089008B" w:rsidRDefault="004757DB" w:rsidP="009E506B">
          <w:pPr>
            <w:jc w:val="center"/>
            <w:rPr>
              <w:rFonts w:ascii="Arial Narrow" w:hAnsi="Arial Narrow"/>
              <w:b/>
              <w:color w:val="2E6BA3" w:themeColor="accent1" w:themeShade="80"/>
              <w:sz w:val="16"/>
              <w:lang w:val="es-ES"/>
            </w:rPr>
          </w:pPr>
          <w:r w:rsidRPr="0089008B">
            <w:rPr>
              <w:rFonts w:ascii="Arial Narrow" w:eastAsia="Arial" w:hAnsi="Arial Narrow" w:cs="Arial"/>
              <w:b/>
              <w:color w:val="BFBFBF"/>
              <w:sz w:val="16"/>
              <w:szCs w:val="16"/>
              <w:lang w:val="es-ES"/>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4757DB" w:rsidRPr="0089008B" w:rsidRDefault="004757DB" w:rsidP="009E506B">
          <w:pPr>
            <w:jc w:val="center"/>
            <w:rPr>
              <w:rFonts w:ascii="Arial Narrow" w:eastAsia="Arial" w:hAnsi="Arial Narrow" w:cs="Times New Roman"/>
              <w:b/>
              <w:color w:val="797979"/>
              <w:sz w:val="16"/>
              <w:szCs w:val="16"/>
              <w:lang w:val="es-ES"/>
            </w:rPr>
          </w:pPr>
          <w:r w:rsidRPr="0089008B">
            <w:rPr>
              <w:rFonts w:ascii="Arial Narrow" w:eastAsia="Arial" w:hAnsi="Arial Narrow" w:cs="Courier New"/>
              <w:b/>
              <w:color w:val="808080"/>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356B24BB" w:rsidR="004757DB" w:rsidRPr="0089008B" w:rsidRDefault="004757DB" w:rsidP="00481609">
          <w:pPr>
            <w:spacing w:before="40"/>
            <w:jc w:val="center"/>
            <w:rPr>
              <w:rFonts w:ascii="Arial Narrow" w:hAnsi="Arial Narrow"/>
              <w:b/>
              <w:color w:val="BFBFBF"/>
              <w:sz w:val="16"/>
              <w:lang w:val="es-ES"/>
            </w:rPr>
          </w:pPr>
          <w:r w:rsidRPr="0089008B">
            <w:rPr>
              <w:rFonts w:ascii="Arial Narrow" w:hAnsi="Arial Narrow"/>
              <w:b/>
              <w:color w:val="BFBFBF" w:themeColor="background1" w:themeShade="BF"/>
              <w:sz w:val="16"/>
              <w:lang w:val="es-ES"/>
            </w:rPr>
            <w:t xml:space="preserve">Términos </w:t>
          </w:r>
          <w:r>
            <w:rPr>
              <w:rFonts w:ascii="Arial Narrow" w:hAnsi="Arial Narrow"/>
              <w:b/>
              <w:color w:val="BFBFBF" w:themeColor="background1" w:themeShade="BF"/>
              <w:sz w:val="16"/>
              <w:lang w:val="es-ES"/>
            </w:rPr>
            <w:br/>
          </w:r>
          <w:r w:rsidRPr="0089008B">
            <w:rPr>
              <w:rFonts w:ascii="Arial Narrow" w:hAnsi="Arial Narrow"/>
              <w:b/>
              <w:color w:val="BFBFBF" w:themeColor="background1" w:themeShade="BF"/>
              <w:sz w:val="16"/>
              <w:lang w:val="es-ES"/>
            </w:rP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4757DB" w:rsidRPr="0089008B" w:rsidRDefault="004757DB" w:rsidP="009E506B">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4757DB" w:rsidRPr="0089008B" w:rsidRDefault="004757DB" w:rsidP="009E506B">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4757DB" w:rsidRPr="0089008B" w:rsidRDefault="004757DB" w:rsidP="009E506B">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4757DB" w:rsidRPr="0089008B" w:rsidRDefault="004757DB" w:rsidP="009E506B">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4757DB" w:rsidRPr="0089008B" w:rsidRDefault="004757DB" w:rsidP="009E506B">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4757DB" w:rsidRPr="0089008B" w:rsidRDefault="004757DB" w:rsidP="009E506B">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4757DB" w:rsidRPr="0089008B" w:rsidRDefault="004757DB" w:rsidP="009E506B">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4757DB" w:rsidRPr="0089008B" w:rsidRDefault="004757DB" w:rsidP="009E506B">
          <w:pPr>
            <w:jc w:val="center"/>
            <w:rPr>
              <w:rFonts w:ascii="Arial Narrow" w:eastAsia="Arial" w:hAnsi="Arial Narrow" w:cs="Courier New"/>
              <w:b/>
              <w:color w:val="BFBFBF"/>
              <w:sz w:val="16"/>
              <w:szCs w:val="16"/>
              <w:lang w:val="es-ES"/>
            </w:rPr>
          </w:pPr>
          <w:r w:rsidRPr="0089008B">
            <w:rPr>
              <w:rFonts w:ascii="Arial Narrow" w:eastAsia="Arial" w:hAnsi="Arial Narrow" w:cs="Arial"/>
              <w:b/>
              <w:color w:val="BFBFBF"/>
              <w:sz w:val="16"/>
              <w:szCs w:val="16"/>
              <w:lang w:val="es-ES"/>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4757DB" w:rsidRPr="0089008B" w:rsidDel="00A6006C" w:rsidRDefault="004757DB" w:rsidP="009E506B">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6B205E88" w:rsidR="004757DB" w:rsidRPr="0089008B" w:rsidRDefault="004757DB" w:rsidP="009E506B">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 xml:space="preserve">Servicios </w:t>
          </w:r>
          <w:r>
            <w:rPr>
              <w:rFonts w:ascii="Arial Narrow" w:eastAsia="Arial" w:hAnsi="Arial Narrow" w:cs="Arial"/>
              <w:b/>
              <w:color w:val="BFBFBF"/>
              <w:sz w:val="16"/>
              <w:szCs w:val="16"/>
              <w:lang w:val="es-ES"/>
            </w:rPr>
            <w:br/>
          </w:r>
          <w:r w:rsidRPr="0089008B">
            <w:rPr>
              <w:rFonts w:ascii="Arial Narrow" w:eastAsia="Arial" w:hAnsi="Arial Narrow" w:cs="Arial"/>
              <w:b/>
              <w:color w:val="BFBFBF"/>
              <w:sz w:val="16"/>
              <w:szCs w:val="16"/>
              <w:lang w:val="es-ES"/>
            </w:rPr>
            <w:t>Online</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4757DB" w:rsidRPr="0089008B" w:rsidRDefault="004757DB" w:rsidP="009E506B">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4757DB" w:rsidRPr="0089008B" w:rsidRDefault="004757DB" w:rsidP="009E506B">
          <w:pPr>
            <w:jc w:val="center"/>
            <w:rPr>
              <w:rFonts w:ascii="Arial Narrow" w:hAnsi="Arial Narrow"/>
              <w:b/>
              <w:color w:val="BFBFBF"/>
              <w:sz w:val="16"/>
              <w:lang w:val="es-ES"/>
            </w:rPr>
          </w:pPr>
          <w:r w:rsidRPr="0089008B">
            <w:rPr>
              <w:rFonts w:ascii="Arial Narrow" w:eastAsia="Arial" w:hAnsi="Arial Narrow" w:cs="Arial"/>
              <w:b/>
              <w:color w:val="2E6BA3" w:themeColor="accent1" w:themeShade="80"/>
              <w:sz w:val="16"/>
              <w:szCs w:val="16"/>
              <w:lang w:val="es-ES"/>
            </w:rPr>
            <w:t>Anexo</w:t>
          </w:r>
        </w:p>
      </w:tc>
    </w:tr>
  </w:tbl>
  <w:p w14:paraId="4458099F" w14:textId="77777777" w:rsidR="004757DB" w:rsidRPr="0089008B" w:rsidRDefault="004757DB" w:rsidP="00BD40C3">
    <w:pPr>
      <w:pStyle w:val="Footer"/>
      <w:tabs>
        <w:tab w:val="clear" w:pos="4680"/>
        <w:tab w:val="clear" w:pos="9360"/>
        <w:tab w:val="left" w:pos="11095"/>
      </w:tabs>
      <w:rPr>
        <w:lang w:val="es-ES"/>
      </w:rPr>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4757DB" w:rsidRPr="005C45AF" w:rsidRDefault="004757DB" w:rsidP="00355CD5">
    <w:pPr>
      <w:pStyle w:val="PURPageNumber"/>
      <w:tabs>
        <w:tab w:val="clear" w:pos="14400"/>
        <w:tab w:val="right" w:pos="12240"/>
      </w:tabs>
      <w:rPr>
        <w:sz w:val="6"/>
        <w:szCs w:val="16"/>
      </w:rPr>
    </w:pPr>
  </w:p>
  <w:p w14:paraId="3BB67CF7" w14:textId="77777777" w:rsidR="004757DB" w:rsidRDefault="004757DB"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4757DB" w:rsidRPr="00486EF8" w:rsidRDefault="004757DB"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4757DB" w:rsidRPr="00B63DB1" w:rsidRDefault="004757DB"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6A6CD7F9" w:rsidR="004757DB" w:rsidRPr="00486EF8" w:rsidRDefault="004757DB" w:rsidP="003020BB">
          <w:pPr>
            <w:spacing w:before="40"/>
            <w:jc w:val="center"/>
            <w:rPr>
              <w:rFonts w:ascii="Arial Narrow" w:hAnsi="Arial Narrow"/>
              <w:b/>
              <w:color w:val="BFBFBF"/>
              <w:sz w:val="16"/>
            </w:rPr>
          </w:pPr>
          <w:r>
            <w:rPr>
              <w:rFonts w:ascii="Arial Narrow" w:hAnsi="Arial Narrow"/>
              <w:b/>
              <w:color w:val="BFBFBF" w:themeColor="background1" w:themeShade="BF"/>
              <w:sz w:val="16"/>
            </w:rPr>
            <w:t xml:space="preserve">Términos </w:t>
          </w:r>
          <w:r>
            <w:rPr>
              <w:rFonts w:ascii="Arial Narrow" w:hAnsi="Arial Narrow"/>
              <w:b/>
              <w:color w:val="BFBFBF" w:themeColor="background1" w:themeShade="BF"/>
              <w:sz w:val="16"/>
            </w:rPr>
            <w:b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4757DB" w:rsidRPr="00396FAF" w:rsidRDefault="004757DB"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4757DB" w:rsidRPr="00B63DB1" w:rsidRDefault="004757DB"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4757DB" w:rsidRPr="00B63DB1" w:rsidRDefault="004757DB"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4757DB" w:rsidRPr="00B63DB1" w:rsidRDefault="004757DB"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4757DB" w:rsidRPr="00B63DB1" w:rsidRDefault="004757DB"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4757DB" w:rsidRPr="00B63DB1" w:rsidRDefault="004757DB"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4757DB" w:rsidRPr="00B63DB1" w:rsidRDefault="004757DB"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4757DB" w:rsidRPr="00B63DB1" w:rsidRDefault="004757DB"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4757DB" w:rsidRPr="00B63DB1" w:rsidDel="00A6006C" w:rsidRDefault="004757DB"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406B3015" w:rsidR="004757DB" w:rsidRPr="00B63DB1" w:rsidRDefault="004757DB"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 xml:space="preserve">Servicios </w:t>
          </w:r>
          <w:r>
            <w:rPr>
              <w:rFonts w:ascii="Arial Narrow" w:eastAsia="Arial" w:hAnsi="Arial Narrow" w:cs="Arial"/>
              <w:b/>
              <w:color w:val="BFBFBF"/>
              <w:sz w:val="16"/>
              <w:szCs w:val="16"/>
            </w:rPr>
            <w:br/>
            <w:t>Online</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4757DB" w:rsidRPr="00B63DB1" w:rsidRDefault="004757DB"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4757DB" w:rsidRPr="00486EF8" w:rsidRDefault="004757DB"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66C8B949" w14:textId="77777777" w:rsidR="004757DB" w:rsidRPr="00E919C9" w:rsidRDefault="004757DB" w:rsidP="00E919C9">
    <w:pPr>
      <w:pStyle w:val="Footer"/>
      <w:tabs>
        <w:tab w:val="clear" w:pos="4680"/>
        <w:tab w:val="clear" w:pos="9360"/>
        <w:tab w:val="left" w:pos="11095"/>
      </w:tabs>
      <w:rPr>
        <w:lang w:val="es-ES"/>
      </w:rP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4757DB" w:rsidRPr="0020626F" w:rsidRDefault="004757DB" w:rsidP="00F04120">
    <w:pPr>
      <w:pStyle w:val="PURPageNumber"/>
      <w:tabs>
        <w:tab w:val="clear" w:pos="14400"/>
        <w:tab w:val="right" w:pos="12240"/>
      </w:tabs>
    </w:pPr>
    <w:r>
      <w:tab/>
    </w:r>
  </w:p>
  <w:p w14:paraId="4CFB656B" w14:textId="77777777" w:rsidR="004757DB" w:rsidRDefault="004757DB"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4757DB" w:rsidRPr="00486EF8" w:rsidRDefault="004757DB" w:rsidP="00486EF8">
    <w:pPr>
      <w:pStyle w:val="PURPageNumber"/>
      <w:tabs>
        <w:tab w:val="clear" w:pos="14400"/>
        <w:tab w:val="right" w:pos="12240"/>
      </w:tabs>
    </w:pPr>
  </w:p>
  <w:p w14:paraId="7801E977" w14:textId="77777777" w:rsidR="004757DB" w:rsidRDefault="004757DB"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4757DB" w:rsidRDefault="004757DB">
    <w:pPr>
      <w:pStyle w:val="Footer"/>
    </w:pPr>
  </w:p>
  <w:p w14:paraId="62E5A373" w14:textId="77777777" w:rsidR="004757DB" w:rsidRDefault="004757DB">
    <w:pPr>
      <w:pStyle w:val="Footer"/>
    </w:pPr>
  </w:p>
  <w:p w14:paraId="1EBC4FC4" w14:textId="77777777" w:rsidR="004757DB" w:rsidRDefault="004757DB"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4757DB" w:rsidRDefault="004757DB">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4757DB"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4757DB" w:rsidRPr="00396FAF" w:rsidRDefault="004757DB"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4757DB" w:rsidRPr="00B63DB1" w:rsidRDefault="004757DB"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4757DB" w:rsidRPr="00396FAF" w:rsidRDefault="004757DB"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4757DB" w:rsidRPr="00396FAF" w:rsidRDefault="004757DB"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4757DB" w:rsidRPr="00B63DB1" w:rsidRDefault="004757DB"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4757DB" w:rsidRPr="00B63DB1" w:rsidRDefault="004757DB"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4757DB" w:rsidRPr="00B63DB1" w:rsidRDefault="004757DB"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4757DB" w:rsidRPr="00B63DB1" w:rsidRDefault="004757DB"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4757DB" w:rsidRPr="00B63DB1" w:rsidRDefault="004757DB"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4757DB" w:rsidRPr="00B63DB1" w:rsidDel="00A6006C" w:rsidRDefault="004757DB"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4757DB" w:rsidRPr="00B63DB1" w:rsidRDefault="004757DB"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4757DB" w:rsidRPr="00B63DB1" w:rsidRDefault="004757DB"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4757DB" w:rsidRDefault="004757DB"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13DE81B" w14:textId="77777777" w:rsidR="004757DB" w:rsidRDefault="004757DB">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4757DB" w:rsidRPr="0089008B" w:rsidRDefault="004757DB">
    <w:pPr>
      <w:pStyle w:val="Footer"/>
      <w:rPr>
        <w:lang w:val="es-ES"/>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89008B"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4757DB" w:rsidRPr="0089008B" w:rsidRDefault="004757DB" w:rsidP="003020BB">
          <w:pPr>
            <w:spacing w:before="40"/>
            <w:jc w:val="center"/>
            <w:rPr>
              <w:rFonts w:ascii="Arial Narrow" w:eastAsia="Arial" w:hAnsi="Arial Narrow" w:cs="Arial"/>
              <w:b/>
              <w:color w:val="2E6BA3" w:themeColor="accent1" w:themeShade="80"/>
              <w:sz w:val="16"/>
              <w:szCs w:val="16"/>
              <w:lang w:val="es-ES"/>
            </w:rPr>
          </w:pPr>
          <w:r w:rsidRPr="0089008B">
            <w:rPr>
              <w:rFonts w:ascii="Arial Narrow" w:eastAsia="Arial" w:hAnsi="Arial Narrow" w:cs="Arial"/>
              <w:b/>
              <w:color w:val="2E6BA3" w:themeColor="accent1" w:themeShade="80"/>
              <w:sz w:val="16"/>
              <w:szCs w:val="16"/>
              <w:lang w:val="es-ES"/>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4757DB" w:rsidRPr="0089008B" w:rsidRDefault="004757DB" w:rsidP="00A22CC2">
          <w:pPr>
            <w:jc w:val="center"/>
            <w:rPr>
              <w:rFonts w:ascii="Arial Narrow" w:eastAsia="Arial" w:hAnsi="Arial Narrow" w:cs="Times New Roman"/>
              <w:b/>
              <w:color w:val="797979"/>
              <w:sz w:val="16"/>
              <w:szCs w:val="16"/>
              <w:lang w:val="es-ES"/>
            </w:rPr>
          </w:pPr>
          <w:r w:rsidRPr="0089008B">
            <w:rPr>
              <w:rFonts w:ascii="Arial Narrow" w:eastAsia="Arial" w:hAnsi="Arial Narrow" w:cs="Courier New"/>
              <w:b/>
              <w:color w:val="808080"/>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6C04B672" w:rsidR="004757DB" w:rsidRPr="0089008B" w:rsidRDefault="004757DB" w:rsidP="004409BF">
          <w:pPr>
            <w:spacing w:before="40"/>
            <w:jc w:val="center"/>
            <w:rPr>
              <w:rFonts w:ascii="Arial Narrow" w:eastAsia="Arial" w:hAnsi="Arial Narrow" w:cs="Arial"/>
              <w:b/>
              <w:color w:val="BFBFBF"/>
              <w:sz w:val="16"/>
              <w:szCs w:val="16"/>
              <w:lang w:val="es-ES"/>
            </w:rPr>
          </w:pPr>
          <w:r w:rsidRPr="0089008B">
            <w:rPr>
              <w:rFonts w:ascii="Arial Narrow" w:hAnsi="Arial Narrow"/>
              <w:b/>
              <w:color w:val="BFBFBF" w:themeColor="background1" w:themeShade="BF"/>
              <w:sz w:val="16"/>
              <w:lang w:val="es-ES"/>
            </w:rPr>
            <w:t xml:space="preserve">Términos </w:t>
          </w:r>
          <w:r>
            <w:rPr>
              <w:rFonts w:ascii="Arial Narrow" w:hAnsi="Arial Narrow"/>
              <w:b/>
              <w:color w:val="BFBFBF" w:themeColor="background1" w:themeShade="BF"/>
              <w:sz w:val="16"/>
              <w:lang w:val="es-ES"/>
            </w:rPr>
            <w:br/>
          </w:r>
          <w:r w:rsidRPr="0089008B">
            <w:rPr>
              <w:rFonts w:ascii="Arial Narrow" w:hAnsi="Arial Narrow"/>
              <w:b/>
              <w:color w:val="BFBFBF" w:themeColor="background1" w:themeShade="BF"/>
              <w:sz w:val="16"/>
              <w:lang w:val="es-ES"/>
            </w:rPr>
            <w:t>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Arial"/>
              <w:b/>
              <w:color w:val="BFBFBF"/>
              <w:sz w:val="16"/>
              <w:szCs w:val="16"/>
              <w:lang w:val="es-ES"/>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4757DB" w:rsidRPr="0089008B" w:rsidDel="00A6006C"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65774D54" w:rsidR="004757DB" w:rsidRPr="0089008B" w:rsidRDefault="004757DB" w:rsidP="00EC63BF">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Servicios</w:t>
          </w:r>
          <w:r>
            <w:rPr>
              <w:rFonts w:ascii="Arial Narrow" w:eastAsia="Arial" w:hAnsi="Arial Narrow" w:cs="Arial"/>
              <w:b/>
              <w:color w:val="BFBFBF"/>
              <w:sz w:val="16"/>
              <w:szCs w:val="16"/>
              <w:lang w:val="es-ES"/>
            </w:rPr>
            <w:br/>
          </w:r>
          <w:r w:rsidRPr="0089008B">
            <w:rPr>
              <w:rFonts w:ascii="Arial Narrow" w:eastAsia="Arial" w:hAnsi="Arial Narrow" w:cs="Arial"/>
              <w:b/>
              <w:color w:val="BFBFBF"/>
              <w:sz w:val="16"/>
              <w:szCs w:val="16"/>
              <w:lang w:val="es-ES"/>
            </w:rPr>
            <w:t>Online</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Anexo</w:t>
          </w:r>
        </w:p>
      </w:tc>
    </w:tr>
  </w:tbl>
  <w:p w14:paraId="4D9BE3FA" w14:textId="77777777" w:rsidR="004757DB" w:rsidRPr="0089008B" w:rsidRDefault="004757DB">
    <w:pPr>
      <w:pStyle w:val="Footer"/>
      <w:rPr>
        <w:lang w:val="es-ES"/>
      </w:rP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4757DB" w:rsidRPr="0089008B" w:rsidRDefault="004757DB" w:rsidP="00360DD8">
    <w:pPr>
      <w:pStyle w:val="Footer"/>
      <w:rPr>
        <w:lang w:val="es-ES"/>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89008B"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4757DB" w:rsidRPr="0089008B" w:rsidRDefault="004757DB" w:rsidP="00A22CC2">
          <w:pPr>
            <w:jc w:val="center"/>
            <w:rPr>
              <w:rFonts w:ascii="Arial Narrow" w:hAnsi="Arial Narrow"/>
              <w:b/>
              <w:color w:val="2E6BA3" w:themeColor="accent1" w:themeShade="80"/>
              <w:sz w:val="16"/>
              <w:lang w:val="es-ES"/>
            </w:rPr>
          </w:pPr>
          <w:r w:rsidRPr="0089008B">
            <w:rPr>
              <w:rFonts w:ascii="Arial Narrow" w:eastAsia="Arial" w:hAnsi="Arial Narrow" w:cs="Arial"/>
              <w:b/>
              <w:color w:val="BFBFBF"/>
              <w:sz w:val="16"/>
              <w:szCs w:val="16"/>
              <w:lang w:val="es-ES"/>
            </w:rPr>
            <w:t>Introducción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4757DB" w:rsidRPr="0089008B" w:rsidRDefault="004757DB" w:rsidP="00A22CC2">
          <w:pPr>
            <w:jc w:val="center"/>
            <w:rPr>
              <w:rFonts w:ascii="Arial Narrow" w:hAnsi="Arial Narrow"/>
              <w:b/>
              <w:color w:val="797979"/>
              <w:sz w:val="16"/>
              <w:lang w:val="es-ES"/>
            </w:rPr>
          </w:pPr>
          <w:r w:rsidRPr="0089008B">
            <w:rPr>
              <w:rFonts w:ascii="Arial Narrow" w:hAnsi="Arial Narrow"/>
              <w:b/>
              <w:color w:val="808080"/>
              <w:sz w:val="16"/>
              <w:lang w:val="es-ES"/>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0BD825E8" w:rsidR="004757DB" w:rsidRPr="0089008B" w:rsidRDefault="004757DB" w:rsidP="003020BB">
          <w:pPr>
            <w:spacing w:before="40"/>
            <w:jc w:val="center"/>
            <w:rPr>
              <w:rFonts w:ascii="Arial Narrow" w:eastAsia="Arial" w:hAnsi="Arial Narrow" w:cs="Arial"/>
              <w:b/>
              <w:color w:val="BFBFBF"/>
              <w:sz w:val="16"/>
              <w:szCs w:val="16"/>
              <w:lang w:val="es-ES"/>
            </w:rPr>
          </w:pPr>
          <w:r w:rsidRPr="0089008B">
            <w:rPr>
              <w:rFonts w:ascii="Arial Narrow" w:eastAsia="Arial" w:hAnsi="Arial Narrow" w:cs="Arial"/>
              <w:b/>
              <w:color w:val="2E6BA3" w:themeColor="accent1" w:themeShade="80"/>
              <w:sz w:val="16"/>
              <w:szCs w:val="16"/>
              <w:lang w:val="es-ES"/>
            </w:rPr>
            <w:t xml:space="preserve">Términos </w:t>
          </w:r>
          <w:r>
            <w:rPr>
              <w:rFonts w:ascii="Arial Narrow" w:eastAsia="Arial" w:hAnsi="Arial Narrow" w:cs="Arial"/>
              <w:b/>
              <w:color w:val="2E6BA3" w:themeColor="accent1" w:themeShade="80"/>
              <w:sz w:val="16"/>
              <w:szCs w:val="16"/>
              <w:lang w:val="es-ES"/>
            </w:rPr>
            <w:br/>
          </w:r>
          <w:r w:rsidRPr="0089008B">
            <w:rPr>
              <w:rFonts w:ascii="Arial Narrow" w:eastAsia="Arial" w:hAnsi="Arial Narrow" w:cs="Arial"/>
              <w:b/>
              <w:color w:val="2E6BA3" w:themeColor="accent1" w:themeShade="80"/>
              <w:sz w:val="16"/>
              <w:szCs w:val="16"/>
              <w:lang w:val="es-ES"/>
            </w:rPr>
            <w:t>de Licencia Universales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Arial"/>
              <w:b/>
              <w:color w:val="BFBFBF"/>
              <w:sz w:val="16"/>
              <w:szCs w:val="16"/>
              <w:lang w:val="es-ES"/>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4757DB" w:rsidRPr="0089008B" w:rsidDel="00A6006C"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45A52838"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 xml:space="preserve">Servicios </w:t>
          </w:r>
          <w:r>
            <w:rPr>
              <w:rFonts w:ascii="Arial Narrow" w:eastAsia="Arial" w:hAnsi="Arial Narrow" w:cs="Arial"/>
              <w:b/>
              <w:color w:val="BFBFBF"/>
              <w:sz w:val="16"/>
              <w:szCs w:val="16"/>
              <w:lang w:val="es-ES"/>
            </w:rPr>
            <w:br/>
          </w:r>
          <w:r w:rsidRPr="0089008B">
            <w:rPr>
              <w:rFonts w:ascii="Arial Narrow" w:eastAsia="Arial" w:hAnsi="Arial Narrow" w:cs="Arial"/>
              <w:b/>
              <w:color w:val="BFBFBF"/>
              <w:sz w:val="16"/>
              <w:szCs w:val="16"/>
              <w:lang w:val="es-ES"/>
            </w:rPr>
            <w:t>Online</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Anexo</w:t>
          </w:r>
        </w:p>
      </w:tc>
    </w:tr>
  </w:tbl>
  <w:p w14:paraId="75642FE8" w14:textId="77777777" w:rsidR="004757DB" w:rsidRPr="0089008B" w:rsidRDefault="004757DB" w:rsidP="00396FAF">
    <w:pPr>
      <w:pStyle w:val="Footer"/>
      <w:tabs>
        <w:tab w:val="clear" w:pos="4680"/>
        <w:tab w:val="clear" w:pos="9360"/>
        <w:tab w:val="left" w:pos="11095"/>
      </w:tabs>
      <w:rPr>
        <w:lang w:val="es-ES"/>
      </w:rP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4757DB" w:rsidRPr="0089008B" w:rsidRDefault="004757DB" w:rsidP="00360DD8">
    <w:pPr>
      <w:pStyle w:val="Footer"/>
      <w:rPr>
        <w:lang w:val="es-ES"/>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89008B"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4757DB" w:rsidRPr="0089008B" w:rsidRDefault="004757DB" w:rsidP="00A22CC2">
          <w:pPr>
            <w:jc w:val="center"/>
            <w:rPr>
              <w:rFonts w:ascii="Arial Narrow" w:hAnsi="Arial Narrow"/>
              <w:b/>
              <w:color w:val="2E6BA3" w:themeColor="accent1" w:themeShade="80"/>
              <w:sz w:val="16"/>
              <w:lang w:val="es-ES"/>
            </w:rPr>
          </w:pPr>
          <w:r w:rsidRPr="0089008B">
            <w:rPr>
              <w:rFonts w:ascii="Arial Narrow" w:eastAsia="Arial" w:hAnsi="Arial Narrow" w:cs="Arial"/>
              <w:b/>
              <w:color w:val="BFBFBF"/>
              <w:sz w:val="16"/>
              <w:szCs w:val="16"/>
              <w:lang w:val="es-ES"/>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4757DB" w:rsidRPr="0089008B" w:rsidRDefault="004757DB" w:rsidP="00A22CC2">
          <w:pPr>
            <w:jc w:val="center"/>
            <w:rPr>
              <w:rFonts w:ascii="Arial Narrow" w:eastAsia="Arial" w:hAnsi="Arial Narrow" w:cs="Times New Roman"/>
              <w:b/>
              <w:color w:val="797979"/>
              <w:sz w:val="16"/>
              <w:szCs w:val="16"/>
              <w:lang w:val="es-ES"/>
            </w:rPr>
          </w:pPr>
          <w:r w:rsidRPr="0089008B">
            <w:rPr>
              <w:rFonts w:ascii="Arial Narrow" w:eastAsia="Arial" w:hAnsi="Arial Narrow" w:cs="Courier New"/>
              <w:b/>
              <w:color w:val="808080"/>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E32FDBC" w:rsidR="004757DB" w:rsidRPr="0089008B" w:rsidRDefault="004757DB" w:rsidP="004409BF">
          <w:pPr>
            <w:spacing w:before="40"/>
            <w:jc w:val="center"/>
            <w:rPr>
              <w:rFonts w:ascii="Arial Narrow" w:hAnsi="Arial Narrow"/>
              <w:b/>
              <w:color w:val="BFBFBF"/>
              <w:sz w:val="16"/>
              <w:lang w:val="es-ES"/>
            </w:rPr>
          </w:pPr>
          <w:r w:rsidRPr="0089008B">
            <w:rPr>
              <w:rFonts w:ascii="Arial Narrow" w:hAnsi="Arial Narrow"/>
              <w:b/>
              <w:color w:val="BFBFBF" w:themeColor="background1" w:themeShade="BF"/>
              <w:sz w:val="16"/>
              <w:lang w:val="es-ES"/>
            </w:rPr>
            <w:t xml:space="preserve">Términos </w:t>
          </w:r>
          <w:r>
            <w:rPr>
              <w:rFonts w:ascii="Arial Narrow" w:hAnsi="Arial Narrow"/>
              <w:b/>
              <w:color w:val="BFBFBF" w:themeColor="background1" w:themeShade="BF"/>
              <w:sz w:val="16"/>
              <w:lang w:val="es-ES"/>
            </w:rPr>
            <w:br/>
          </w:r>
          <w:r w:rsidRPr="0089008B">
            <w:rPr>
              <w:rFonts w:ascii="Arial Narrow" w:hAnsi="Arial Narrow"/>
              <w:b/>
              <w:color w:val="BFBFBF" w:themeColor="background1" w:themeShade="BF"/>
              <w:sz w:val="16"/>
              <w:lang w:val="es-ES"/>
            </w:rPr>
            <w:t>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4757DB" w:rsidRPr="0089008B" w:rsidRDefault="004757DB" w:rsidP="00A22CC2">
          <w:pPr>
            <w:jc w:val="center"/>
            <w:rPr>
              <w:rFonts w:ascii="Arial Narrow" w:hAnsi="Arial Narrow"/>
              <w:b/>
              <w:color w:val="BFBFBF"/>
              <w:sz w:val="16"/>
              <w:lang w:val="es-ES"/>
            </w:rPr>
          </w:pPr>
          <w:r w:rsidRPr="0089008B">
            <w:rPr>
              <w:rFonts w:ascii="Arial Narrow" w:eastAsia="Arial" w:hAnsi="Arial Narrow" w:cs="Arial"/>
              <w:b/>
              <w:color w:val="2E6BA3" w:themeColor="accent1" w:themeShade="80"/>
              <w:sz w:val="16"/>
              <w:szCs w:val="16"/>
              <w:lang w:val="es-ES"/>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Arial"/>
              <w:b/>
              <w:color w:val="BFBFBF"/>
              <w:sz w:val="16"/>
              <w:szCs w:val="16"/>
              <w:lang w:val="es-ES"/>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4757DB" w:rsidRPr="0089008B" w:rsidDel="00A6006C"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3621B18C" w:rsidR="004757DB" w:rsidRPr="0089008B" w:rsidRDefault="004757DB" w:rsidP="00A22CC2">
          <w:pPr>
            <w:jc w:val="center"/>
            <w:rPr>
              <w:rFonts w:ascii="Arial Narrow" w:eastAsia="Arial" w:hAnsi="Arial Narrow" w:cs="Times New Roman"/>
              <w:b/>
              <w:color w:val="BFBFBF"/>
              <w:sz w:val="16"/>
              <w:szCs w:val="16"/>
              <w:lang w:val="es-ES"/>
            </w:rPr>
          </w:pPr>
          <w:r w:rsidRPr="0089008B">
            <w:rPr>
              <w:rFonts w:ascii="Arial Narrow" w:eastAsia="Arial" w:hAnsi="Arial Narrow" w:cs="Arial"/>
              <w:b/>
              <w:color w:val="BFBFBF"/>
              <w:sz w:val="16"/>
              <w:szCs w:val="16"/>
              <w:lang w:val="es-ES"/>
            </w:rPr>
            <w:t xml:space="preserve">Servicios </w:t>
          </w:r>
          <w:r>
            <w:rPr>
              <w:rFonts w:ascii="Arial Narrow" w:eastAsia="Arial" w:hAnsi="Arial Narrow" w:cs="Arial"/>
              <w:b/>
              <w:color w:val="BFBFBF"/>
              <w:sz w:val="16"/>
              <w:szCs w:val="16"/>
              <w:lang w:val="es-ES"/>
            </w:rPr>
            <w:br/>
          </w:r>
          <w:r w:rsidRPr="0089008B">
            <w:rPr>
              <w:rFonts w:ascii="Arial Narrow" w:eastAsia="Arial" w:hAnsi="Arial Narrow" w:cs="Arial"/>
              <w:b/>
              <w:color w:val="BFBFBF"/>
              <w:sz w:val="16"/>
              <w:szCs w:val="16"/>
              <w:lang w:val="es-ES"/>
            </w:rPr>
            <w:t>Online</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4757DB" w:rsidRPr="0089008B" w:rsidRDefault="004757DB" w:rsidP="00A22CC2">
          <w:pPr>
            <w:jc w:val="center"/>
            <w:rPr>
              <w:rFonts w:ascii="Arial Narrow" w:eastAsia="Arial" w:hAnsi="Arial Narrow" w:cs="Courier New"/>
              <w:b/>
              <w:color w:val="BFBFBF"/>
              <w:sz w:val="16"/>
              <w:szCs w:val="16"/>
              <w:lang w:val="es-ES"/>
            </w:rPr>
          </w:pPr>
          <w:r w:rsidRPr="0089008B">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4757DB" w:rsidRPr="0089008B" w:rsidRDefault="004757DB" w:rsidP="00A22CC2">
          <w:pPr>
            <w:jc w:val="center"/>
            <w:rPr>
              <w:rFonts w:ascii="Arial Narrow" w:eastAsia="Arial" w:hAnsi="Arial Narrow" w:cs="Arial"/>
              <w:b/>
              <w:color w:val="BFBFBF"/>
              <w:sz w:val="16"/>
              <w:szCs w:val="16"/>
              <w:lang w:val="es-ES"/>
            </w:rPr>
          </w:pPr>
          <w:r w:rsidRPr="0089008B">
            <w:rPr>
              <w:rFonts w:ascii="Arial Narrow" w:eastAsia="Arial" w:hAnsi="Arial Narrow" w:cs="Arial"/>
              <w:b/>
              <w:color w:val="BFBFBF"/>
              <w:sz w:val="16"/>
              <w:szCs w:val="16"/>
              <w:lang w:val="es-ES"/>
            </w:rPr>
            <w:t>Anexo</w:t>
          </w:r>
        </w:p>
      </w:tc>
    </w:tr>
  </w:tbl>
  <w:p w14:paraId="59CAC50C" w14:textId="77777777" w:rsidR="004757DB" w:rsidRPr="0089008B" w:rsidRDefault="004757DB" w:rsidP="00BD40C3">
    <w:pPr>
      <w:pStyle w:val="Footer"/>
      <w:tabs>
        <w:tab w:val="clear" w:pos="4680"/>
        <w:tab w:val="clear" w:pos="9360"/>
        <w:tab w:val="left" w:pos="11095"/>
      </w:tabs>
      <w:rPr>
        <w:lang w:val="es-ES"/>
      </w:rP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4757DB" w:rsidRDefault="004757DB"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4757DB"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4757DB" w:rsidRPr="00355CD5" w:rsidRDefault="004757DB"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4757DB" w:rsidRPr="00B63DB1" w:rsidRDefault="004757DB"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4757DB" w:rsidRPr="00AE7BEF" w:rsidRDefault="004757DB"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4757DB" w:rsidRPr="00B63DB1" w:rsidRDefault="004757DB"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4757DB" w:rsidRPr="005E0251" w:rsidRDefault="004757DB"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4757DB" w:rsidRPr="00B63DB1" w:rsidRDefault="004757DB"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4757DB" w:rsidRPr="008941DE" w:rsidRDefault="004757DB"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4757DB" w:rsidRPr="00B63DB1" w:rsidRDefault="004757DB"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4757DB" w:rsidRPr="00B63DB1" w:rsidRDefault="004757DB"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4757DB" w:rsidRPr="00B63DB1" w:rsidDel="00A6006C" w:rsidRDefault="004757DB"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4757DB" w:rsidRPr="00B63DB1" w:rsidRDefault="004757DB"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4757DB" w:rsidRPr="00B63DB1" w:rsidRDefault="004757DB"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4757DB" w:rsidRDefault="004757DB"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7D60133" w14:textId="77777777" w:rsidR="004757DB" w:rsidRDefault="004757DB"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4757DB" w:rsidRDefault="004757D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757DB" w:rsidRPr="00543798"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4757DB" w:rsidRPr="00486EF8" w:rsidRDefault="004757DB"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4757DB" w:rsidRPr="00B63DB1" w:rsidRDefault="004757DB"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053D07F1" w:rsidR="004757DB" w:rsidRPr="00543798" w:rsidRDefault="004757DB" w:rsidP="003020BB">
          <w:pPr>
            <w:spacing w:before="40"/>
            <w:jc w:val="center"/>
            <w:rPr>
              <w:rFonts w:ascii="Arial Narrow" w:hAnsi="Arial Narrow"/>
              <w:b/>
              <w:color w:val="BFBFBF"/>
              <w:sz w:val="16"/>
              <w:lang w:val="es-ES"/>
            </w:rPr>
          </w:pPr>
          <w:r w:rsidRPr="00543798">
            <w:rPr>
              <w:rFonts w:ascii="Arial Narrow" w:hAnsi="Arial Narrow"/>
              <w:b/>
              <w:color w:val="BFBFBF" w:themeColor="background1" w:themeShade="BF"/>
              <w:sz w:val="16"/>
              <w:lang w:val="es-ES"/>
            </w:rPr>
            <w:t xml:space="preserve">Términos </w:t>
          </w:r>
          <w:r w:rsidRPr="00543798">
            <w:rPr>
              <w:rFonts w:ascii="Arial Narrow" w:hAnsi="Arial Narrow"/>
              <w:b/>
              <w:color w:val="BFBFBF" w:themeColor="background1" w:themeShade="BF"/>
              <w:sz w:val="16"/>
              <w:lang w:val="es-ES"/>
            </w:rPr>
            <w:br/>
            <w:t>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4757DB" w:rsidRPr="00543798" w:rsidRDefault="004757DB" w:rsidP="009468D1">
          <w:pPr>
            <w:jc w:val="center"/>
            <w:rPr>
              <w:rFonts w:ascii="Arial Narrow" w:eastAsia="Arial" w:hAnsi="Arial Narrow" w:cs="Arial"/>
              <w:b/>
              <w:color w:val="BFBFBF"/>
              <w:sz w:val="16"/>
              <w:szCs w:val="16"/>
              <w:lang w:val="es-ES"/>
            </w:rPr>
          </w:pPr>
          <w:r w:rsidRPr="00543798">
            <w:rPr>
              <w:rFonts w:ascii="Arial Narrow" w:eastAsia="Arial" w:hAnsi="Arial Narrow" w:cs="Arial"/>
              <w:b/>
              <w:color w:val="BFBFBF"/>
              <w:sz w:val="16"/>
              <w:szCs w:val="16"/>
              <w:lang w:val="es-ES"/>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4757DB" w:rsidRPr="00543798" w:rsidRDefault="004757DB" w:rsidP="009468D1">
          <w:pPr>
            <w:jc w:val="center"/>
            <w:rPr>
              <w:rFonts w:ascii="Arial Narrow" w:hAnsi="Arial Narrow"/>
              <w:b/>
              <w:color w:val="BFBFBF"/>
              <w:sz w:val="16"/>
              <w:lang w:val="es-ES"/>
            </w:rPr>
          </w:pPr>
          <w:r w:rsidRPr="00543798">
            <w:rPr>
              <w:rFonts w:ascii="Arial Narrow" w:eastAsia="Arial" w:hAnsi="Arial Narrow" w:cs="Arial"/>
              <w:b/>
              <w:color w:val="2E6BA3" w:themeColor="accent1" w:themeShade="80"/>
              <w:sz w:val="16"/>
              <w:szCs w:val="16"/>
              <w:lang w:val="es-ES"/>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4757DB" w:rsidRPr="00543798" w:rsidRDefault="004757DB" w:rsidP="009468D1">
          <w:pPr>
            <w:jc w:val="center"/>
            <w:rPr>
              <w:rFonts w:ascii="Arial Narrow" w:eastAsia="Arial" w:hAnsi="Arial Narrow" w:cs="Times New Roman"/>
              <w:b/>
              <w:color w:val="BFBFBF"/>
              <w:sz w:val="16"/>
              <w:szCs w:val="16"/>
              <w:lang w:val="es-ES"/>
            </w:rPr>
          </w:pPr>
          <w:r w:rsidRPr="00543798">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4757DB" w:rsidRPr="00543798" w:rsidRDefault="004757DB" w:rsidP="009468D1">
          <w:pPr>
            <w:jc w:val="center"/>
            <w:rPr>
              <w:rFonts w:ascii="Arial Narrow" w:eastAsia="Arial" w:hAnsi="Arial Narrow" w:cs="Arial"/>
              <w:b/>
              <w:color w:val="BFBFBF"/>
              <w:sz w:val="16"/>
              <w:szCs w:val="16"/>
              <w:lang w:val="es-ES"/>
            </w:rPr>
          </w:pPr>
          <w:r w:rsidRPr="00543798">
            <w:rPr>
              <w:rFonts w:ascii="Arial Narrow" w:eastAsia="Arial" w:hAnsi="Arial Narrow" w:cs="Arial"/>
              <w:b/>
              <w:color w:val="BFBFBF"/>
              <w:sz w:val="16"/>
              <w:szCs w:val="16"/>
              <w:lang w:val="es-ES"/>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4757DB" w:rsidRPr="00543798" w:rsidRDefault="004757DB" w:rsidP="009468D1">
          <w:pPr>
            <w:jc w:val="center"/>
            <w:rPr>
              <w:rFonts w:ascii="Arial Narrow" w:eastAsia="Arial" w:hAnsi="Arial Narrow" w:cs="Times New Roman"/>
              <w:b/>
              <w:color w:val="BFBFBF"/>
              <w:sz w:val="16"/>
              <w:szCs w:val="16"/>
              <w:lang w:val="es-ES"/>
            </w:rPr>
          </w:pPr>
          <w:r w:rsidRPr="00543798">
            <w:rPr>
              <w:rFonts w:ascii="Arial Narrow" w:eastAsia="Arial" w:hAnsi="Arial Narrow" w:cs="Courier New"/>
              <w:b/>
              <w:color w:val="BFBFBF"/>
              <w:sz w:val="16"/>
              <w:szCs w:val="16"/>
              <w:lang w:val="es-ES"/>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4757DB" w:rsidRPr="00543798" w:rsidRDefault="004757DB" w:rsidP="009468D1">
          <w:pPr>
            <w:jc w:val="center"/>
            <w:rPr>
              <w:rFonts w:ascii="Arial Narrow" w:eastAsia="Arial" w:hAnsi="Arial Narrow" w:cs="Times New Roman"/>
              <w:b/>
              <w:color w:val="BFBFBF"/>
              <w:sz w:val="16"/>
              <w:szCs w:val="16"/>
              <w:lang w:val="es-ES"/>
            </w:rPr>
          </w:pPr>
          <w:r w:rsidRPr="00543798">
            <w:rPr>
              <w:rFonts w:ascii="Arial Narrow" w:eastAsia="Arial" w:hAnsi="Arial Narrow" w:cs="Arial"/>
              <w:b/>
              <w:color w:val="BFBFBF"/>
              <w:sz w:val="16"/>
              <w:szCs w:val="16"/>
              <w:lang w:val="es-ES"/>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4757DB" w:rsidRPr="00543798" w:rsidRDefault="004757DB" w:rsidP="009468D1">
          <w:pPr>
            <w:jc w:val="center"/>
            <w:rPr>
              <w:rFonts w:ascii="Arial Narrow" w:eastAsia="Arial" w:hAnsi="Arial Narrow" w:cs="Courier New"/>
              <w:b/>
              <w:color w:val="BFBFBF"/>
              <w:sz w:val="16"/>
              <w:szCs w:val="16"/>
              <w:lang w:val="es-ES"/>
            </w:rPr>
          </w:pPr>
          <w:r w:rsidRPr="00543798">
            <w:rPr>
              <w:rFonts w:ascii="Arial Narrow" w:eastAsia="Arial" w:hAnsi="Arial Narrow" w:cs="Courier New"/>
              <w:b/>
              <w:color w:val="BFBFBF"/>
              <w:sz w:val="16"/>
              <w:szCs w:val="16"/>
              <w:lang w:val="es-ES"/>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4757DB" w:rsidRPr="00543798" w:rsidRDefault="004757DB" w:rsidP="009468D1">
          <w:pPr>
            <w:jc w:val="center"/>
            <w:rPr>
              <w:rFonts w:ascii="Arial Narrow" w:eastAsia="Arial" w:hAnsi="Arial Narrow" w:cs="Courier New"/>
              <w:b/>
              <w:color w:val="BFBFBF"/>
              <w:sz w:val="16"/>
              <w:szCs w:val="16"/>
              <w:lang w:val="es-ES"/>
            </w:rPr>
          </w:pPr>
          <w:r w:rsidRPr="00543798">
            <w:rPr>
              <w:rFonts w:ascii="Arial Narrow" w:eastAsia="Arial" w:hAnsi="Arial Narrow" w:cs="Arial"/>
              <w:b/>
              <w:color w:val="BFBFBF"/>
              <w:sz w:val="16"/>
              <w:szCs w:val="16"/>
              <w:lang w:val="es-ES"/>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4757DB" w:rsidRPr="00543798" w:rsidDel="00A6006C" w:rsidRDefault="004757DB" w:rsidP="009468D1">
          <w:pPr>
            <w:jc w:val="center"/>
            <w:rPr>
              <w:rFonts w:ascii="Arial Narrow" w:eastAsia="Arial" w:hAnsi="Arial Narrow" w:cs="Courier New"/>
              <w:b/>
              <w:color w:val="BFBFBF"/>
              <w:sz w:val="16"/>
              <w:szCs w:val="16"/>
              <w:lang w:val="es-ES"/>
            </w:rPr>
          </w:pPr>
          <w:r w:rsidRPr="00543798">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1A5B2831" w:rsidR="004757DB" w:rsidRPr="00543798" w:rsidRDefault="004757DB" w:rsidP="009468D1">
          <w:pPr>
            <w:jc w:val="center"/>
            <w:rPr>
              <w:rFonts w:ascii="Arial Narrow" w:eastAsia="Arial" w:hAnsi="Arial Narrow" w:cs="Times New Roman"/>
              <w:b/>
              <w:color w:val="BFBFBF"/>
              <w:sz w:val="16"/>
              <w:szCs w:val="16"/>
              <w:lang w:val="es-ES"/>
            </w:rPr>
          </w:pPr>
          <w:r w:rsidRPr="00543798">
            <w:rPr>
              <w:rFonts w:ascii="Arial Narrow" w:eastAsia="Arial" w:hAnsi="Arial Narrow" w:cs="Arial"/>
              <w:b/>
              <w:color w:val="BFBFBF"/>
              <w:sz w:val="16"/>
              <w:szCs w:val="16"/>
              <w:lang w:val="es-ES"/>
            </w:rPr>
            <w:t xml:space="preserve">Servicios </w:t>
          </w:r>
          <w:r w:rsidRPr="00543798">
            <w:rPr>
              <w:rFonts w:ascii="Arial Narrow" w:eastAsia="Arial" w:hAnsi="Arial Narrow" w:cs="Arial"/>
              <w:b/>
              <w:color w:val="BFBFBF"/>
              <w:sz w:val="16"/>
              <w:szCs w:val="16"/>
              <w:lang w:val="es-ES"/>
            </w:rPr>
            <w:br/>
            <w:t>Online</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4757DB" w:rsidRPr="00543798" w:rsidRDefault="004757DB" w:rsidP="009468D1">
          <w:pPr>
            <w:jc w:val="center"/>
            <w:rPr>
              <w:rFonts w:ascii="Arial Narrow" w:eastAsia="Arial" w:hAnsi="Arial Narrow" w:cs="Courier New"/>
              <w:b/>
              <w:color w:val="BFBFBF"/>
              <w:sz w:val="16"/>
              <w:szCs w:val="16"/>
              <w:lang w:val="es-ES"/>
            </w:rPr>
          </w:pPr>
          <w:r w:rsidRPr="00543798">
            <w:rPr>
              <w:rFonts w:ascii="Arial Narrow" w:eastAsia="Arial" w:hAnsi="Arial Narrow" w:cs="Courier New"/>
              <w:b/>
              <w:color w:val="BFBFBF"/>
              <w:sz w:val="16"/>
              <w:szCs w:val="16"/>
              <w:lang w:val="es-ES"/>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4757DB" w:rsidRPr="00543798" w:rsidRDefault="004757DB" w:rsidP="009468D1">
          <w:pPr>
            <w:jc w:val="center"/>
            <w:rPr>
              <w:rFonts w:ascii="Arial Narrow" w:eastAsia="Arial" w:hAnsi="Arial Narrow" w:cs="Arial"/>
              <w:b/>
              <w:color w:val="BFBFBF"/>
              <w:sz w:val="16"/>
              <w:szCs w:val="16"/>
              <w:lang w:val="es-ES"/>
            </w:rPr>
          </w:pPr>
          <w:r w:rsidRPr="00543798">
            <w:rPr>
              <w:rFonts w:ascii="Arial Narrow" w:eastAsia="Arial" w:hAnsi="Arial Narrow" w:cs="Arial"/>
              <w:b/>
              <w:color w:val="BFBFBF"/>
              <w:sz w:val="16"/>
              <w:szCs w:val="16"/>
              <w:lang w:val="es-ES"/>
            </w:rPr>
            <w:t>Anexo</w:t>
          </w:r>
        </w:p>
      </w:tc>
    </w:tr>
  </w:tbl>
  <w:p w14:paraId="3DA7C93F" w14:textId="77777777" w:rsidR="004757DB" w:rsidRPr="00543798" w:rsidRDefault="004757DB" w:rsidP="00A50403">
    <w:pPr>
      <w:pStyle w:val="Footer"/>
      <w:tabs>
        <w:tab w:val="clear" w:pos="4680"/>
        <w:tab w:val="clear" w:pos="9360"/>
        <w:tab w:val="left" w:pos="11095"/>
      </w:tabs>
      <w:rPr>
        <w:lang w:val="es-ES"/>
      </w:rP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108FD4FE" w14:textId="77777777" w:rsidR="005461DC" w:rsidRDefault="005461DC" w:rsidP="007C7D4D">
      <w:pPr>
        <w:spacing w:after="0"/>
      </w:pPr>
      <w:r>
        <w:separator/>
      </w:r>
    </w:p>
    <w:p w14:paraId="78EAD203" w14:textId="77777777" w:rsidR="005461DC" w:rsidRDefault="005461DC"/>
    <w:p w14:paraId="6387B0B4" w14:textId="77777777" w:rsidR="005461DC" w:rsidRDefault="005461DC"/>
  </w:footnote>
  <w:footnote w:type="continuationSeparator" w:id="0">
    <w:p w14:paraId="05EAEE01" w14:textId="77777777" w:rsidR="005461DC" w:rsidRDefault="005461DC" w:rsidP="007C7D4D">
      <w:pPr>
        <w:spacing w:after="0"/>
      </w:pPr>
      <w:r>
        <w:continuationSeparator/>
      </w:r>
    </w:p>
    <w:p w14:paraId="20B94DE5" w14:textId="77777777" w:rsidR="005461DC" w:rsidRDefault="005461DC"/>
    <w:p w14:paraId="7FEE0023" w14:textId="77777777" w:rsidR="005461DC" w:rsidRDefault="005461DC"/>
  </w:footnote>
  <w:footnote w:type="continuationNotice" w:id="1">
    <w:p w14:paraId="4CA09D9A" w14:textId="77777777" w:rsidR="005461DC" w:rsidRDefault="005461DC">
      <w:pPr>
        <w:spacing w:after="0"/>
      </w:pPr>
    </w:p>
    <w:p w14:paraId="48CAFE80" w14:textId="77777777" w:rsidR="005461DC" w:rsidRDefault="005461DC"/>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7F414454" w:rsidR="004757DB" w:rsidRPr="0089008B" w:rsidRDefault="004757DB" w:rsidP="00944F92">
    <w:pPr>
      <w:pStyle w:val="PURRunningHeader"/>
      <w:tabs>
        <w:tab w:val="clear" w:pos="14400"/>
        <w:tab w:val="left" w:pos="7920"/>
      </w:tabs>
      <w:rPr>
        <w:lang w:val="es-ES"/>
      </w:rPr>
    </w:pPr>
    <w:r w:rsidRPr="0089008B">
      <w:rPr>
        <w:lang w:val="es-ES"/>
      </w:rPr>
      <w:t xml:space="preserve">Derechos de Uso de los Productos Licenciados por Volumen de Microsoft (Inglés, marzo 2011) </w:t>
    </w:r>
    <w:r w:rsidRPr="0089008B">
      <w:rPr>
        <w:lang w:val="es-ES"/>
      </w:rPr>
      <w:tab/>
    </w:r>
    <w:r w:rsidRPr="0089008B">
      <w:rPr>
        <w:lang w:val="es-ES"/>
      </w:rPr>
      <w:tab/>
    </w:r>
    <w:r w:rsidRPr="0089008B">
      <w:rPr>
        <w:lang w:val="es-ES"/>
      </w:rPr>
      <w:tab/>
    </w:r>
    <w:r w:rsidRPr="0089008B">
      <w:rPr>
        <w:lang w:val="es-ES"/>
      </w:rPr>
      <w:tab/>
    </w:r>
    <w:r>
      <w:rPr>
        <w:lang w:val="es-ES"/>
      </w:rPr>
      <w:t xml:space="preserve"> </w:t>
    </w:r>
    <w:r>
      <w:rPr>
        <w:rStyle w:val="PURBlueStrongChar"/>
      </w:rPr>
      <w:fldChar w:fldCharType="begin"/>
    </w:r>
    <w:r w:rsidRPr="0089008B">
      <w:rPr>
        <w:rStyle w:val="PURBlueStrongChar"/>
        <w:lang w:val="es-ES"/>
      </w:rPr>
      <w:instrText xml:space="preserve"> PAGE   \* MERGEFORMAT </w:instrText>
    </w:r>
    <w:r>
      <w:rPr>
        <w:rStyle w:val="PURBlueStrongChar"/>
      </w:rPr>
      <w:fldChar w:fldCharType="separate"/>
    </w:r>
    <w:r w:rsidRPr="0089008B">
      <w:rPr>
        <w:rStyle w:val="PURBlueStrongChar"/>
        <w:noProof/>
        <w:lang w:val="es-ES"/>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4757DB" w:rsidRDefault="004757DB">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964"/>
      <w:gridCol w:w="2034"/>
    </w:tblGrid>
    <w:tr w:rsidR="004757DB" w:rsidRPr="0089008B" w14:paraId="1AAF4A43" w14:textId="77777777" w:rsidTr="004757DB">
      <w:tc>
        <w:tcPr>
          <w:tcW w:w="8964" w:type="dxa"/>
        </w:tcPr>
        <w:p w14:paraId="6288F7B1" w14:textId="6497DCAA" w:rsidR="004757DB" w:rsidRPr="0089008B" w:rsidRDefault="004757DB" w:rsidP="0028224D">
          <w:pPr>
            <w:pStyle w:val="PURBody"/>
            <w:rPr>
              <w:lang w:val="es-ES"/>
            </w:rPr>
          </w:pPr>
          <w:r w:rsidRPr="0089008B">
            <w:rPr>
              <w:lang w:val="es-ES"/>
            </w:rPr>
            <w:t>Derechos de Uso de los Productos de Licencias por Volumen de Microsoft (Español Internacional, julio 2014)</w:t>
          </w:r>
        </w:p>
      </w:tc>
      <w:tc>
        <w:tcPr>
          <w:tcW w:w="2034" w:type="dxa"/>
        </w:tcPr>
        <w:p w14:paraId="3B933D9B" w14:textId="77777777" w:rsidR="004757DB" w:rsidRPr="0089008B" w:rsidRDefault="004757DB" w:rsidP="000D5951">
          <w:pPr>
            <w:pStyle w:val="PURBody"/>
            <w:jc w:val="right"/>
            <w:rPr>
              <w:lang w:val="es-ES"/>
            </w:rPr>
          </w:pPr>
          <w:r w:rsidRPr="0089008B">
            <w:rPr>
              <w:lang w:val="es-ES"/>
            </w:rPr>
            <w:fldChar w:fldCharType="begin"/>
          </w:r>
          <w:r w:rsidRPr="0089008B">
            <w:rPr>
              <w:lang w:val="es-ES"/>
            </w:rPr>
            <w:instrText xml:space="preserve"> PAGE \* MERGEFORMAT </w:instrText>
          </w:r>
          <w:r w:rsidRPr="0089008B">
            <w:rPr>
              <w:lang w:val="es-ES"/>
            </w:rPr>
            <w:fldChar w:fldCharType="separate"/>
          </w:r>
          <w:r w:rsidR="00D00A60">
            <w:rPr>
              <w:noProof/>
              <w:lang w:val="es-ES"/>
            </w:rPr>
            <w:t>76</w:t>
          </w:r>
          <w:r w:rsidRPr="0089008B">
            <w:rPr>
              <w:lang w:val="es-ES"/>
            </w:rPr>
            <w:fldChar w:fldCharType="end"/>
          </w:r>
        </w:p>
      </w:tc>
    </w:tr>
  </w:tbl>
  <w:p w14:paraId="5FFBBB74" w14:textId="7F3655DD" w:rsidR="004757DB" w:rsidRPr="0089008B" w:rsidRDefault="004757DB" w:rsidP="00CD6E9D">
    <w:pPr>
      <w:pStyle w:val="Header"/>
      <w:ind w:right="800"/>
      <w:rPr>
        <w:lang w:val="es-ES"/>
      </w:rP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sz w:val="18"/>
        <w:szCs w:val="18"/>
      </w:rPr>
    </w:sdtEndPr>
    <w:sdtContent>
      <w:p w14:paraId="233129C9" w14:textId="77777777" w:rsidR="004757DB" w:rsidRPr="002D026F" w:rsidRDefault="004757DB" w:rsidP="00F573FF">
        <w:pPr>
          <w:pStyle w:val="Header"/>
          <w:jc w:val="right"/>
          <w:rPr>
            <w:sz w:val="18"/>
            <w:szCs w:val="18"/>
          </w:rPr>
        </w:pPr>
        <w:r w:rsidRPr="002D026F">
          <w:rPr>
            <w:sz w:val="18"/>
            <w:szCs w:val="18"/>
          </w:rPr>
          <w:fldChar w:fldCharType="begin"/>
        </w:r>
        <w:r w:rsidRPr="002D026F">
          <w:rPr>
            <w:sz w:val="18"/>
            <w:szCs w:val="18"/>
          </w:rPr>
          <w:instrText xml:space="preserve"> PAGE   \* MERGEFORMAT </w:instrText>
        </w:r>
        <w:r w:rsidRPr="002D026F">
          <w:rPr>
            <w:sz w:val="18"/>
            <w:szCs w:val="18"/>
          </w:rPr>
          <w:fldChar w:fldCharType="separate"/>
        </w:r>
        <w:r w:rsidR="00D00A60">
          <w:rPr>
            <w:noProof/>
            <w:sz w:val="18"/>
            <w:szCs w:val="18"/>
          </w:rPr>
          <w:t>1</w:t>
        </w:r>
        <w:r w:rsidRPr="002D026F">
          <w:rPr>
            <w:sz w:val="18"/>
            <w:szCs w:val="18"/>
          </w:rP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4757DB" w:rsidRDefault="004757DB">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4757DB" w:rsidRDefault="004757DB">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4757DB" w:rsidRPr="00E7686A" w:rsidRDefault="004757DB">
    <w:pPr>
      <w:pStyle w:val="Header"/>
      <w:rPr>
        <w:b/>
        <w:i/>
        <w:sz w:val="16"/>
        <w:szCs w:val="16"/>
      </w:rPr>
    </w:pPr>
    <w:r>
      <w:rPr>
        <w:b/>
        <w:i/>
        <w:sz w:val="16"/>
        <w:szCs w:val="16"/>
      </w:rPr>
      <w:t>Introducción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590477D4"/>
    <w:lvl w:ilvl="0" w:tplc="6A2ED12C">
      <w:start w:val="1"/>
      <w:numFmt w:val="bullet"/>
      <w:lvlText w:val=""/>
      <w:lvlJc w:val="left"/>
      <w:pPr>
        <w:ind w:left="720" w:hanging="360"/>
      </w:pPr>
      <w:rPr>
        <w:rFonts w:ascii="Symbol" w:hAnsi="Symbol" w:hint="default"/>
        <w:color w:val="404040"/>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8">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2">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4">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5">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6">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7">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9">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1">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9"/>
  </w:num>
  <w:num w:numId="2">
    <w:abstractNumId w:val="7"/>
  </w:num>
  <w:num w:numId="3">
    <w:abstractNumId w:val="18"/>
  </w:num>
  <w:num w:numId="4">
    <w:abstractNumId w:val="31"/>
  </w:num>
  <w:num w:numId="5">
    <w:abstractNumId w:val="5"/>
  </w:num>
  <w:num w:numId="6">
    <w:abstractNumId w:val="19"/>
  </w:num>
  <w:num w:numId="7">
    <w:abstractNumId w:val="27"/>
  </w:num>
  <w:num w:numId="8">
    <w:abstractNumId w:val="10"/>
  </w:num>
  <w:num w:numId="9">
    <w:abstractNumId w:val="14"/>
  </w:num>
  <w:num w:numId="10">
    <w:abstractNumId w:val="25"/>
  </w:num>
  <w:num w:numId="11">
    <w:abstractNumId w:val="16"/>
  </w:num>
  <w:num w:numId="12">
    <w:abstractNumId w:val="26"/>
  </w:num>
  <w:num w:numId="13">
    <w:abstractNumId w:val="6"/>
  </w:num>
  <w:num w:numId="14">
    <w:abstractNumId w:val="24"/>
  </w:num>
  <w:num w:numId="15">
    <w:abstractNumId w:val="28"/>
  </w:num>
  <w:num w:numId="16">
    <w:abstractNumId w:val="20"/>
  </w:num>
  <w:num w:numId="17">
    <w:abstractNumId w:val="1"/>
  </w:num>
  <w:num w:numId="18">
    <w:abstractNumId w:val="11"/>
  </w:num>
  <w:num w:numId="19">
    <w:abstractNumId w:val="8"/>
  </w:num>
  <w:num w:numId="20">
    <w:abstractNumId w:val="23"/>
  </w:num>
  <w:num w:numId="21">
    <w:abstractNumId w:val="30"/>
  </w:num>
  <w:num w:numId="22">
    <w:abstractNumId w:val="21"/>
  </w:num>
  <w:num w:numId="23">
    <w:abstractNumId w:val="22"/>
  </w:num>
  <w:num w:numId="24">
    <w:abstractNumId w:val="3"/>
  </w:num>
  <w:num w:numId="25">
    <w:abstractNumId w:val="13"/>
  </w:num>
  <w:num w:numId="26">
    <w:abstractNumId w:val="12"/>
  </w:num>
  <w:num w:numId="27">
    <w:abstractNumId w:val="17"/>
  </w:num>
  <w:num w:numId="28">
    <w:abstractNumId w:val="29"/>
  </w:num>
  <w:num w:numId="29">
    <w:abstractNumId w:val="29"/>
  </w:num>
  <w:num w:numId="30">
    <w:abstractNumId w:val="9"/>
  </w:num>
  <w:num w:numId="31">
    <w:abstractNumId w:val="15"/>
  </w:num>
  <w:num w:numId="32">
    <w:abstractNumId w:val="29"/>
  </w:num>
  <w:num w:numId="33">
    <w:abstractNumId w:val="29"/>
  </w:num>
  <w:num w:numId="34">
    <w:abstractNumId w:val="29"/>
  </w:num>
  <w:num w:numId="35">
    <w:abstractNumId w:val="29"/>
  </w:num>
  <w:num w:numId="36">
    <w:abstractNumId w:val="29"/>
  </w:num>
  <w:num w:numId="37">
    <w:abstractNumId w:val="29"/>
  </w:num>
  <w:num w:numId="38">
    <w:abstractNumId w:val="29"/>
  </w:num>
  <w:num w:numId="39">
    <w:abstractNumId w:val="4"/>
  </w:num>
  <w:num w:numId="40">
    <w:abstractNumId w:val="29"/>
  </w:num>
  <w:num w:numId="41">
    <w:abstractNumId w:val="29"/>
  </w:num>
  <w:num w:numId="42">
    <w:abstractNumId w:val="29"/>
  </w:num>
  <w:num w:numId="43">
    <w:abstractNumId w:val="29"/>
  </w:num>
  <w:num w:numId="44">
    <w:abstractNumId w:val="29"/>
  </w:num>
  <w:num w:numId="45">
    <w:abstractNumId w:val="29"/>
  </w:num>
  <w:num w:numId="46">
    <w:abstractNumId w:val="0"/>
  </w:num>
  <w:num w:numId="47">
    <w:abstractNumId w:val="2"/>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YJvofuc/Ojg5RyndQWqEpuSYh8JCitKnQUCJShynEy5UgYJUzO7jz6o4DMHgjGoA5gd6o/ran3cK5AGE8tPVnw==" w:salt="vPoJxTRIZkh2XQIP2FwjCA=="/>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178D6"/>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3C4"/>
    <w:rsid w:val="00034A39"/>
    <w:rsid w:val="000351E1"/>
    <w:rsid w:val="0003532E"/>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3567"/>
    <w:rsid w:val="000A37CE"/>
    <w:rsid w:val="000A43D4"/>
    <w:rsid w:val="000A44E5"/>
    <w:rsid w:val="000A5043"/>
    <w:rsid w:val="000A570B"/>
    <w:rsid w:val="000A64E5"/>
    <w:rsid w:val="000A69A8"/>
    <w:rsid w:val="000A6D18"/>
    <w:rsid w:val="000A752C"/>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C7E94"/>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3759"/>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50A6"/>
    <w:rsid w:val="00116253"/>
    <w:rsid w:val="001166B8"/>
    <w:rsid w:val="00117141"/>
    <w:rsid w:val="00117E16"/>
    <w:rsid w:val="00120392"/>
    <w:rsid w:val="0012091E"/>
    <w:rsid w:val="0012093E"/>
    <w:rsid w:val="00121309"/>
    <w:rsid w:val="00121B02"/>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ADF"/>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041F"/>
    <w:rsid w:val="001B2E39"/>
    <w:rsid w:val="001B33DD"/>
    <w:rsid w:val="001B367E"/>
    <w:rsid w:val="001B3D8B"/>
    <w:rsid w:val="001B404B"/>
    <w:rsid w:val="001B4C30"/>
    <w:rsid w:val="001B5F89"/>
    <w:rsid w:val="001B63A2"/>
    <w:rsid w:val="001B63D1"/>
    <w:rsid w:val="001B64E2"/>
    <w:rsid w:val="001B6688"/>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0DF"/>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2665E"/>
    <w:rsid w:val="002267B6"/>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2074"/>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67298"/>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A20"/>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961FB"/>
    <w:rsid w:val="002A13D4"/>
    <w:rsid w:val="002A177B"/>
    <w:rsid w:val="002A18C6"/>
    <w:rsid w:val="002A34F3"/>
    <w:rsid w:val="002A4210"/>
    <w:rsid w:val="002A4968"/>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A83"/>
    <w:rsid w:val="002D026F"/>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B75"/>
    <w:rsid w:val="002E2D76"/>
    <w:rsid w:val="002E330A"/>
    <w:rsid w:val="002E3320"/>
    <w:rsid w:val="002E4260"/>
    <w:rsid w:val="002E4EC5"/>
    <w:rsid w:val="002E5441"/>
    <w:rsid w:val="002E5652"/>
    <w:rsid w:val="002E60A0"/>
    <w:rsid w:val="002E6C42"/>
    <w:rsid w:val="002F096C"/>
    <w:rsid w:val="002F0A41"/>
    <w:rsid w:val="002F0F74"/>
    <w:rsid w:val="002F1C7A"/>
    <w:rsid w:val="002F234C"/>
    <w:rsid w:val="002F3CC5"/>
    <w:rsid w:val="002F41BB"/>
    <w:rsid w:val="002F435F"/>
    <w:rsid w:val="002F5753"/>
    <w:rsid w:val="002F66EB"/>
    <w:rsid w:val="002F7552"/>
    <w:rsid w:val="002F7816"/>
    <w:rsid w:val="003005FA"/>
    <w:rsid w:val="00301121"/>
    <w:rsid w:val="00301263"/>
    <w:rsid w:val="00301D35"/>
    <w:rsid w:val="003020BB"/>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1840"/>
    <w:rsid w:val="00342466"/>
    <w:rsid w:val="003425ED"/>
    <w:rsid w:val="003434E8"/>
    <w:rsid w:val="003439E1"/>
    <w:rsid w:val="003448DF"/>
    <w:rsid w:val="00345FD5"/>
    <w:rsid w:val="00347932"/>
    <w:rsid w:val="00347DB1"/>
    <w:rsid w:val="003502BE"/>
    <w:rsid w:val="00350979"/>
    <w:rsid w:val="00350D55"/>
    <w:rsid w:val="00351249"/>
    <w:rsid w:val="00351AB9"/>
    <w:rsid w:val="00351C31"/>
    <w:rsid w:val="003522FE"/>
    <w:rsid w:val="00352407"/>
    <w:rsid w:val="00352500"/>
    <w:rsid w:val="003528B0"/>
    <w:rsid w:val="00353A8B"/>
    <w:rsid w:val="00354409"/>
    <w:rsid w:val="00355CD5"/>
    <w:rsid w:val="00356845"/>
    <w:rsid w:val="00357199"/>
    <w:rsid w:val="00357CBE"/>
    <w:rsid w:val="00357CC9"/>
    <w:rsid w:val="00360DD8"/>
    <w:rsid w:val="00360F3D"/>
    <w:rsid w:val="003612F5"/>
    <w:rsid w:val="003613B6"/>
    <w:rsid w:val="0036211F"/>
    <w:rsid w:val="00362F2B"/>
    <w:rsid w:val="0036405C"/>
    <w:rsid w:val="00364260"/>
    <w:rsid w:val="0036490C"/>
    <w:rsid w:val="0036497B"/>
    <w:rsid w:val="00364FCD"/>
    <w:rsid w:val="003650BF"/>
    <w:rsid w:val="0036533C"/>
    <w:rsid w:val="003656F4"/>
    <w:rsid w:val="00366459"/>
    <w:rsid w:val="003667B6"/>
    <w:rsid w:val="00366C85"/>
    <w:rsid w:val="00366E49"/>
    <w:rsid w:val="00367598"/>
    <w:rsid w:val="0037020A"/>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2E4"/>
    <w:rsid w:val="00383A33"/>
    <w:rsid w:val="00383D5F"/>
    <w:rsid w:val="00383F41"/>
    <w:rsid w:val="003844B9"/>
    <w:rsid w:val="003848FD"/>
    <w:rsid w:val="00384EAA"/>
    <w:rsid w:val="003867D3"/>
    <w:rsid w:val="00386A49"/>
    <w:rsid w:val="00386C6E"/>
    <w:rsid w:val="003876F0"/>
    <w:rsid w:val="00391025"/>
    <w:rsid w:val="0039140A"/>
    <w:rsid w:val="00391629"/>
    <w:rsid w:val="003930E2"/>
    <w:rsid w:val="003939AC"/>
    <w:rsid w:val="003939C1"/>
    <w:rsid w:val="003954D5"/>
    <w:rsid w:val="00396D3A"/>
    <w:rsid w:val="00396FAF"/>
    <w:rsid w:val="00397469"/>
    <w:rsid w:val="003A0DE4"/>
    <w:rsid w:val="003A212A"/>
    <w:rsid w:val="003A215A"/>
    <w:rsid w:val="003A23DF"/>
    <w:rsid w:val="003A27AD"/>
    <w:rsid w:val="003A2B09"/>
    <w:rsid w:val="003A3E2F"/>
    <w:rsid w:val="003A4439"/>
    <w:rsid w:val="003A44AE"/>
    <w:rsid w:val="003A50A3"/>
    <w:rsid w:val="003A525E"/>
    <w:rsid w:val="003A70BF"/>
    <w:rsid w:val="003A726D"/>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EAE"/>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154"/>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45B"/>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66E"/>
    <w:rsid w:val="00415A02"/>
    <w:rsid w:val="00416B5E"/>
    <w:rsid w:val="004173E6"/>
    <w:rsid w:val="004177DF"/>
    <w:rsid w:val="00421D5E"/>
    <w:rsid w:val="00423354"/>
    <w:rsid w:val="00423A31"/>
    <w:rsid w:val="00423A5D"/>
    <w:rsid w:val="00423D30"/>
    <w:rsid w:val="00425F44"/>
    <w:rsid w:val="00426B66"/>
    <w:rsid w:val="00426FDB"/>
    <w:rsid w:val="00427107"/>
    <w:rsid w:val="00430427"/>
    <w:rsid w:val="004307BD"/>
    <w:rsid w:val="004313A2"/>
    <w:rsid w:val="00431573"/>
    <w:rsid w:val="00431989"/>
    <w:rsid w:val="0043238F"/>
    <w:rsid w:val="00432B26"/>
    <w:rsid w:val="00432B4A"/>
    <w:rsid w:val="0043330C"/>
    <w:rsid w:val="00434AEA"/>
    <w:rsid w:val="0043663F"/>
    <w:rsid w:val="00436CA8"/>
    <w:rsid w:val="00437E4A"/>
    <w:rsid w:val="00440145"/>
    <w:rsid w:val="00440193"/>
    <w:rsid w:val="004409BF"/>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551A"/>
    <w:rsid w:val="0046632E"/>
    <w:rsid w:val="004667DC"/>
    <w:rsid w:val="00466B9D"/>
    <w:rsid w:val="00467658"/>
    <w:rsid w:val="004700FD"/>
    <w:rsid w:val="0047048A"/>
    <w:rsid w:val="00470521"/>
    <w:rsid w:val="0047085C"/>
    <w:rsid w:val="00471281"/>
    <w:rsid w:val="0047191F"/>
    <w:rsid w:val="00471BF8"/>
    <w:rsid w:val="0047233F"/>
    <w:rsid w:val="0047282C"/>
    <w:rsid w:val="004748E9"/>
    <w:rsid w:val="0047497B"/>
    <w:rsid w:val="00474DAC"/>
    <w:rsid w:val="004757DB"/>
    <w:rsid w:val="00475990"/>
    <w:rsid w:val="004767AF"/>
    <w:rsid w:val="00476AE3"/>
    <w:rsid w:val="00477731"/>
    <w:rsid w:val="004777B4"/>
    <w:rsid w:val="0047786D"/>
    <w:rsid w:val="0048012D"/>
    <w:rsid w:val="0048054B"/>
    <w:rsid w:val="0048112E"/>
    <w:rsid w:val="00481609"/>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874"/>
    <w:rsid w:val="004A6E6A"/>
    <w:rsid w:val="004A7326"/>
    <w:rsid w:val="004A74E6"/>
    <w:rsid w:val="004A79FE"/>
    <w:rsid w:val="004A7C8F"/>
    <w:rsid w:val="004B00F0"/>
    <w:rsid w:val="004B2DE9"/>
    <w:rsid w:val="004B6C13"/>
    <w:rsid w:val="004B6CD4"/>
    <w:rsid w:val="004B729E"/>
    <w:rsid w:val="004B7C06"/>
    <w:rsid w:val="004C0A0D"/>
    <w:rsid w:val="004C1B08"/>
    <w:rsid w:val="004C23FD"/>
    <w:rsid w:val="004C52E0"/>
    <w:rsid w:val="004C5437"/>
    <w:rsid w:val="004C554C"/>
    <w:rsid w:val="004C70E5"/>
    <w:rsid w:val="004C78CE"/>
    <w:rsid w:val="004C7F6A"/>
    <w:rsid w:val="004D0C73"/>
    <w:rsid w:val="004D1563"/>
    <w:rsid w:val="004D45C9"/>
    <w:rsid w:val="004D45FF"/>
    <w:rsid w:val="004D50D2"/>
    <w:rsid w:val="004D72F2"/>
    <w:rsid w:val="004E0DF2"/>
    <w:rsid w:val="004E14DA"/>
    <w:rsid w:val="004E1A7E"/>
    <w:rsid w:val="004E200A"/>
    <w:rsid w:val="004E283F"/>
    <w:rsid w:val="004E3627"/>
    <w:rsid w:val="004E3EAA"/>
    <w:rsid w:val="004E3F59"/>
    <w:rsid w:val="004E4F15"/>
    <w:rsid w:val="004E5077"/>
    <w:rsid w:val="004E5C35"/>
    <w:rsid w:val="004E70C9"/>
    <w:rsid w:val="004E7559"/>
    <w:rsid w:val="004E7F04"/>
    <w:rsid w:val="004F020F"/>
    <w:rsid w:val="004F0724"/>
    <w:rsid w:val="004F154D"/>
    <w:rsid w:val="004F278A"/>
    <w:rsid w:val="004F3F70"/>
    <w:rsid w:val="004F40AF"/>
    <w:rsid w:val="004F4EBE"/>
    <w:rsid w:val="004F6F1D"/>
    <w:rsid w:val="004F7192"/>
    <w:rsid w:val="004F71EC"/>
    <w:rsid w:val="004F77A3"/>
    <w:rsid w:val="005012C8"/>
    <w:rsid w:val="00501882"/>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07F0"/>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798"/>
    <w:rsid w:val="00543C9A"/>
    <w:rsid w:val="00543F5C"/>
    <w:rsid w:val="00543FB3"/>
    <w:rsid w:val="0054452B"/>
    <w:rsid w:val="00545BEE"/>
    <w:rsid w:val="005461DC"/>
    <w:rsid w:val="0054690E"/>
    <w:rsid w:val="00546F23"/>
    <w:rsid w:val="005500CA"/>
    <w:rsid w:val="00550472"/>
    <w:rsid w:val="0055084A"/>
    <w:rsid w:val="00550AF0"/>
    <w:rsid w:val="00551532"/>
    <w:rsid w:val="0055272A"/>
    <w:rsid w:val="00552B6A"/>
    <w:rsid w:val="00552E90"/>
    <w:rsid w:val="00553850"/>
    <w:rsid w:val="005540BA"/>
    <w:rsid w:val="00554232"/>
    <w:rsid w:val="005545EF"/>
    <w:rsid w:val="00554A00"/>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779BE"/>
    <w:rsid w:val="00580F2E"/>
    <w:rsid w:val="00582407"/>
    <w:rsid w:val="0058283D"/>
    <w:rsid w:val="00583331"/>
    <w:rsid w:val="00583A06"/>
    <w:rsid w:val="00583A6C"/>
    <w:rsid w:val="00583BE0"/>
    <w:rsid w:val="00584C5E"/>
    <w:rsid w:val="005855C1"/>
    <w:rsid w:val="00585C2C"/>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3B5"/>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2DC6"/>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6F6"/>
    <w:rsid w:val="00646BAB"/>
    <w:rsid w:val="006476A5"/>
    <w:rsid w:val="00650155"/>
    <w:rsid w:val="00650430"/>
    <w:rsid w:val="00651E02"/>
    <w:rsid w:val="00652858"/>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87FCC"/>
    <w:rsid w:val="0069012B"/>
    <w:rsid w:val="006904B9"/>
    <w:rsid w:val="006909BC"/>
    <w:rsid w:val="0069146D"/>
    <w:rsid w:val="00691BD1"/>
    <w:rsid w:val="00691E8F"/>
    <w:rsid w:val="0069205C"/>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F32"/>
    <w:rsid w:val="006D6DA2"/>
    <w:rsid w:val="006E0A15"/>
    <w:rsid w:val="006E0B09"/>
    <w:rsid w:val="006E0BA3"/>
    <w:rsid w:val="006E0F7E"/>
    <w:rsid w:val="006E1111"/>
    <w:rsid w:val="006E1339"/>
    <w:rsid w:val="006E381D"/>
    <w:rsid w:val="006E3BD8"/>
    <w:rsid w:val="006E3CF3"/>
    <w:rsid w:val="006E45A0"/>
    <w:rsid w:val="006E4B04"/>
    <w:rsid w:val="006E583E"/>
    <w:rsid w:val="006E72AC"/>
    <w:rsid w:val="006F077C"/>
    <w:rsid w:val="006F0993"/>
    <w:rsid w:val="006F0B8F"/>
    <w:rsid w:val="006F1DFB"/>
    <w:rsid w:val="006F421D"/>
    <w:rsid w:val="006F47FD"/>
    <w:rsid w:val="006F4D0B"/>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7D5"/>
    <w:rsid w:val="00721FF4"/>
    <w:rsid w:val="007222E7"/>
    <w:rsid w:val="00722D44"/>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27F"/>
    <w:rsid w:val="0074589E"/>
    <w:rsid w:val="00746081"/>
    <w:rsid w:val="007475A6"/>
    <w:rsid w:val="007476A6"/>
    <w:rsid w:val="00747C00"/>
    <w:rsid w:val="00747F55"/>
    <w:rsid w:val="007503F6"/>
    <w:rsid w:val="00751AD8"/>
    <w:rsid w:val="00751C55"/>
    <w:rsid w:val="0075243A"/>
    <w:rsid w:val="00752ACD"/>
    <w:rsid w:val="00752FE0"/>
    <w:rsid w:val="00752FF5"/>
    <w:rsid w:val="007534E1"/>
    <w:rsid w:val="007545AF"/>
    <w:rsid w:val="007546A1"/>
    <w:rsid w:val="00754C3C"/>
    <w:rsid w:val="00755DC2"/>
    <w:rsid w:val="00757547"/>
    <w:rsid w:val="00757941"/>
    <w:rsid w:val="007603C6"/>
    <w:rsid w:val="007612AF"/>
    <w:rsid w:val="0076258F"/>
    <w:rsid w:val="0076368E"/>
    <w:rsid w:val="00764219"/>
    <w:rsid w:val="00764B41"/>
    <w:rsid w:val="00764DA0"/>
    <w:rsid w:val="00765AC8"/>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C28"/>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59C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1D72"/>
    <w:rsid w:val="00822828"/>
    <w:rsid w:val="00824226"/>
    <w:rsid w:val="00824983"/>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08B"/>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5634"/>
    <w:rsid w:val="008A6C4D"/>
    <w:rsid w:val="008A7555"/>
    <w:rsid w:val="008B0631"/>
    <w:rsid w:val="008B10D2"/>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8E5"/>
    <w:rsid w:val="008D0A6A"/>
    <w:rsid w:val="008D0DE5"/>
    <w:rsid w:val="008D1514"/>
    <w:rsid w:val="008D191C"/>
    <w:rsid w:val="008D3F5A"/>
    <w:rsid w:val="008D4410"/>
    <w:rsid w:val="008D49F1"/>
    <w:rsid w:val="008D4FD8"/>
    <w:rsid w:val="008D5207"/>
    <w:rsid w:val="008D53D7"/>
    <w:rsid w:val="008D5AC9"/>
    <w:rsid w:val="008D5D15"/>
    <w:rsid w:val="008D60CF"/>
    <w:rsid w:val="008D758A"/>
    <w:rsid w:val="008D75D5"/>
    <w:rsid w:val="008D7DB8"/>
    <w:rsid w:val="008E042E"/>
    <w:rsid w:val="008E0713"/>
    <w:rsid w:val="008E10A0"/>
    <w:rsid w:val="008E11CD"/>
    <w:rsid w:val="008E2369"/>
    <w:rsid w:val="008E2CA4"/>
    <w:rsid w:val="008E3708"/>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46B"/>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0567"/>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3693B"/>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143"/>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1953"/>
    <w:rsid w:val="00984537"/>
    <w:rsid w:val="00984737"/>
    <w:rsid w:val="00984DEA"/>
    <w:rsid w:val="009854D1"/>
    <w:rsid w:val="00986BEC"/>
    <w:rsid w:val="00986E3A"/>
    <w:rsid w:val="00986E4C"/>
    <w:rsid w:val="0099032B"/>
    <w:rsid w:val="009907F3"/>
    <w:rsid w:val="00992102"/>
    <w:rsid w:val="00992DEC"/>
    <w:rsid w:val="009934A5"/>
    <w:rsid w:val="00993E05"/>
    <w:rsid w:val="00993EE0"/>
    <w:rsid w:val="00994221"/>
    <w:rsid w:val="0099443B"/>
    <w:rsid w:val="00994F1D"/>
    <w:rsid w:val="009950B2"/>
    <w:rsid w:val="00995A82"/>
    <w:rsid w:val="00996C99"/>
    <w:rsid w:val="00997CF3"/>
    <w:rsid w:val="009A056C"/>
    <w:rsid w:val="009A0902"/>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A7F20"/>
    <w:rsid w:val="009B10AC"/>
    <w:rsid w:val="009B14E6"/>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23B6"/>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2BA3"/>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4FE4"/>
    <w:rsid w:val="009F5245"/>
    <w:rsid w:val="009F55A9"/>
    <w:rsid w:val="009F6FB5"/>
    <w:rsid w:val="009F774B"/>
    <w:rsid w:val="009F7C8C"/>
    <w:rsid w:val="00A0078F"/>
    <w:rsid w:val="00A01EC2"/>
    <w:rsid w:val="00A034C6"/>
    <w:rsid w:val="00A035D1"/>
    <w:rsid w:val="00A04351"/>
    <w:rsid w:val="00A048F9"/>
    <w:rsid w:val="00A04C84"/>
    <w:rsid w:val="00A05F91"/>
    <w:rsid w:val="00A06AAF"/>
    <w:rsid w:val="00A0777B"/>
    <w:rsid w:val="00A07CB0"/>
    <w:rsid w:val="00A1058F"/>
    <w:rsid w:val="00A10910"/>
    <w:rsid w:val="00A10BA6"/>
    <w:rsid w:val="00A11368"/>
    <w:rsid w:val="00A11759"/>
    <w:rsid w:val="00A11A7A"/>
    <w:rsid w:val="00A12356"/>
    <w:rsid w:val="00A127AD"/>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89C"/>
    <w:rsid w:val="00A40F92"/>
    <w:rsid w:val="00A4285B"/>
    <w:rsid w:val="00A4310E"/>
    <w:rsid w:val="00A4331F"/>
    <w:rsid w:val="00A43660"/>
    <w:rsid w:val="00A43767"/>
    <w:rsid w:val="00A437A2"/>
    <w:rsid w:val="00A43AD8"/>
    <w:rsid w:val="00A44A15"/>
    <w:rsid w:val="00A453D5"/>
    <w:rsid w:val="00A45BFB"/>
    <w:rsid w:val="00A45DC8"/>
    <w:rsid w:val="00A4661D"/>
    <w:rsid w:val="00A474D5"/>
    <w:rsid w:val="00A478A6"/>
    <w:rsid w:val="00A50403"/>
    <w:rsid w:val="00A50954"/>
    <w:rsid w:val="00A50B1C"/>
    <w:rsid w:val="00A50E3F"/>
    <w:rsid w:val="00A51F36"/>
    <w:rsid w:val="00A532D9"/>
    <w:rsid w:val="00A543BE"/>
    <w:rsid w:val="00A54B11"/>
    <w:rsid w:val="00A55521"/>
    <w:rsid w:val="00A55945"/>
    <w:rsid w:val="00A561A8"/>
    <w:rsid w:val="00A56741"/>
    <w:rsid w:val="00A56B6E"/>
    <w:rsid w:val="00A6006C"/>
    <w:rsid w:val="00A607CD"/>
    <w:rsid w:val="00A607FE"/>
    <w:rsid w:val="00A617C9"/>
    <w:rsid w:val="00A61FBC"/>
    <w:rsid w:val="00A623DF"/>
    <w:rsid w:val="00A628E2"/>
    <w:rsid w:val="00A634E2"/>
    <w:rsid w:val="00A636F7"/>
    <w:rsid w:val="00A64BCF"/>
    <w:rsid w:val="00A656E1"/>
    <w:rsid w:val="00A6667E"/>
    <w:rsid w:val="00A701E3"/>
    <w:rsid w:val="00A713BC"/>
    <w:rsid w:val="00A73034"/>
    <w:rsid w:val="00A7350C"/>
    <w:rsid w:val="00A73516"/>
    <w:rsid w:val="00A73EC2"/>
    <w:rsid w:val="00A74156"/>
    <w:rsid w:val="00A748AB"/>
    <w:rsid w:val="00A74BEC"/>
    <w:rsid w:val="00A74E88"/>
    <w:rsid w:val="00A7516B"/>
    <w:rsid w:val="00A7551B"/>
    <w:rsid w:val="00A7616C"/>
    <w:rsid w:val="00A76524"/>
    <w:rsid w:val="00A8045B"/>
    <w:rsid w:val="00A804A3"/>
    <w:rsid w:val="00A80756"/>
    <w:rsid w:val="00A80DD0"/>
    <w:rsid w:val="00A81374"/>
    <w:rsid w:val="00A8164F"/>
    <w:rsid w:val="00A822B8"/>
    <w:rsid w:val="00A83ED6"/>
    <w:rsid w:val="00A847FB"/>
    <w:rsid w:val="00A84B44"/>
    <w:rsid w:val="00A864E5"/>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468"/>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67A1"/>
    <w:rsid w:val="00B07313"/>
    <w:rsid w:val="00B0780A"/>
    <w:rsid w:val="00B07E6A"/>
    <w:rsid w:val="00B1028C"/>
    <w:rsid w:val="00B104B2"/>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755"/>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C1F"/>
    <w:rsid w:val="00B9604E"/>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28D8"/>
    <w:rsid w:val="00BE3135"/>
    <w:rsid w:val="00BE3FFB"/>
    <w:rsid w:val="00BE42D4"/>
    <w:rsid w:val="00BE58FD"/>
    <w:rsid w:val="00BE5CCC"/>
    <w:rsid w:val="00BE6223"/>
    <w:rsid w:val="00BE6C14"/>
    <w:rsid w:val="00BF104A"/>
    <w:rsid w:val="00BF2343"/>
    <w:rsid w:val="00BF2DB9"/>
    <w:rsid w:val="00BF521C"/>
    <w:rsid w:val="00BF5538"/>
    <w:rsid w:val="00BF5943"/>
    <w:rsid w:val="00BF632F"/>
    <w:rsid w:val="00BF6839"/>
    <w:rsid w:val="00BF7238"/>
    <w:rsid w:val="00BF78C0"/>
    <w:rsid w:val="00BF7DE0"/>
    <w:rsid w:val="00BF7E38"/>
    <w:rsid w:val="00C00439"/>
    <w:rsid w:val="00C01B14"/>
    <w:rsid w:val="00C027EF"/>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5B69"/>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5FF"/>
    <w:rsid w:val="00CC2E00"/>
    <w:rsid w:val="00CC2ED5"/>
    <w:rsid w:val="00CC3508"/>
    <w:rsid w:val="00CC4461"/>
    <w:rsid w:val="00CC4A0E"/>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0A60"/>
    <w:rsid w:val="00D017D4"/>
    <w:rsid w:val="00D01F00"/>
    <w:rsid w:val="00D023EC"/>
    <w:rsid w:val="00D02994"/>
    <w:rsid w:val="00D033D4"/>
    <w:rsid w:val="00D03BCA"/>
    <w:rsid w:val="00D04B11"/>
    <w:rsid w:val="00D04DDD"/>
    <w:rsid w:val="00D05436"/>
    <w:rsid w:val="00D06432"/>
    <w:rsid w:val="00D108E1"/>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198"/>
    <w:rsid w:val="00D667EE"/>
    <w:rsid w:val="00D66A2C"/>
    <w:rsid w:val="00D673C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394A"/>
    <w:rsid w:val="00D84BB3"/>
    <w:rsid w:val="00D85669"/>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4E96"/>
    <w:rsid w:val="00DD5A39"/>
    <w:rsid w:val="00DD5BE9"/>
    <w:rsid w:val="00DD6505"/>
    <w:rsid w:val="00DD69C5"/>
    <w:rsid w:val="00DD75C4"/>
    <w:rsid w:val="00DD7653"/>
    <w:rsid w:val="00DE022B"/>
    <w:rsid w:val="00DE052C"/>
    <w:rsid w:val="00DE1AAA"/>
    <w:rsid w:val="00DE302C"/>
    <w:rsid w:val="00DE4592"/>
    <w:rsid w:val="00DE49C6"/>
    <w:rsid w:val="00DE591B"/>
    <w:rsid w:val="00DE6697"/>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24"/>
    <w:rsid w:val="00E12F63"/>
    <w:rsid w:val="00E13409"/>
    <w:rsid w:val="00E14893"/>
    <w:rsid w:val="00E16140"/>
    <w:rsid w:val="00E16C57"/>
    <w:rsid w:val="00E17E1B"/>
    <w:rsid w:val="00E21B45"/>
    <w:rsid w:val="00E22CD3"/>
    <w:rsid w:val="00E23C03"/>
    <w:rsid w:val="00E2462F"/>
    <w:rsid w:val="00E26835"/>
    <w:rsid w:val="00E268A6"/>
    <w:rsid w:val="00E26979"/>
    <w:rsid w:val="00E2731E"/>
    <w:rsid w:val="00E27FDF"/>
    <w:rsid w:val="00E27FE2"/>
    <w:rsid w:val="00E30E06"/>
    <w:rsid w:val="00E313DE"/>
    <w:rsid w:val="00E318EC"/>
    <w:rsid w:val="00E31E07"/>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797"/>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19C9"/>
    <w:rsid w:val="00E9269A"/>
    <w:rsid w:val="00E93D30"/>
    <w:rsid w:val="00E9404C"/>
    <w:rsid w:val="00E94FDA"/>
    <w:rsid w:val="00E95164"/>
    <w:rsid w:val="00E9574D"/>
    <w:rsid w:val="00E964A3"/>
    <w:rsid w:val="00E96BA5"/>
    <w:rsid w:val="00E96C41"/>
    <w:rsid w:val="00EA1C1A"/>
    <w:rsid w:val="00EA408B"/>
    <w:rsid w:val="00EA46C5"/>
    <w:rsid w:val="00EA48AA"/>
    <w:rsid w:val="00EA4D04"/>
    <w:rsid w:val="00EA626D"/>
    <w:rsid w:val="00EA6766"/>
    <w:rsid w:val="00EA6B50"/>
    <w:rsid w:val="00EB03AE"/>
    <w:rsid w:val="00EB0562"/>
    <w:rsid w:val="00EB0583"/>
    <w:rsid w:val="00EB1CC0"/>
    <w:rsid w:val="00EB511D"/>
    <w:rsid w:val="00EB5933"/>
    <w:rsid w:val="00EB6AF8"/>
    <w:rsid w:val="00EC0256"/>
    <w:rsid w:val="00EC16E3"/>
    <w:rsid w:val="00EC23ED"/>
    <w:rsid w:val="00EC27E9"/>
    <w:rsid w:val="00EC29A6"/>
    <w:rsid w:val="00EC3EC9"/>
    <w:rsid w:val="00EC4C79"/>
    <w:rsid w:val="00EC5198"/>
    <w:rsid w:val="00EC5C13"/>
    <w:rsid w:val="00EC5F44"/>
    <w:rsid w:val="00EC63BF"/>
    <w:rsid w:val="00EC7C08"/>
    <w:rsid w:val="00ED0F06"/>
    <w:rsid w:val="00ED382B"/>
    <w:rsid w:val="00ED4689"/>
    <w:rsid w:val="00ED556F"/>
    <w:rsid w:val="00ED5FB3"/>
    <w:rsid w:val="00ED663F"/>
    <w:rsid w:val="00ED7CDB"/>
    <w:rsid w:val="00EE0BFC"/>
    <w:rsid w:val="00EE10FE"/>
    <w:rsid w:val="00EE17E9"/>
    <w:rsid w:val="00EE2785"/>
    <w:rsid w:val="00EE27DB"/>
    <w:rsid w:val="00EE34C8"/>
    <w:rsid w:val="00EE3C41"/>
    <w:rsid w:val="00EE405E"/>
    <w:rsid w:val="00EE44BF"/>
    <w:rsid w:val="00EE5814"/>
    <w:rsid w:val="00EE5A49"/>
    <w:rsid w:val="00EE5C4B"/>
    <w:rsid w:val="00EE5DF6"/>
    <w:rsid w:val="00EE65F7"/>
    <w:rsid w:val="00EE6683"/>
    <w:rsid w:val="00EE6C3B"/>
    <w:rsid w:val="00EE6CA1"/>
    <w:rsid w:val="00EE7156"/>
    <w:rsid w:val="00EE7C5B"/>
    <w:rsid w:val="00EF0397"/>
    <w:rsid w:val="00EF0599"/>
    <w:rsid w:val="00EF096C"/>
    <w:rsid w:val="00EF0BC4"/>
    <w:rsid w:val="00EF1355"/>
    <w:rsid w:val="00EF1524"/>
    <w:rsid w:val="00EF1630"/>
    <w:rsid w:val="00EF175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2AF8"/>
    <w:rsid w:val="00F330CD"/>
    <w:rsid w:val="00F3311F"/>
    <w:rsid w:val="00F3320D"/>
    <w:rsid w:val="00F3324F"/>
    <w:rsid w:val="00F35A29"/>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3FF"/>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0067"/>
    <w:rsid w:val="00F70BDE"/>
    <w:rsid w:val="00F7281D"/>
    <w:rsid w:val="00F739C7"/>
    <w:rsid w:val="00F7453D"/>
    <w:rsid w:val="00F74AD0"/>
    <w:rsid w:val="00F74E1C"/>
    <w:rsid w:val="00F762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01DE"/>
    <w:rsid w:val="00F913DD"/>
    <w:rsid w:val="00F93080"/>
    <w:rsid w:val="00F939AD"/>
    <w:rsid w:val="00F93F9E"/>
    <w:rsid w:val="00F94866"/>
    <w:rsid w:val="00F958B2"/>
    <w:rsid w:val="00F97718"/>
    <w:rsid w:val="00F979C8"/>
    <w:rsid w:val="00F97BDB"/>
    <w:rsid w:val="00FA09C5"/>
    <w:rsid w:val="00FA0AC7"/>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B7B9C"/>
    <w:rsid w:val="00FC0DFD"/>
    <w:rsid w:val="00FC1431"/>
    <w:rsid w:val="00FC1870"/>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26E"/>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15:docId w15:val="{FD42B280-FA1E-4575-8800-BCCE88E325EB}"/>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3C0EAE"/>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6F077C"/>
    <w:rPr>
      <w:rFonts w:ascii="Courier New" w:hAnsi="Courier New" w:cs="Courier New"/>
      <w:b w:val="0"/>
      <w:color w:val="FF0000"/>
      <w:sz w:val="18"/>
    </w:rPr>
  </w:style>
  <w:style w:type="character" w:customStyle="1" w:styleId="LogoportDoNotTranslate">
    <w:name w:val="LogoportDoNotTranslate"/>
    <w:basedOn w:val="DefaultParagraphFont"/>
    <w:rsid w:val="006F077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header" Target="header7.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www.microsoft.com/dynamics/en/us/products/sl-availability.aspx" TargetMode="External"/><Relationship Id="rId159" Type="http://schemas.openxmlformats.org/officeDocument/2006/relationships/hyperlink" Target="http://www.microsoft.com/dynamics/en/us/products/gp-availability.aspx" TargetMode="External"/><Relationship Id="rId170" Type="http://schemas.openxmlformats.org/officeDocument/2006/relationships/hyperlink" Target="https://choice.live.com/AdvertisementChoice/" TargetMode="External"/><Relationship Id="rId191" Type="http://schemas.openxmlformats.org/officeDocument/2006/relationships/hyperlink" Target="http://go.microsoft.com/?linkid=9710837" TargetMode="External"/><Relationship Id="rId196" Type="http://schemas.openxmlformats.org/officeDocument/2006/relationships/hyperlink" Target="https://www.yammer.com/about/terms/" TargetMode="External"/><Relationship Id="rId200" Type="http://schemas.openxmlformats.org/officeDocument/2006/relationships/fontTable" Target="fontTable.xml"/><Relationship Id="rId16" Type="http://schemas.openxmlformats.org/officeDocument/2006/relationships/customXml" Target="../customXml/item16.xml"/><Relationship Id="rId107" Type="http://schemas.openxmlformats.org/officeDocument/2006/relationships/footer" Target="footer1.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footnotes" Target="footnotes.xml"/><Relationship Id="rId123" Type="http://schemas.openxmlformats.org/officeDocument/2006/relationships/hyperlink" Target="http://go.microsoft.com/fwlink/?LinkID=66406" TargetMode="External"/><Relationship Id="rId128" Type="http://schemas.openxmlformats.org/officeDocument/2006/relationships/footer" Target="footer8.xml"/><Relationship Id="rId144" Type="http://schemas.openxmlformats.org/officeDocument/2006/relationships/hyperlink" Target="http://go.microsoft.com/fwlink/?linkid=96552" TargetMode="External"/><Relationship Id="rId149" Type="http://schemas.openxmlformats.org/officeDocument/2006/relationships/footer" Target="footer12.xm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customXml" Target="../customXml/item95.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www.microsoft.com/dynamics/en/us/products/sl-availability.aspx" TargetMode="External"/><Relationship Id="rId181" Type="http://schemas.openxmlformats.org/officeDocument/2006/relationships/hyperlink" Target="http://go.microsoft.com/fwlink/?LinkId=286955" TargetMode="External"/><Relationship Id="rId186" Type="http://schemas.openxmlformats.org/officeDocument/2006/relationships/footer" Target="footer17.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5.xml"/><Relationship Id="rId118" Type="http://schemas.openxmlformats.org/officeDocument/2006/relationships/hyperlink" Target="http://www.microsoftvolumelicensing.com/userights/DocumentSearch.aspx?Mode=3&amp;DocumentTypeId=2" TargetMode="External"/><Relationship Id="rId134" Type="http://schemas.openxmlformats.org/officeDocument/2006/relationships/hyperlink" Target="https://www.explore.ms/Navigation.aspx?Start=Programs.SPLA.Agreements" TargetMode="External"/><Relationship Id="rId139" Type="http://schemas.openxmlformats.org/officeDocument/2006/relationships/hyperlink" Target="https://mbs.microsoft.com/partnersource/partneressentials/pllp"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3.xml"/><Relationship Id="rId155" Type="http://schemas.openxmlformats.org/officeDocument/2006/relationships/hyperlink" Target="https://mbs.microsoft.com/partnersource/partneressentials/pllp"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47624" TargetMode="External"/><Relationship Id="rId192" Type="http://schemas.openxmlformats.org/officeDocument/2006/relationships/hyperlink" Target="http://go.microsoft.com/fwlink/?LinkID=248686" TargetMode="External"/><Relationship Id="rId197" Type="http://schemas.openxmlformats.org/officeDocument/2006/relationships/hyperlink" Target="https://www.yammer.com/about/privacy/" TargetMode="External"/><Relationship Id="rId201" Type="http://schemas.openxmlformats.org/officeDocument/2006/relationships/theme" Target="theme/theme1.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endnotes" Target="endnotes.xml"/><Relationship Id="rId108" Type="http://schemas.openxmlformats.org/officeDocument/2006/relationships/image" Target="media/image3.png"/><Relationship Id="rId124" Type="http://schemas.openxmlformats.org/officeDocument/2006/relationships/hyperlink" Target="http://go.microsoft.com/fwlink/?LinkId=21969" TargetMode="External"/><Relationship Id="rId129" Type="http://schemas.openxmlformats.org/officeDocument/2006/relationships/hyperlink" Target="https://www.explore.ms/Navigation.aspx?Start=Programs.SPLA.Agreements"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customXml" Target="../customXml/item96.xml"/><Relationship Id="rId140" Type="http://schemas.openxmlformats.org/officeDocument/2006/relationships/hyperlink" Target="http://go.microsoft.com/?linkid=9710837" TargetMode="External"/><Relationship Id="rId145" Type="http://schemas.openxmlformats.org/officeDocument/2006/relationships/footer" Target="footer9.xml"/><Relationship Id="rId161" Type="http://schemas.openxmlformats.org/officeDocument/2006/relationships/hyperlink" Target="http://go.microsoft.com/fwlink/?LinkId=324885" TargetMode="External"/><Relationship Id="rId166" Type="http://schemas.openxmlformats.org/officeDocument/2006/relationships/hyperlink" Target="https://mbs.microsoft.com/partnersource/partneressentials/pllp" TargetMode="External"/><Relationship Id="rId182" Type="http://schemas.openxmlformats.org/officeDocument/2006/relationships/hyperlink" Target="https://choice.live.com/AdvertisementChoice/" TargetMode="External"/><Relationship Id="rId187" Type="http://schemas.openxmlformats.org/officeDocument/2006/relationships/hyperlink" Target="http://go.microsoft.com/fwlink/?LinkID=223678"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3.xml"/><Relationship Id="rId119" Type="http://schemas.openxmlformats.org/officeDocument/2006/relationships/footer" Target="footer5.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mbs.microsoft.com/partnersource/partneressentials/pllp" TargetMode="External"/><Relationship Id="rId135" Type="http://schemas.openxmlformats.org/officeDocument/2006/relationships/hyperlink" Target="http://www.microsoft.com/dynamics/en/us/products/nav-availability.aspx" TargetMode="External"/><Relationship Id="rId151" Type="http://schemas.openxmlformats.org/officeDocument/2006/relationships/hyperlink" Target="http://www.explore.ms" TargetMode="External"/><Relationship Id="rId156" Type="http://schemas.openxmlformats.org/officeDocument/2006/relationships/hyperlink" Target="http://www.microsoft.com" TargetMode="External"/><Relationship Id="rId177" Type="http://schemas.openxmlformats.org/officeDocument/2006/relationships/hyperlink" Target="http://go.microsoft.com/fwlink/?LinkId=286955" TargetMode="External"/><Relationship Id="rId198" Type="http://schemas.openxmlformats.org/officeDocument/2006/relationships/footer" Target="footer19.xml"/><Relationship Id="rId172" Type="http://schemas.openxmlformats.org/officeDocument/2006/relationships/hyperlink" Target="http://go.microsoft.com/fwlink/?LinkId=286955" TargetMode="External"/><Relationship Id="rId193" Type="http://schemas.openxmlformats.org/officeDocument/2006/relationships/hyperlink" Target="http://go.microsoft.com/fwlink/?LinkId=286720"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eader" Target="header2.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image" Target="media/image1.png"/><Relationship Id="rId120" Type="http://schemas.openxmlformats.org/officeDocument/2006/relationships/hyperlink" Target="http://www.microsoft.com/licensing"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linkid=9710837" TargetMode="External"/><Relationship Id="rId146" Type="http://schemas.openxmlformats.org/officeDocument/2006/relationships/footer" Target="footer10.xml"/><Relationship Id="rId167" Type="http://schemas.openxmlformats.org/officeDocument/2006/relationships/hyperlink" Target="http://go.microsoft.com/fwlink/?LinkId=286955" TargetMode="External"/><Relationship Id="rId188" Type="http://schemas.openxmlformats.org/officeDocument/2006/relationships/hyperlink" Target="http://go.microsoft.com/fwlink/?LinkId=290987"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266708" TargetMode="External"/><Relationship Id="rId183" Type="http://schemas.openxmlformats.org/officeDocument/2006/relationships/footer" Target="footer14.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3.xml"/><Relationship Id="rId115" Type="http://schemas.openxmlformats.org/officeDocument/2006/relationships/header" Target="header6.xml"/><Relationship Id="rId131" Type="http://schemas.openxmlformats.org/officeDocument/2006/relationships/hyperlink" Target="https://www.explore.ms/Navigation.aspx?Start=Programs.SPLA.Agreements" TargetMode="External"/><Relationship Id="rId136" Type="http://schemas.openxmlformats.org/officeDocument/2006/relationships/hyperlink" Target="https://mbs.microsoft.com/partnersource/partneressentials/pllp" TargetMode="External"/><Relationship Id="rId157" Type="http://schemas.openxmlformats.org/officeDocument/2006/relationships/hyperlink" Target="http://www.microsoft.com/en-us/dynamics/erp-buy-ax-software.aspx" TargetMode="External"/><Relationship Id="rId178" Type="http://schemas.openxmlformats.org/officeDocument/2006/relationships/hyperlink" Target="https://choice.live.com/AdvertisementChoice/"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go.microsoft.com/?linkid=9710837"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microsoft.com/licensing/contracts" TargetMode="External"/><Relationship Id="rId199" Type="http://schemas.openxmlformats.org/officeDocument/2006/relationships/footer" Target="footer20.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settings" Target="settings.xml"/><Relationship Id="rId105" Type="http://schemas.openxmlformats.org/officeDocument/2006/relationships/image" Target="media/image2.png"/><Relationship Id="rId126" Type="http://schemas.openxmlformats.org/officeDocument/2006/relationships/footer" Target="footer6.xml"/><Relationship Id="rId147" Type="http://schemas.openxmlformats.org/officeDocument/2006/relationships/footer" Target="footer11.xml"/><Relationship Id="rId168" Type="http://schemas.openxmlformats.org/officeDocument/2006/relationships/hyperlink" Target="http://go.microsoft.com/fwlink/?LinkId=286955"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numbering" Target="numbering.xml"/><Relationship Id="rId121" Type="http://schemas.openxmlformats.org/officeDocument/2006/relationships/hyperlink" Target="http://www.microsoft.com/licensing/existing-customers/product-activation.aspx" TargetMode="External"/><Relationship Id="rId142" Type="http://schemas.openxmlformats.org/officeDocument/2006/relationships/hyperlink" Target="http://go.microsoft.com/fwlink/?linkid=39157" TargetMode="External"/><Relationship Id="rId163" Type="http://schemas.openxmlformats.org/officeDocument/2006/relationships/hyperlink" Target="http://www.microsoft.com/dynamics/en/us/products/nav-availability.aspx" TargetMode="External"/><Relationship Id="rId184" Type="http://schemas.openxmlformats.org/officeDocument/2006/relationships/footer" Target="footer15.xml"/><Relationship Id="rId189" Type="http://schemas.openxmlformats.org/officeDocument/2006/relationships/hyperlink" Target="http://technet.microsoft.com/en-us/windowsserver/default.aspx"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footer" Target="footer4.xml"/><Relationship Id="rId137" Type="http://schemas.openxmlformats.org/officeDocument/2006/relationships/hyperlink" Target="https://www.explore.ms/Navigation.aspx?Start=Programs.SPLA.Agreements" TargetMode="External"/><Relationship Id="rId158" Type="http://schemas.openxmlformats.org/officeDocument/2006/relationships/hyperlink" Target="http://go.microsoft.com/fwlink/?LinkId=324885"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footer" Target="footer2.xml"/><Relationship Id="rId132" Type="http://schemas.openxmlformats.org/officeDocument/2006/relationships/hyperlink" Target="http://www.microsoft.com/dynamics/en/us/products/gp-availability.aspx" TargetMode="External"/><Relationship Id="rId153" Type="http://schemas.openxmlformats.org/officeDocument/2006/relationships/hyperlink" Target="mailto:joe@smith.com" TargetMode="External"/><Relationship Id="rId174" Type="http://schemas.openxmlformats.org/officeDocument/2006/relationships/hyperlink" Target="https://choice.live.com/AdvertisementChoice/"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www.mpegla.com/index1.cfm" TargetMode="External"/><Relationship Id="rId190" Type="http://schemas.openxmlformats.org/officeDocument/2006/relationships/footer" Target="footer18.xm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header" Target="header1.xml"/><Relationship Id="rId127" Type="http://schemas.openxmlformats.org/officeDocument/2006/relationships/footer" Target="footer7.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styles" Target="styles.xml"/><Relationship Id="rId101" Type="http://schemas.openxmlformats.org/officeDocument/2006/relationships/webSettings" Target="webSettings.xml"/><Relationship Id="rId122" Type="http://schemas.openxmlformats.org/officeDocument/2006/relationships/hyperlink" Target="http://go.microsoft.com/fwlink/?LinkID=66406" TargetMode="External"/><Relationship Id="rId143" Type="http://schemas.openxmlformats.org/officeDocument/2006/relationships/hyperlink" Target="http://go.microsoft.com/fwlink/?linkid=96551" TargetMode="External"/><Relationship Id="rId148" Type="http://schemas.openxmlformats.org/officeDocument/2006/relationships/hyperlink" Target="http://go.microsoft.com/fwlink/?LinkID=229882" TargetMode="External"/><Relationship Id="rId164" Type="http://schemas.openxmlformats.org/officeDocument/2006/relationships/hyperlink" Target="https://mbs.microsoft.com/partnersource/partneressentials/pllp" TargetMode="External"/><Relationship Id="rId169" Type="http://schemas.openxmlformats.org/officeDocument/2006/relationships/hyperlink" Target="http://go.microsoft.com/fwlink/?LinkId=247624" TargetMode="External"/><Relationship Id="rId185" Type="http://schemas.openxmlformats.org/officeDocument/2006/relationships/footer" Target="footer16.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header" Target="header4.xml"/><Relationship Id="rId133" Type="http://schemas.openxmlformats.org/officeDocument/2006/relationships/hyperlink" Target="https://mbs.microsoft.com/partnersource/partneressentials/pllp" TargetMode="External"/><Relationship Id="rId154" Type="http://schemas.openxmlformats.org/officeDocument/2006/relationships/hyperlink" Target="http://www.microsoft.com/en-us/dynamics/erp-explore-ax-capabilities.aspx"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cafabd602feeb8d6528ef4f4eba794b7">
  <xsd:schema xmlns:xsd="http://www.w3.org/2001/XMLSchema" xmlns:xs="http://www.w3.org/2001/XMLSchema" xmlns:p="http://schemas.microsoft.com/office/2006/metadata/properties" targetNamespace="http://schemas.microsoft.com/office/2006/metadata/properties" ma:root="true" ma:fieldsID="c11f0c43ea2baea12f64000a7c98585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mso-contentType ?>
<FormTemplates xmlns="http://schemas.microsoft.com/sharepoint/v3/contenttype/forms">
  <Display>DocumentLibraryForm</Display>
  <Edit>DocumentLibraryForm</Edit>
  <New>DocumentLibraryForm</New>
</FormTemplates>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p:properties xmlns:p="http://schemas.microsoft.com/office/2006/metadata/properties" xmlns:xsi="http://www.w3.org/2001/XMLSchema-instance" xmlns:pc="http://schemas.microsoft.com/office/infopath/2007/PartnerControls">
  <documentManagement/>
</p:properties>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95.xml><?xml version="1.0" encoding="utf-8"?>
<b:Sources xmlns:b="http://schemas.openxmlformats.org/officeDocument/2006/bibliography" xmlns="http://schemas.openxmlformats.org/officeDocument/2006/bibliography" SelectedStyle="\APA.XSL" StyleName="APA"/>
</file>

<file path=customXml/item96.xml><?xml version="1.0" encoding="utf-8"?>
<b:Sources xmlns:b="http://schemas.openxmlformats.org/officeDocument/2006/bibliography" xmlns="http://schemas.openxmlformats.org/officeDocument/2006/bibliography" SelectedStyle="\APA.XSL" StyleName="APA"/>
</file>

<file path=customXml/item97.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0572835B-557B-4AA2-9711-C7BF76D7F935}">
  <ds:schemaRefs>
    <ds:schemaRef ds:uri="http://schemas.openxmlformats.org/officeDocument/2006/bibliography"/>
  </ds:schemaRefs>
</ds:datastoreItem>
</file>

<file path=customXml/itemProps10.xml><?xml version="1.0" encoding="utf-8"?>
<ds:datastoreItem xmlns:ds="http://schemas.openxmlformats.org/officeDocument/2006/customXml" ds:itemID="{8DCB44E8-80EB-4727-AF53-C082E5FDFE71}">
  <ds:schemaRefs>
    <ds:schemaRef ds:uri="http://schemas.openxmlformats.org/officeDocument/2006/bibliography"/>
  </ds:schemaRefs>
</ds:datastoreItem>
</file>

<file path=customXml/itemProps11.xml><?xml version="1.0" encoding="utf-8"?>
<ds:datastoreItem xmlns:ds="http://schemas.openxmlformats.org/officeDocument/2006/customXml" ds:itemID="{B6E7D094-C9B6-4DD6-A221-D23BB51744AE}">
  <ds:schemaRefs>
    <ds:schemaRef ds:uri="http://schemas.openxmlformats.org/officeDocument/2006/bibliography"/>
  </ds:schemaRefs>
</ds:datastoreItem>
</file>

<file path=customXml/itemProps12.xml><?xml version="1.0" encoding="utf-8"?>
<ds:datastoreItem xmlns:ds="http://schemas.openxmlformats.org/officeDocument/2006/customXml" ds:itemID="{517C5D96-49DD-4EA7-A19E-115FFE8FFA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13.xml><?xml version="1.0" encoding="utf-8"?>
<ds:datastoreItem xmlns:ds="http://schemas.openxmlformats.org/officeDocument/2006/customXml" ds:itemID="{126E6062-E1F3-4729-813F-1D4FB1916E7B}">
  <ds:schemaRefs>
    <ds:schemaRef ds:uri="http://schemas.openxmlformats.org/officeDocument/2006/bibliography"/>
  </ds:schemaRefs>
</ds:datastoreItem>
</file>

<file path=customXml/itemProps14.xml><?xml version="1.0" encoding="utf-8"?>
<ds:datastoreItem xmlns:ds="http://schemas.openxmlformats.org/officeDocument/2006/customXml" ds:itemID="{A52914D1-2F2A-496A-984C-19CD06209E52}">
  <ds:schemaRefs>
    <ds:schemaRef ds:uri="http://schemas.openxmlformats.org/officeDocument/2006/bibliography"/>
  </ds:schemaRefs>
</ds:datastoreItem>
</file>

<file path=customXml/itemProps15.xml><?xml version="1.0" encoding="utf-8"?>
<ds:datastoreItem xmlns:ds="http://schemas.openxmlformats.org/officeDocument/2006/customXml" ds:itemID="{12E7FF0E-4FD3-4717-BFA7-88454F0B8B6C}">
  <ds:schemaRefs>
    <ds:schemaRef ds:uri="http://schemas.openxmlformats.org/officeDocument/2006/bibliography"/>
  </ds:schemaRefs>
</ds:datastoreItem>
</file>

<file path=customXml/itemProps16.xml><?xml version="1.0" encoding="utf-8"?>
<ds:datastoreItem xmlns:ds="http://schemas.openxmlformats.org/officeDocument/2006/customXml" ds:itemID="{F272CBF1-E83A-485B-AFCC-8BF4EC6FC7F4}">
  <ds:schemaRefs>
    <ds:schemaRef ds:uri="http://schemas.openxmlformats.org/officeDocument/2006/bibliography"/>
  </ds:schemaRefs>
</ds:datastoreItem>
</file>

<file path=customXml/itemProps17.xml><?xml version="1.0" encoding="utf-8"?>
<ds:datastoreItem xmlns:ds="http://schemas.openxmlformats.org/officeDocument/2006/customXml" ds:itemID="{00ADDDE2-3911-4881-8C49-460430C515F2}">
  <ds:schemaRefs>
    <ds:schemaRef ds:uri="http://schemas.openxmlformats.org/officeDocument/2006/bibliography"/>
  </ds:schemaRefs>
</ds:datastoreItem>
</file>

<file path=customXml/itemProps18.xml><?xml version="1.0" encoding="utf-8"?>
<ds:datastoreItem xmlns:ds="http://schemas.openxmlformats.org/officeDocument/2006/customXml" ds:itemID="{BCFA0FA6-E764-4EA3-B6D9-EA1BDD69AD9C}">
  <ds:schemaRefs>
    <ds:schemaRef ds:uri="http://schemas.openxmlformats.org/officeDocument/2006/bibliography"/>
  </ds:schemaRefs>
</ds:datastoreItem>
</file>

<file path=customXml/itemProps19.xml><?xml version="1.0" encoding="utf-8"?>
<ds:datastoreItem xmlns:ds="http://schemas.openxmlformats.org/officeDocument/2006/customXml" ds:itemID="{32521470-94C6-4892-9FB8-BD4D05D30856}">
  <ds:schemaRefs>
    <ds:schemaRef ds:uri="http://schemas.openxmlformats.org/officeDocument/2006/bibliography"/>
  </ds:schemaRefs>
</ds:datastoreItem>
</file>

<file path=customXml/itemProps2.xml><?xml version="1.0" encoding="utf-8"?>
<ds:datastoreItem xmlns:ds="http://schemas.openxmlformats.org/officeDocument/2006/customXml" ds:itemID="{B49657E6-156C-4D2D-B9C8-32B57B76B11F}">
  <ds:schemaRefs>
    <ds:schemaRef ds:uri="http://schemas.openxmlformats.org/officeDocument/2006/bibliography"/>
  </ds:schemaRefs>
</ds:datastoreItem>
</file>

<file path=customXml/itemProps20.xml><?xml version="1.0" encoding="utf-8"?>
<ds:datastoreItem xmlns:ds="http://schemas.openxmlformats.org/officeDocument/2006/customXml" ds:itemID="{E3DC4985-62AA-4B75-9F1B-10AAA2EE06B5}">
  <ds:schemaRefs>
    <ds:schemaRef ds:uri="http://schemas.openxmlformats.org/officeDocument/2006/bibliography"/>
  </ds:schemaRefs>
</ds:datastoreItem>
</file>

<file path=customXml/itemProps21.xml><?xml version="1.0" encoding="utf-8"?>
<ds:datastoreItem xmlns:ds="http://schemas.openxmlformats.org/officeDocument/2006/customXml" ds:itemID="{390AEA83-CD6E-4079-922B-F4369D8A7A43}">
  <ds:schemaRefs>
    <ds:schemaRef ds:uri="http://schemas.openxmlformats.org/officeDocument/2006/bibliography"/>
  </ds:schemaRefs>
</ds:datastoreItem>
</file>

<file path=customXml/itemProps22.xml><?xml version="1.0" encoding="utf-8"?>
<ds:datastoreItem xmlns:ds="http://schemas.openxmlformats.org/officeDocument/2006/customXml" ds:itemID="{81905D71-9F8C-49C8-AF27-4363906C64A8}">
  <ds:schemaRefs>
    <ds:schemaRef ds:uri="http://schemas.openxmlformats.org/officeDocument/2006/bibliography"/>
  </ds:schemaRefs>
</ds:datastoreItem>
</file>

<file path=customXml/itemProps23.xml><?xml version="1.0" encoding="utf-8"?>
<ds:datastoreItem xmlns:ds="http://schemas.openxmlformats.org/officeDocument/2006/customXml" ds:itemID="{7CA32B7A-72F9-48DC-A5EF-B8851D901093}">
  <ds:schemaRefs>
    <ds:schemaRef ds:uri="http://schemas.openxmlformats.org/officeDocument/2006/bibliography"/>
  </ds:schemaRefs>
</ds:datastoreItem>
</file>

<file path=customXml/itemProps24.xml><?xml version="1.0" encoding="utf-8"?>
<ds:datastoreItem xmlns:ds="http://schemas.openxmlformats.org/officeDocument/2006/customXml" ds:itemID="{7A38D2B9-C156-46BE-8A46-E80C5E6D9DEE}">
  <ds:schemaRefs>
    <ds:schemaRef ds:uri="http://schemas.openxmlformats.org/officeDocument/2006/bibliography"/>
  </ds:schemaRefs>
</ds:datastoreItem>
</file>

<file path=customXml/itemProps25.xml><?xml version="1.0" encoding="utf-8"?>
<ds:datastoreItem xmlns:ds="http://schemas.openxmlformats.org/officeDocument/2006/customXml" ds:itemID="{49B31D22-63F4-401D-AD33-00587B9D9245}">
  <ds:schemaRefs>
    <ds:schemaRef ds:uri="http://schemas.openxmlformats.org/officeDocument/2006/bibliography"/>
  </ds:schemaRefs>
</ds:datastoreItem>
</file>

<file path=customXml/itemProps26.xml><?xml version="1.0" encoding="utf-8"?>
<ds:datastoreItem xmlns:ds="http://schemas.openxmlformats.org/officeDocument/2006/customXml" ds:itemID="{9848FB97-25A5-4C49-9DFA-64E733A979FC}">
  <ds:schemaRefs>
    <ds:schemaRef ds:uri="http://schemas.openxmlformats.org/officeDocument/2006/bibliography"/>
  </ds:schemaRefs>
</ds:datastoreItem>
</file>

<file path=customXml/itemProps27.xml><?xml version="1.0" encoding="utf-8"?>
<ds:datastoreItem xmlns:ds="http://schemas.openxmlformats.org/officeDocument/2006/customXml" ds:itemID="{3C455571-9BF6-4919-962F-F320162E93E8}">
  <ds:schemaRefs>
    <ds:schemaRef ds:uri="http://schemas.openxmlformats.org/officeDocument/2006/bibliography"/>
  </ds:schemaRefs>
</ds:datastoreItem>
</file>

<file path=customXml/itemProps28.xml><?xml version="1.0" encoding="utf-8"?>
<ds:datastoreItem xmlns:ds="http://schemas.openxmlformats.org/officeDocument/2006/customXml" ds:itemID="{EFE3CF89-7DF1-4DDB-B077-18EC54CF6827}">
  <ds:schemaRefs>
    <ds:schemaRef ds:uri="http://schemas.openxmlformats.org/officeDocument/2006/bibliography"/>
  </ds:schemaRefs>
</ds:datastoreItem>
</file>

<file path=customXml/itemProps29.xml><?xml version="1.0" encoding="utf-8"?>
<ds:datastoreItem xmlns:ds="http://schemas.openxmlformats.org/officeDocument/2006/customXml" ds:itemID="{5A135CE5-C9FD-4CB8-931B-CEC74DD9782E}">
  <ds:schemaRefs>
    <ds:schemaRef ds:uri="http://schemas.openxmlformats.org/officeDocument/2006/bibliography"/>
  </ds:schemaRefs>
</ds:datastoreItem>
</file>

<file path=customXml/itemProps3.xml><?xml version="1.0" encoding="utf-8"?>
<ds:datastoreItem xmlns:ds="http://schemas.openxmlformats.org/officeDocument/2006/customXml" ds:itemID="{95A89E58-1BF0-4A4D-B4E3-EADC6E3B7702}">
  <ds:schemaRefs>
    <ds:schemaRef ds:uri="http://schemas.openxmlformats.org/officeDocument/2006/bibliography"/>
  </ds:schemaRefs>
</ds:datastoreItem>
</file>

<file path=customXml/itemProps30.xml><?xml version="1.0" encoding="utf-8"?>
<ds:datastoreItem xmlns:ds="http://schemas.openxmlformats.org/officeDocument/2006/customXml" ds:itemID="{142FED86-A6BC-4C2C-A0B6-B12D0EB03D3B}">
  <ds:schemaRefs>
    <ds:schemaRef ds:uri="http://schemas.openxmlformats.org/officeDocument/2006/bibliography"/>
  </ds:schemaRefs>
</ds:datastoreItem>
</file>

<file path=customXml/itemProps31.xml><?xml version="1.0" encoding="utf-8"?>
<ds:datastoreItem xmlns:ds="http://schemas.openxmlformats.org/officeDocument/2006/customXml" ds:itemID="{53BDEE80-6206-4CDE-8BCD-90352F626821}">
  <ds:schemaRefs>
    <ds:schemaRef ds:uri="http://schemas.openxmlformats.org/officeDocument/2006/bibliography"/>
  </ds:schemaRefs>
</ds:datastoreItem>
</file>

<file path=customXml/itemProps32.xml><?xml version="1.0" encoding="utf-8"?>
<ds:datastoreItem xmlns:ds="http://schemas.openxmlformats.org/officeDocument/2006/customXml" ds:itemID="{01EE6957-0F92-4227-AB00-F2D2A00F8297}">
  <ds:schemaRefs>
    <ds:schemaRef ds:uri="http://schemas.openxmlformats.org/officeDocument/2006/bibliography"/>
  </ds:schemaRefs>
</ds:datastoreItem>
</file>

<file path=customXml/itemProps33.xml><?xml version="1.0" encoding="utf-8"?>
<ds:datastoreItem xmlns:ds="http://schemas.openxmlformats.org/officeDocument/2006/customXml" ds:itemID="{03B6EA06-BA20-442C-BDF0-228FD0618C04}">
  <ds:schemaRefs>
    <ds:schemaRef ds:uri="http://schemas.openxmlformats.org/officeDocument/2006/bibliography"/>
  </ds:schemaRefs>
</ds:datastoreItem>
</file>

<file path=customXml/itemProps34.xml><?xml version="1.0" encoding="utf-8"?>
<ds:datastoreItem xmlns:ds="http://schemas.openxmlformats.org/officeDocument/2006/customXml" ds:itemID="{7FE74B45-2E51-4E2A-AF2A-57DD2C57D6C3}">
  <ds:schemaRefs>
    <ds:schemaRef ds:uri="http://schemas.openxmlformats.org/officeDocument/2006/bibliography"/>
  </ds:schemaRefs>
</ds:datastoreItem>
</file>

<file path=customXml/itemProps35.xml><?xml version="1.0" encoding="utf-8"?>
<ds:datastoreItem xmlns:ds="http://schemas.openxmlformats.org/officeDocument/2006/customXml" ds:itemID="{E6CA029E-D285-4DCC-9C95-E8844332B1C4}">
  <ds:schemaRefs>
    <ds:schemaRef ds:uri="http://schemas.openxmlformats.org/officeDocument/2006/bibliography"/>
  </ds:schemaRefs>
</ds:datastoreItem>
</file>

<file path=customXml/itemProps36.xml><?xml version="1.0" encoding="utf-8"?>
<ds:datastoreItem xmlns:ds="http://schemas.openxmlformats.org/officeDocument/2006/customXml" ds:itemID="{76DFDB21-C7DA-4594-86AF-13C6E3402E90}">
  <ds:schemaRefs>
    <ds:schemaRef ds:uri="http://schemas.openxmlformats.org/officeDocument/2006/bibliography"/>
  </ds:schemaRefs>
</ds:datastoreItem>
</file>

<file path=customXml/itemProps37.xml><?xml version="1.0" encoding="utf-8"?>
<ds:datastoreItem xmlns:ds="http://schemas.openxmlformats.org/officeDocument/2006/customXml" ds:itemID="{013042E0-757D-4ED6-A2F8-2BA1F5C0D56F}">
  <ds:schemaRefs>
    <ds:schemaRef ds:uri="http://schemas.openxmlformats.org/officeDocument/2006/bibliography"/>
  </ds:schemaRefs>
</ds:datastoreItem>
</file>

<file path=customXml/itemProps38.xml><?xml version="1.0" encoding="utf-8"?>
<ds:datastoreItem xmlns:ds="http://schemas.openxmlformats.org/officeDocument/2006/customXml" ds:itemID="{45147A45-90DC-47C3-9EF4-8C42351800B9}">
  <ds:schemaRefs>
    <ds:schemaRef ds:uri="http://schemas.openxmlformats.org/officeDocument/2006/bibliography"/>
  </ds:schemaRefs>
</ds:datastoreItem>
</file>

<file path=customXml/itemProps39.xml><?xml version="1.0" encoding="utf-8"?>
<ds:datastoreItem xmlns:ds="http://schemas.openxmlformats.org/officeDocument/2006/customXml" ds:itemID="{B2141BFD-7700-453D-9516-B927F83052C6}">
  <ds:schemaRefs>
    <ds:schemaRef ds:uri="http://schemas.openxmlformats.org/officeDocument/2006/bibliography"/>
  </ds:schemaRefs>
</ds:datastoreItem>
</file>

<file path=customXml/itemProps4.xml><?xml version="1.0" encoding="utf-8"?>
<ds:datastoreItem xmlns:ds="http://schemas.openxmlformats.org/officeDocument/2006/customXml" ds:itemID="{8AB1DEA6-95E2-4721-8B40-DE73F3587CE0}">
  <ds:schemaRefs>
    <ds:schemaRef ds:uri="http://schemas.openxmlformats.org/officeDocument/2006/bibliography"/>
  </ds:schemaRefs>
</ds:datastoreItem>
</file>

<file path=customXml/itemProps40.xml><?xml version="1.0" encoding="utf-8"?>
<ds:datastoreItem xmlns:ds="http://schemas.openxmlformats.org/officeDocument/2006/customXml" ds:itemID="{7C21FE87-2DBE-4E34-9081-D4F388E34175}">
  <ds:schemaRefs>
    <ds:schemaRef ds:uri="http://schemas.openxmlformats.org/officeDocument/2006/bibliography"/>
  </ds:schemaRefs>
</ds:datastoreItem>
</file>

<file path=customXml/itemProps41.xml><?xml version="1.0" encoding="utf-8"?>
<ds:datastoreItem xmlns:ds="http://schemas.openxmlformats.org/officeDocument/2006/customXml" ds:itemID="{D24C8AA5-1728-42E9-B3CC-8986BAF33182}">
  <ds:schemaRefs>
    <ds:schemaRef ds:uri="http://schemas.openxmlformats.org/officeDocument/2006/bibliography"/>
  </ds:schemaRefs>
</ds:datastoreItem>
</file>

<file path=customXml/itemProps42.xml><?xml version="1.0" encoding="utf-8"?>
<ds:datastoreItem xmlns:ds="http://schemas.openxmlformats.org/officeDocument/2006/customXml" ds:itemID="{08249DDD-BBAC-452E-A56C-2F15ACC38E98}">
  <ds:schemaRefs>
    <ds:schemaRef ds:uri="http://schemas.openxmlformats.org/officeDocument/2006/bibliography"/>
  </ds:schemaRefs>
</ds:datastoreItem>
</file>

<file path=customXml/itemProps43.xml><?xml version="1.0" encoding="utf-8"?>
<ds:datastoreItem xmlns:ds="http://schemas.openxmlformats.org/officeDocument/2006/customXml" ds:itemID="{41663367-9159-4401-899A-2C1D3D4D9954}">
  <ds:schemaRefs>
    <ds:schemaRef ds:uri="http://schemas.openxmlformats.org/officeDocument/2006/bibliography"/>
  </ds:schemaRefs>
</ds:datastoreItem>
</file>

<file path=customXml/itemProps44.xml><?xml version="1.0" encoding="utf-8"?>
<ds:datastoreItem xmlns:ds="http://schemas.openxmlformats.org/officeDocument/2006/customXml" ds:itemID="{CB0C050E-49AF-4F56-B86E-CF0CE5F9A3D3}">
  <ds:schemaRefs>
    <ds:schemaRef ds:uri="http://schemas.openxmlformats.org/officeDocument/2006/bibliography"/>
  </ds:schemaRefs>
</ds:datastoreItem>
</file>

<file path=customXml/itemProps45.xml><?xml version="1.0" encoding="utf-8"?>
<ds:datastoreItem xmlns:ds="http://schemas.openxmlformats.org/officeDocument/2006/customXml" ds:itemID="{A185C5F7-DD20-4E9E-B69D-7ACBB4442BA4}">
  <ds:schemaRefs>
    <ds:schemaRef ds:uri="http://schemas.openxmlformats.org/officeDocument/2006/bibliography"/>
  </ds:schemaRefs>
</ds:datastoreItem>
</file>

<file path=customXml/itemProps46.xml><?xml version="1.0" encoding="utf-8"?>
<ds:datastoreItem xmlns:ds="http://schemas.openxmlformats.org/officeDocument/2006/customXml" ds:itemID="{2E0B0B72-D646-43E2-9E4D-A8DD8110EA44}">
  <ds:schemaRefs>
    <ds:schemaRef ds:uri="http://schemas.openxmlformats.org/officeDocument/2006/bibliography"/>
  </ds:schemaRefs>
</ds:datastoreItem>
</file>

<file path=customXml/itemProps47.xml><?xml version="1.0" encoding="utf-8"?>
<ds:datastoreItem xmlns:ds="http://schemas.openxmlformats.org/officeDocument/2006/customXml" ds:itemID="{D1A15F31-D72C-4C5E-B317-C75C517012BE}">
  <ds:schemaRefs>
    <ds:schemaRef ds:uri="http://schemas.openxmlformats.org/officeDocument/2006/bibliography"/>
  </ds:schemaRefs>
</ds:datastoreItem>
</file>

<file path=customXml/itemProps48.xml><?xml version="1.0" encoding="utf-8"?>
<ds:datastoreItem xmlns:ds="http://schemas.openxmlformats.org/officeDocument/2006/customXml" ds:itemID="{10082C9C-1801-47BB-B11A-8D5ADFB56962}">
  <ds:schemaRefs>
    <ds:schemaRef ds:uri="http://schemas.openxmlformats.org/officeDocument/2006/bibliography"/>
  </ds:schemaRefs>
</ds:datastoreItem>
</file>

<file path=customXml/itemProps49.xml><?xml version="1.0" encoding="utf-8"?>
<ds:datastoreItem xmlns:ds="http://schemas.openxmlformats.org/officeDocument/2006/customXml" ds:itemID="{FB79927E-817D-4574-9011-CABD00BE31FB}">
  <ds:schemaRefs>
    <ds:schemaRef ds:uri="http://schemas.openxmlformats.org/officeDocument/2006/bibliography"/>
  </ds:schemaRefs>
</ds:datastoreItem>
</file>

<file path=customXml/itemProps5.xml><?xml version="1.0" encoding="utf-8"?>
<ds:datastoreItem xmlns:ds="http://schemas.openxmlformats.org/officeDocument/2006/customXml" ds:itemID="{3239A2C0-EB7B-4E42-A1A6-39FD806AC73F}">
  <ds:schemaRefs>
    <ds:schemaRef ds:uri="http://schemas.openxmlformats.org/officeDocument/2006/bibliography"/>
  </ds:schemaRefs>
</ds:datastoreItem>
</file>

<file path=customXml/itemProps50.xml><?xml version="1.0" encoding="utf-8"?>
<ds:datastoreItem xmlns:ds="http://schemas.openxmlformats.org/officeDocument/2006/customXml" ds:itemID="{843786A0-ACCF-421E-92D8-E4FC789CFB7E}">
  <ds:schemaRefs>
    <ds:schemaRef ds:uri="http://schemas.openxmlformats.org/officeDocument/2006/bibliography"/>
  </ds:schemaRefs>
</ds:datastoreItem>
</file>

<file path=customXml/itemProps51.xml><?xml version="1.0" encoding="utf-8"?>
<ds:datastoreItem xmlns:ds="http://schemas.openxmlformats.org/officeDocument/2006/customXml" ds:itemID="{CE5C8EC6-34BE-4AB6-9C0A-54876499029F}">
  <ds:schemaRefs>
    <ds:schemaRef ds:uri="http://schemas.openxmlformats.org/officeDocument/2006/bibliography"/>
  </ds:schemaRefs>
</ds:datastoreItem>
</file>

<file path=customXml/itemProps52.xml><?xml version="1.0" encoding="utf-8"?>
<ds:datastoreItem xmlns:ds="http://schemas.openxmlformats.org/officeDocument/2006/customXml" ds:itemID="{181635E4-7905-4E0D-8B99-7439EEC1A2A1}">
  <ds:schemaRefs>
    <ds:schemaRef ds:uri="http://schemas.openxmlformats.org/officeDocument/2006/bibliography"/>
  </ds:schemaRefs>
</ds:datastoreItem>
</file>

<file path=customXml/itemProps53.xml><?xml version="1.0" encoding="utf-8"?>
<ds:datastoreItem xmlns:ds="http://schemas.openxmlformats.org/officeDocument/2006/customXml" ds:itemID="{B1335EC4-27C1-415C-92F1-634D50E18FA2}">
  <ds:schemaRefs>
    <ds:schemaRef ds:uri="http://schemas.openxmlformats.org/officeDocument/2006/bibliography"/>
  </ds:schemaRefs>
</ds:datastoreItem>
</file>

<file path=customXml/itemProps54.xml><?xml version="1.0" encoding="utf-8"?>
<ds:datastoreItem xmlns:ds="http://schemas.openxmlformats.org/officeDocument/2006/customXml" ds:itemID="{6D3CD24E-D821-4288-962E-717639C3B369}">
  <ds:schemaRefs>
    <ds:schemaRef ds:uri="http://schemas.openxmlformats.org/officeDocument/2006/bibliography"/>
  </ds:schemaRefs>
</ds:datastoreItem>
</file>

<file path=customXml/itemProps55.xml><?xml version="1.0" encoding="utf-8"?>
<ds:datastoreItem xmlns:ds="http://schemas.openxmlformats.org/officeDocument/2006/customXml" ds:itemID="{A73DD202-22E8-49D7-962C-0FC8421B6091}">
  <ds:schemaRefs>
    <ds:schemaRef ds:uri="http://schemas.openxmlformats.org/officeDocument/2006/bibliography"/>
  </ds:schemaRefs>
</ds:datastoreItem>
</file>

<file path=customXml/itemProps56.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57.xml><?xml version="1.0" encoding="utf-8"?>
<ds:datastoreItem xmlns:ds="http://schemas.openxmlformats.org/officeDocument/2006/customXml" ds:itemID="{0D1C3AB8-E735-4269-8EF7-A0713259D8CC}">
  <ds:schemaRefs>
    <ds:schemaRef ds:uri="http://schemas.openxmlformats.org/officeDocument/2006/bibliography"/>
  </ds:schemaRefs>
</ds:datastoreItem>
</file>

<file path=customXml/itemProps58.xml><?xml version="1.0" encoding="utf-8"?>
<ds:datastoreItem xmlns:ds="http://schemas.openxmlformats.org/officeDocument/2006/customXml" ds:itemID="{2118D637-AEC1-467E-A6A2-426C28743039}">
  <ds:schemaRefs>
    <ds:schemaRef ds:uri="http://schemas.openxmlformats.org/officeDocument/2006/bibliography"/>
  </ds:schemaRefs>
</ds:datastoreItem>
</file>

<file path=customXml/itemProps59.xml><?xml version="1.0" encoding="utf-8"?>
<ds:datastoreItem xmlns:ds="http://schemas.openxmlformats.org/officeDocument/2006/customXml" ds:itemID="{F49CDE7C-556E-4582-8EB8-7A11546CC369}">
  <ds:schemaRefs>
    <ds:schemaRef ds:uri="http://schemas.openxmlformats.org/officeDocument/2006/bibliography"/>
  </ds:schemaRefs>
</ds:datastoreItem>
</file>

<file path=customXml/itemProps6.xml><?xml version="1.0" encoding="utf-8"?>
<ds:datastoreItem xmlns:ds="http://schemas.openxmlformats.org/officeDocument/2006/customXml" ds:itemID="{048C0F3C-1F87-4E5E-831A-E9150C20862A}">
  <ds:schemaRefs>
    <ds:schemaRef ds:uri="http://schemas.openxmlformats.org/officeDocument/2006/bibliography"/>
  </ds:schemaRefs>
</ds:datastoreItem>
</file>

<file path=customXml/itemProps60.xml><?xml version="1.0" encoding="utf-8"?>
<ds:datastoreItem xmlns:ds="http://schemas.openxmlformats.org/officeDocument/2006/customXml" ds:itemID="{2921B236-1120-41B4-905E-D1F8082F9407}">
  <ds:schemaRefs>
    <ds:schemaRef ds:uri="http://schemas.openxmlformats.org/officeDocument/2006/bibliography"/>
  </ds:schemaRefs>
</ds:datastoreItem>
</file>

<file path=customXml/itemProps61.xml><?xml version="1.0" encoding="utf-8"?>
<ds:datastoreItem xmlns:ds="http://schemas.openxmlformats.org/officeDocument/2006/customXml" ds:itemID="{63DCCB3B-E8D4-405E-84EB-A51E29C95C12}">
  <ds:schemaRefs>
    <ds:schemaRef ds:uri="http://schemas.openxmlformats.org/officeDocument/2006/bibliography"/>
  </ds:schemaRefs>
</ds:datastoreItem>
</file>

<file path=customXml/itemProps62.xml><?xml version="1.0" encoding="utf-8"?>
<ds:datastoreItem xmlns:ds="http://schemas.openxmlformats.org/officeDocument/2006/customXml" ds:itemID="{F54FABA0-1A18-4C8F-BEB0-D38EB1E38439}">
  <ds:schemaRefs>
    <ds:schemaRef ds:uri="http://schemas.openxmlformats.org/officeDocument/2006/bibliography"/>
  </ds:schemaRefs>
</ds:datastoreItem>
</file>

<file path=customXml/itemProps63.xml><?xml version="1.0" encoding="utf-8"?>
<ds:datastoreItem xmlns:ds="http://schemas.openxmlformats.org/officeDocument/2006/customXml" ds:itemID="{1CB61491-FB32-4669-ADF2-F0778F2EC4AC}">
  <ds:schemaRefs>
    <ds:schemaRef ds:uri="http://schemas.openxmlformats.org/officeDocument/2006/bibliography"/>
  </ds:schemaRefs>
</ds:datastoreItem>
</file>

<file path=customXml/itemProps64.xml><?xml version="1.0" encoding="utf-8"?>
<ds:datastoreItem xmlns:ds="http://schemas.openxmlformats.org/officeDocument/2006/customXml" ds:itemID="{16D3BA65-D27D-46C6-8B65-09B4EEFBA7B3}">
  <ds:schemaRefs>
    <ds:schemaRef ds:uri="http://schemas.openxmlformats.org/officeDocument/2006/bibliography"/>
  </ds:schemaRefs>
</ds:datastoreItem>
</file>

<file path=customXml/itemProps65.xml><?xml version="1.0" encoding="utf-8"?>
<ds:datastoreItem xmlns:ds="http://schemas.openxmlformats.org/officeDocument/2006/customXml" ds:itemID="{A87DC356-2A06-4C00-A524-39870E13EC2E}">
  <ds:schemaRefs>
    <ds:schemaRef ds:uri="http://schemas.openxmlformats.org/officeDocument/2006/bibliography"/>
  </ds:schemaRefs>
</ds:datastoreItem>
</file>

<file path=customXml/itemProps66.xml><?xml version="1.0" encoding="utf-8"?>
<ds:datastoreItem xmlns:ds="http://schemas.openxmlformats.org/officeDocument/2006/customXml" ds:itemID="{BE16E0F9-B86A-43AA-A329-FC082B9D042A}">
  <ds:schemaRefs>
    <ds:schemaRef ds:uri="http://schemas.openxmlformats.org/officeDocument/2006/bibliography"/>
  </ds:schemaRefs>
</ds:datastoreItem>
</file>

<file path=customXml/itemProps67.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68.xml><?xml version="1.0" encoding="utf-8"?>
<ds:datastoreItem xmlns:ds="http://schemas.openxmlformats.org/officeDocument/2006/customXml" ds:itemID="{6E132E66-B720-4473-8748-846CD23646F2}">
  <ds:schemaRefs>
    <ds:schemaRef ds:uri="http://schemas.openxmlformats.org/officeDocument/2006/bibliography"/>
  </ds:schemaRefs>
</ds:datastoreItem>
</file>

<file path=customXml/itemProps69.xml><?xml version="1.0" encoding="utf-8"?>
<ds:datastoreItem xmlns:ds="http://schemas.openxmlformats.org/officeDocument/2006/customXml" ds:itemID="{513B8474-D430-46DF-8F7C-820DF3EE304F}">
  <ds:schemaRefs>
    <ds:schemaRef ds:uri="http://schemas.openxmlformats.org/officeDocument/2006/bibliography"/>
  </ds:schemaRefs>
</ds:datastoreItem>
</file>

<file path=customXml/itemProps7.xml><?xml version="1.0" encoding="utf-8"?>
<ds:datastoreItem xmlns:ds="http://schemas.openxmlformats.org/officeDocument/2006/customXml" ds:itemID="{63D2B449-DCD8-4825-99B5-7FFE29E0D823}">
  <ds:schemaRefs>
    <ds:schemaRef ds:uri="http://schemas.openxmlformats.org/officeDocument/2006/bibliography"/>
  </ds:schemaRefs>
</ds:datastoreItem>
</file>

<file path=customXml/itemProps70.xml><?xml version="1.0" encoding="utf-8"?>
<ds:datastoreItem xmlns:ds="http://schemas.openxmlformats.org/officeDocument/2006/customXml" ds:itemID="{37299B64-B28D-4316-BFB4-A10AFD66B8EF}">
  <ds:schemaRefs>
    <ds:schemaRef ds:uri="http://schemas.openxmlformats.org/officeDocument/2006/bibliography"/>
  </ds:schemaRefs>
</ds:datastoreItem>
</file>

<file path=customXml/itemProps71.xml><?xml version="1.0" encoding="utf-8"?>
<ds:datastoreItem xmlns:ds="http://schemas.openxmlformats.org/officeDocument/2006/customXml" ds:itemID="{3EF3A815-964F-4E12-A906-9C42B252959D}">
  <ds:schemaRefs>
    <ds:schemaRef ds:uri="http://schemas.openxmlformats.org/officeDocument/2006/bibliography"/>
  </ds:schemaRefs>
</ds:datastoreItem>
</file>

<file path=customXml/itemProps72.xml><?xml version="1.0" encoding="utf-8"?>
<ds:datastoreItem xmlns:ds="http://schemas.openxmlformats.org/officeDocument/2006/customXml" ds:itemID="{FFF81791-31C2-473D-9D8C-0805960ACBF7}">
  <ds:schemaRefs>
    <ds:schemaRef ds:uri="http://schemas.openxmlformats.org/officeDocument/2006/bibliography"/>
  </ds:schemaRefs>
</ds:datastoreItem>
</file>

<file path=customXml/itemProps73.xml><?xml version="1.0" encoding="utf-8"?>
<ds:datastoreItem xmlns:ds="http://schemas.openxmlformats.org/officeDocument/2006/customXml" ds:itemID="{29464B40-46DF-4827-BC1C-33A6FD5C5647}">
  <ds:schemaRefs>
    <ds:schemaRef ds:uri="http://schemas.openxmlformats.org/officeDocument/2006/bibliography"/>
  </ds:schemaRefs>
</ds:datastoreItem>
</file>

<file path=customXml/itemProps74.xml><?xml version="1.0" encoding="utf-8"?>
<ds:datastoreItem xmlns:ds="http://schemas.openxmlformats.org/officeDocument/2006/customXml" ds:itemID="{4A30CA68-88AD-4BFF-8CEA-14A4245E2F2F}">
  <ds:schemaRefs>
    <ds:schemaRef ds:uri="http://schemas.openxmlformats.org/officeDocument/2006/bibliography"/>
  </ds:schemaRefs>
</ds:datastoreItem>
</file>

<file path=customXml/itemProps75.xml><?xml version="1.0" encoding="utf-8"?>
<ds:datastoreItem xmlns:ds="http://schemas.openxmlformats.org/officeDocument/2006/customXml" ds:itemID="{B14C3EF3-68B4-4428-B3F0-9E9EACD2ABDD}">
  <ds:schemaRefs>
    <ds:schemaRef ds:uri="http://schemas.openxmlformats.org/officeDocument/2006/bibliography"/>
  </ds:schemaRefs>
</ds:datastoreItem>
</file>

<file path=customXml/itemProps76.xml><?xml version="1.0" encoding="utf-8"?>
<ds:datastoreItem xmlns:ds="http://schemas.openxmlformats.org/officeDocument/2006/customXml" ds:itemID="{AF04ED72-6099-48C3-8CB7-2DDB92C6AC8F}">
  <ds:schemaRefs>
    <ds:schemaRef ds:uri="http://schemas.openxmlformats.org/officeDocument/2006/bibliography"/>
  </ds:schemaRefs>
</ds:datastoreItem>
</file>

<file path=customXml/itemProps77.xml><?xml version="1.0" encoding="utf-8"?>
<ds:datastoreItem xmlns:ds="http://schemas.openxmlformats.org/officeDocument/2006/customXml" ds:itemID="{BCC88CF2-34E1-4582-AC58-4F651295514A}">
  <ds:schemaRefs>
    <ds:schemaRef ds:uri="http://schemas.openxmlformats.org/officeDocument/2006/bibliography"/>
  </ds:schemaRefs>
</ds:datastoreItem>
</file>

<file path=customXml/itemProps78.xml><?xml version="1.0" encoding="utf-8"?>
<ds:datastoreItem xmlns:ds="http://schemas.openxmlformats.org/officeDocument/2006/customXml" ds:itemID="{E36E5F35-04FF-47CA-A403-664007FDAE47}">
  <ds:schemaRefs>
    <ds:schemaRef ds:uri="http://schemas.openxmlformats.org/officeDocument/2006/bibliography"/>
  </ds:schemaRefs>
</ds:datastoreItem>
</file>

<file path=customXml/itemProps79.xml><?xml version="1.0" encoding="utf-8"?>
<ds:datastoreItem xmlns:ds="http://schemas.openxmlformats.org/officeDocument/2006/customXml" ds:itemID="{9225A915-86A6-4280-82C0-ED45A3180AC0}">
  <ds:schemaRefs>
    <ds:schemaRef ds:uri="http://schemas.openxmlformats.org/officeDocument/2006/bibliography"/>
  </ds:schemaRefs>
</ds:datastoreItem>
</file>

<file path=customXml/itemProps8.xml><?xml version="1.0" encoding="utf-8"?>
<ds:datastoreItem xmlns:ds="http://schemas.openxmlformats.org/officeDocument/2006/customXml" ds:itemID="{18B30481-AD6C-4234-A088-4803707BB765}">
  <ds:schemaRefs>
    <ds:schemaRef ds:uri="http://schemas.openxmlformats.org/officeDocument/2006/bibliography"/>
  </ds:schemaRefs>
</ds:datastoreItem>
</file>

<file path=customXml/itemProps80.xml><?xml version="1.0" encoding="utf-8"?>
<ds:datastoreItem xmlns:ds="http://schemas.openxmlformats.org/officeDocument/2006/customXml" ds:itemID="{50DDB297-DA01-4684-8DE3-A32CE2E5F27D}">
  <ds:schemaRefs>
    <ds:schemaRef ds:uri="http://schemas.openxmlformats.org/officeDocument/2006/bibliography"/>
  </ds:schemaRefs>
</ds:datastoreItem>
</file>

<file path=customXml/itemProps81.xml><?xml version="1.0" encoding="utf-8"?>
<ds:datastoreItem xmlns:ds="http://schemas.openxmlformats.org/officeDocument/2006/customXml" ds:itemID="{669157D9-6DC4-4246-855A-DD0DDFC4145A}">
  <ds:schemaRefs>
    <ds:schemaRef ds:uri="http://schemas.openxmlformats.org/officeDocument/2006/bibliography"/>
  </ds:schemaRefs>
</ds:datastoreItem>
</file>

<file path=customXml/itemProps82.xml><?xml version="1.0" encoding="utf-8"?>
<ds:datastoreItem xmlns:ds="http://schemas.openxmlformats.org/officeDocument/2006/customXml" ds:itemID="{D1D470D5-C043-4D77-A090-889293FBBE43}">
  <ds:schemaRefs>
    <ds:schemaRef ds:uri="http://schemas.openxmlformats.org/officeDocument/2006/bibliography"/>
  </ds:schemaRefs>
</ds:datastoreItem>
</file>

<file path=customXml/itemProps83.xml><?xml version="1.0" encoding="utf-8"?>
<ds:datastoreItem xmlns:ds="http://schemas.openxmlformats.org/officeDocument/2006/customXml" ds:itemID="{92888159-11F9-447D-B2AA-966D6184BC12}">
  <ds:schemaRefs>
    <ds:schemaRef ds:uri="http://schemas.openxmlformats.org/officeDocument/2006/bibliography"/>
  </ds:schemaRefs>
</ds:datastoreItem>
</file>

<file path=customXml/itemProps84.xml><?xml version="1.0" encoding="utf-8"?>
<ds:datastoreItem xmlns:ds="http://schemas.openxmlformats.org/officeDocument/2006/customXml" ds:itemID="{E070E8FE-87B0-40F7-AFDF-33B278233489}">
  <ds:schemaRefs>
    <ds:schemaRef ds:uri="http://schemas.openxmlformats.org/officeDocument/2006/bibliography"/>
  </ds:schemaRefs>
</ds:datastoreItem>
</file>

<file path=customXml/itemProps85.xml><?xml version="1.0" encoding="utf-8"?>
<ds:datastoreItem xmlns:ds="http://schemas.openxmlformats.org/officeDocument/2006/customXml" ds:itemID="{DF96BAA0-757B-4D2E-9045-5B4FE14FAAFF}">
  <ds:schemaRefs>
    <ds:schemaRef ds:uri="http://schemas.openxmlformats.org/officeDocument/2006/bibliography"/>
  </ds:schemaRefs>
</ds:datastoreItem>
</file>

<file path=customXml/itemProps86.xml><?xml version="1.0" encoding="utf-8"?>
<ds:datastoreItem xmlns:ds="http://schemas.openxmlformats.org/officeDocument/2006/customXml" ds:itemID="{0D722A13-503E-4384-A602-02AC33906212}">
  <ds:schemaRefs>
    <ds:schemaRef ds:uri="http://schemas.openxmlformats.org/officeDocument/2006/bibliography"/>
  </ds:schemaRefs>
</ds:datastoreItem>
</file>

<file path=customXml/itemProps87.xml><?xml version="1.0" encoding="utf-8"?>
<ds:datastoreItem xmlns:ds="http://schemas.openxmlformats.org/officeDocument/2006/customXml" ds:itemID="{DC3899A5-DE3D-4EDD-B408-84AB4308BB38}">
  <ds:schemaRefs>
    <ds:schemaRef ds:uri="http://schemas.openxmlformats.org/officeDocument/2006/bibliography"/>
  </ds:schemaRefs>
</ds:datastoreItem>
</file>

<file path=customXml/itemProps88.xml><?xml version="1.0" encoding="utf-8"?>
<ds:datastoreItem xmlns:ds="http://schemas.openxmlformats.org/officeDocument/2006/customXml" ds:itemID="{9C653FEE-AA46-4FE2-B7E2-5873648E576C}">
  <ds:schemaRefs>
    <ds:schemaRef ds:uri="http://schemas.openxmlformats.org/officeDocument/2006/bibliography"/>
  </ds:schemaRefs>
</ds:datastoreItem>
</file>

<file path=customXml/itemProps89.xml><?xml version="1.0" encoding="utf-8"?>
<ds:datastoreItem xmlns:ds="http://schemas.openxmlformats.org/officeDocument/2006/customXml" ds:itemID="{26BA19AA-9BD6-4C8A-BFFF-67F5EF11537B}">
  <ds:schemaRefs>
    <ds:schemaRef ds:uri="http://schemas.openxmlformats.org/officeDocument/2006/bibliography"/>
  </ds:schemaRefs>
</ds:datastoreItem>
</file>

<file path=customXml/itemProps9.xml><?xml version="1.0" encoding="utf-8"?>
<ds:datastoreItem xmlns:ds="http://schemas.openxmlformats.org/officeDocument/2006/customXml" ds:itemID="{2C05179A-4C2C-4FE5-A394-0CD62673601B}">
  <ds:schemaRefs>
    <ds:schemaRef ds:uri="http://schemas.openxmlformats.org/officeDocument/2006/bibliography"/>
  </ds:schemaRefs>
</ds:datastoreItem>
</file>

<file path=customXml/itemProps90.xml><?xml version="1.0" encoding="utf-8"?>
<ds:datastoreItem xmlns:ds="http://schemas.openxmlformats.org/officeDocument/2006/customXml" ds:itemID="{B194A160-7340-449B-909F-1D635B984796}">
  <ds:schemaRefs>
    <ds:schemaRef ds:uri="http://schemas.openxmlformats.org/officeDocument/2006/bibliography"/>
  </ds:schemaRefs>
</ds:datastoreItem>
</file>

<file path=customXml/itemProps91.xml><?xml version="1.0" encoding="utf-8"?>
<ds:datastoreItem xmlns:ds="http://schemas.openxmlformats.org/officeDocument/2006/customXml" ds:itemID="{131DDE67-3F2B-4894-B1DD-847E11425A58}">
  <ds:schemaRefs>
    <ds:schemaRef ds:uri="http://schemas.openxmlformats.org/officeDocument/2006/bibliography"/>
  </ds:schemaRefs>
</ds:datastoreItem>
</file>

<file path=customXml/itemProps92.xml><?xml version="1.0" encoding="utf-8"?>
<ds:datastoreItem xmlns:ds="http://schemas.openxmlformats.org/officeDocument/2006/customXml" ds:itemID="{02F5DBFF-FE24-4022-8102-09CAD8ABD488}">
  <ds:schemaRefs>
    <ds:schemaRef ds:uri="http://schemas.openxmlformats.org/officeDocument/2006/bibliography"/>
  </ds:schemaRefs>
</ds:datastoreItem>
</file>

<file path=customXml/itemProps93.xml><?xml version="1.0" encoding="utf-8"?>
<ds:datastoreItem xmlns:ds="http://schemas.openxmlformats.org/officeDocument/2006/customXml" ds:itemID="{6F276320-FD0B-4398-A925-2B4458C3C43A}">
  <ds:schemaRefs>
    <ds:schemaRef ds:uri="http://schemas.openxmlformats.org/officeDocument/2006/bibliography"/>
  </ds:schemaRefs>
</ds:datastoreItem>
</file>

<file path=customXml/itemProps94.xml><?xml version="1.0" encoding="utf-8"?>
<ds:datastoreItem xmlns:ds="http://schemas.openxmlformats.org/officeDocument/2006/customXml" ds:itemID="{D94D6CC3-44C2-492F-9BD6-6A79E66378F1}">
  <ds:schemaRefs>
    <ds:schemaRef ds:uri="http://schemas.openxmlformats.org/officeDocument/2006/bibliography"/>
  </ds:schemaRefs>
</ds:datastoreItem>
</file>

<file path=customXml/itemProps95.xml><?xml version="1.0" encoding="utf-8"?>
<ds:datastoreItem xmlns:ds="http://schemas.openxmlformats.org/officeDocument/2006/customXml" ds:itemID="{E102390C-57E7-484F-BE45-160C108E4CDB}">
  <ds:schemaRefs>
    <ds:schemaRef ds:uri="http://schemas.openxmlformats.org/officeDocument/2006/bibliography"/>
  </ds:schemaRefs>
</ds:datastoreItem>
</file>

<file path=customXml/itemProps96.xml><?xml version="1.0" encoding="utf-8"?>
<ds:datastoreItem xmlns:ds="http://schemas.openxmlformats.org/officeDocument/2006/customXml" ds:itemID="{13F72EB1-9F35-4B7C-8A54-87D63727C085}">
  <ds:schemaRefs>
    <ds:schemaRef ds:uri="http://schemas.openxmlformats.org/officeDocument/2006/bibliography"/>
  </ds:schemaRefs>
</ds:datastoreItem>
</file>

<file path=customXml/itemProps97.xml><?xml version="1.0" encoding="utf-8"?>
<ds:datastoreItem xmlns:ds="http://schemas.openxmlformats.org/officeDocument/2006/customXml" ds:itemID="{CDA18436-8735-422E-8A9F-8B932AF6CC07}">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1</TotalTime>
  <Pages>1</Pages>
  <Words>44182</Words>
  <Characters>251840</Characters>
  <Application>Microsoft Office Word</Application>
  <DocSecurity>8</DocSecurity>
  <Lines>2098</Lines>
  <Paragraphs>590</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295432</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3</cp:revision>
  <cp:lastPrinted>2014-05-27T20:19:00Z</cp:lastPrinted>
  <dcterms:created xsi:type="dcterms:W3CDTF">2014-05-27T22:41:00Z</dcterms:created>
  <dcterms:modified xsi:type="dcterms:W3CDTF">2014-05-27T22:41:00Z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0x010100FB4F0E24EB09774B8A49570B472D2EAA</vt:lpwstr>
  </property>
  <property fmtid="{D5CDD505-2E9C-101B-9397-08002B2CF9AE}" pid="3" name="IsMyDocuments">
    <vt:bool>true</vt:bool>
  </property>
</Properties>
</file>