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4A9060DA" w:rsidR="001B5F89" w:rsidRDefault="001B5F89" w:rsidP="001A61FA">
      <w:pPr>
        <w:pStyle w:val="PURTOCHeader"/>
      </w:pPr>
      <w:bookmarkStart w:id="0" w:name="_Toc284019368"/>
      <w:bookmarkStart w:id="1" w:name="_Toc284162981"/>
      <w:bookmarkStart w:id="2" w:name="_Toc288720721"/>
      <w:bookmarkStart w:id="3" w:name="_Toc288722946"/>
      <w:bookmarkStart w:id="4" w:name="_GoBack"/>
      <w:bookmarkEnd w:id="4"/>
      <w:r>
        <w:rPr>
          <w:noProof/>
          <w:lang w:eastAsia="en-US"/>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492632" w:rsidRDefault="001B5F89" w:rsidP="00CD1ED2">
      <w:pPr>
        <w:pStyle w:val="PURTOCHeader"/>
        <w:rPr>
          <w:rFonts w:ascii="Arial Black" w:hAnsi="Arial Black"/>
          <w:b/>
          <w:sz w:val="32"/>
          <w:lang w:val="es-ES"/>
        </w:rPr>
      </w:pPr>
      <w:r w:rsidRPr="00492632">
        <w:rPr>
          <w:rFonts w:ascii="Arial Black" w:hAnsi="Arial Black"/>
          <w:b/>
          <w:sz w:val="32"/>
          <w:lang w:val="es-ES"/>
        </w:rPr>
        <w:t>Licencias por Volumen de Microsoft</w:t>
      </w:r>
    </w:p>
    <w:p w14:paraId="1415FDC5" w14:textId="36E52337" w:rsidR="001B5F89" w:rsidRPr="00492632" w:rsidRDefault="00D05436" w:rsidP="00CD1ED2">
      <w:pPr>
        <w:pStyle w:val="PURTOCHeader"/>
        <w:rPr>
          <w:sz w:val="72"/>
          <w:lang w:val="es-ES"/>
        </w:rPr>
      </w:pPr>
      <w:r w:rsidRPr="00492632">
        <w:rPr>
          <w:sz w:val="72"/>
          <w:lang w:val="es-ES"/>
        </w:rPr>
        <w:t>Derechos de uso del proveedor de servicios</w:t>
      </w:r>
    </w:p>
    <w:p w14:paraId="2AB517DB" w14:textId="77777777" w:rsidR="001B5F89" w:rsidRPr="00492632" w:rsidRDefault="001B5F89" w:rsidP="001B5F89">
      <w:pPr>
        <w:pStyle w:val="PURBody"/>
        <w:rPr>
          <w:lang w:val="es-ES"/>
        </w:rPr>
      </w:pPr>
    </w:p>
    <w:p w14:paraId="0060E343" w14:textId="1FFA920F" w:rsidR="001B5F89" w:rsidRPr="00492632" w:rsidRDefault="001B5F89" w:rsidP="00932D51">
      <w:pPr>
        <w:pStyle w:val="PURBody"/>
        <w:rPr>
          <w:lang w:val="es-ES"/>
        </w:rPr>
      </w:pPr>
      <w:r w:rsidRPr="00492632">
        <w:rPr>
          <w:lang w:val="es-ES"/>
        </w:rPr>
        <w:t xml:space="preserve">Español Internacional | </w:t>
      </w:r>
      <w:r w:rsidR="00932D51" w:rsidRPr="00932D51">
        <w:rPr>
          <w:lang w:val="es-ES"/>
        </w:rPr>
        <w:t xml:space="preserve">octubre </w:t>
      </w:r>
      <w:r w:rsidRPr="00492632">
        <w:rPr>
          <w:lang w:val="es-ES"/>
        </w:rPr>
        <w:t>de 2015</w:t>
      </w:r>
    </w:p>
    <w:p w14:paraId="1FFB2562" w14:textId="74BD99B8" w:rsidR="00396FAF" w:rsidRPr="00492632" w:rsidRDefault="001B5F89" w:rsidP="00CD1ED2">
      <w:pPr>
        <w:pStyle w:val="PURTOCHeader"/>
        <w:rPr>
          <w:lang w:val="es-ES"/>
        </w:rPr>
      </w:pPr>
      <w:r>
        <w:rPr>
          <w:noProof/>
          <w:lang w:eastAsia="en-US"/>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492632" w:rsidRDefault="00396FAF" w:rsidP="00396FAF">
      <w:pPr>
        <w:rPr>
          <w:lang w:val="es-ES"/>
        </w:rPr>
      </w:pPr>
    </w:p>
    <w:p w14:paraId="7832C7BF" w14:textId="77777777" w:rsidR="00396FAF" w:rsidRPr="00492632" w:rsidRDefault="00396FAF" w:rsidP="00396FAF">
      <w:pPr>
        <w:rPr>
          <w:lang w:val="es-ES"/>
        </w:rPr>
      </w:pPr>
    </w:p>
    <w:p w14:paraId="79F6736F" w14:textId="77777777" w:rsidR="00396FAF" w:rsidRPr="00492632" w:rsidRDefault="00396FAF" w:rsidP="00396FAF">
      <w:pPr>
        <w:rPr>
          <w:lang w:val="es-ES"/>
        </w:rPr>
      </w:pPr>
    </w:p>
    <w:p w14:paraId="5B66E816" w14:textId="77777777" w:rsidR="00396FAF" w:rsidRPr="00492632" w:rsidRDefault="00396FAF" w:rsidP="00396FAF">
      <w:pPr>
        <w:rPr>
          <w:lang w:val="es-ES"/>
        </w:rPr>
      </w:pPr>
    </w:p>
    <w:p w14:paraId="2DE97008" w14:textId="77777777" w:rsidR="00396FAF" w:rsidRPr="00492632" w:rsidRDefault="00396FAF" w:rsidP="00396FAF">
      <w:pPr>
        <w:rPr>
          <w:lang w:val="es-ES"/>
        </w:rPr>
      </w:pPr>
    </w:p>
    <w:p w14:paraId="759AE45F" w14:textId="77777777" w:rsidR="00396FAF" w:rsidRPr="00492632" w:rsidRDefault="00396FAF" w:rsidP="00396FAF">
      <w:pPr>
        <w:rPr>
          <w:lang w:val="es-ES"/>
        </w:rPr>
      </w:pPr>
    </w:p>
    <w:p w14:paraId="49DAE5C4" w14:textId="77777777" w:rsidR="00396FAF" w:rsidRPr="00492632" w:rsidRDefault="00396FAF" w:rsidP="00396FAF">
      <w:pPr>
        <w:rPr>
          <w:lang w:val="es-ES"/>
        </w:rPr>
      </w:pPr>
    </w:p>
    <w:p w14:paraId="2F2EEC2A" w14:textId="77777777" w:rsidR="00396FAF" w:rsidRPr="00492632" w:rsidRDefault="00396FAF" w:rsidP="00396FAF">
      <w:pPr>
        <w:rPr>
          <w:lang w:val="es-ES"/>
        </w:rPr>
      </w:pPr>
    </w:p>
    <w:p w14:paraId="08DBF8B2" w14:textId="77777777" w:rsidR="00396FAF" w:rsidRPr="00492632" w:rsidRDefault="00396FAF" w:rsidP="00396FAF">
      <w:pPr>
        <w:rPr>
          <w:lang w:val="es-ES"/>
        </w:rPr>
      </w:pPr>
    </w:p>
    <w:p w14:paraId="316E25C5" w14:textId="77777777" w:rsidR="00396FAF" w:rsidRPr="00492632" w:rsidRDefault="00396FAF" w:rsidP="00396FAF">
      <w:pPr>
        <w:rPr>
          <w:lang w:val="es-ES"/>
        </w:rPr>
      </w:pPr>
    </w:p>
    <w:p w14:paraId="0007F037" w14:textId="77777777" w:rsidR="00396FAF" w:rsidRPr="00492632" w:rsidRDefault="00396FAF" w:rsidP="00396FAF">
      <w:pPr>
        <w:rPr>
          <w:lang w:val="es-ES"/>
        </w:rPr>
      </w:pPr>
    </w:p>
    <w:p w14:paraId="7FC318FC" w14:textId="77777777" w:rsidR="00396FAF" w:rsidRPr="00492632" w:rsidRDefault="00396FAF" w:rsidP="00396FAF">
      <w:pPr>
        <w:rPr>
          <w:lang w:val="es-ES"/>
        </w:rPr>
      </w:pPr>
    </w:p>
    <w:p w14:paraId="45921096" w14:textId="77777777" w:rsidR="00396FAF" w:rsidRPr="00492632" w:rsidRDefault="00396FAF" w:rsidP="00396FAF">
      <w:pPr>
        <w:rPr>
          <w:lang w:val="es-ES"/>
        </w:rPr>
      </w:pPr>
    </w:p>
    <w:p w14:paraId="1850804C" w14:textId="77777777" w:rsidR="00396FAF" w:rsidRPr="00492632" w:rsidRDefault="00396FAF" w:rsidP="00396FAF">
      <w:pPr>
        <w:rPr>
          <w:lang w:val="es-ES"/>
        </w:rPr>
      </w:pPr>
    </w:p>
    <w:p w14:paraId="0FEE4AA1" w14:textId="77777777" w:rsidR="00396FAF" w:rsidRPr="00492632" w:rsidRDefault="00396FAF" w:rsidP="00396FAF">
      <w:pPr>
        <w:rPr>
          <w:lang w:val="es-ES"/>
        </w:rPr>
      </w:pPr>
    </w:p>
    <w:p w14:paraId="1228E738" w14:textId="77777777" w:rsidR="00396FAF" w:rsidRPr="00492632" w:rsidRDefault="00396FAF" w:rsidP="00396FAF">
      <w:pPr>
        <w:rPr>
          <w:lang w:val="es-ES"/>
        </w:rPr>
      </w:pPr>
    </w:p>
    <w:p w14:paraId="2F0F1F12" w14:textId="463B0105" w:rsidR="00396FAF" w:rsidRPr="00492632" w:rsidRDefault="00396FAF" w:rsidP="00396FAF">
      <w:pPr>
        <w:rPr>
          <w:lang w:val="es-ES"/>
        </w:rPr>
      </w:pPr>
    </w:p>
    <w:p w14:paraId="60A30710" w14:textId="542E007A" w:rsidR="00396FAF" w:rsidRPr="00492632" w:rsidRDefault="00396FAF" w:rsidP="00396FAF">
      <w:pPr>
        <w:rPr>
          <w:lang w:val="es-ES"/>
        </w:rPr>
      </w:pPr>
    </w:p>
    <w:p w14:paraId="03D52F5A" w14:textId="40F5C96F" w:rsidR="00396FAF" w:rsidRPr="00492632" w:rsidRDefault="00396FAF" w:rsidP="00396FAF">
      <w:pPr>
        <w:rPr>
          <w:lang w:val="es-ES"/>
        </w:rPr>
      </w:pPr>
    </w:p>
    <w:p w14:paraId="303D843D" w14:textId="2A4B5529" w:rsidR="001B5F89" w:rsidRPr="00492632" w:rsidRDefault="00CB4168" w:rsidP="00396FAF">
      <w:pPr>
        <w:rPr>
          <w:lang w:val="es-ES"/>
        </w:rPr>
        <w:sectPr w:rsidR="001B5F89" w:rsidRPr="00492632" w:rsidSect="00EB082B">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432" w:footer="288" w:gutter="0"/>
          <w:pgNumType w:start="0"/>
          <w:cols w:space="360"/>
          <w:titlePg/>
          <w:docGrid w:linePitch="360"/>
        </w:sectPr>
      </w:pPr>
      <w:r>
        <w:rPr>
          <w:noProof/>
          <w:lang w:eastAsia="en-US"/>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Pr="00492632" w:rsidRDefault="000A570B" w:rsidP="00DE4FF9">
      <w:pPr>
        <w:pStyle w:val="PURBlueStrong"/>
        <w:spacing w:before="240" w:after="240"/>
        <w:ind w:left="0"/>
        <w:rPr>
          <w:b/>
          <w:sz w:val="36"/>
          <w:szCs w:val="36"/>
          <w:lang w:val="es-ES"/>
        </w:rPr>
      </w:pPr>
      <w:bookmarkStart w:id="5" w:name="TOC"/>
      <w:bookmarkStart w:id="6" w:name="_Toc286933253"/>
      <w:bookmarkEnd w:id="0"/>
      <w:bookmarkEnd w:id="1"/>
      <w:bookmarkEnd w:id="2"/>
      <w:bookmarkEnd w:id="3"/>
      <w:r w:rsidRPr="00492632">
        <w:rPr>
          <w:b/>
          <w:sz w:val="36"/>
          <w:szCs w:val="36"/>
          <w:lang w:val="es-ES"/>
        </w:rPr>
        <w:lastRenderedPageBreak/>
        <w:t>Tabla de Contenido</w:t>
      </w:r>
    </w:p>
    <w:p w14:paraId="128ED297" w14:textId="77777777" w:rsidR="00C921EB" w:rsidRPr="00492632" w:rsidRDefault="00C921EB" w:rsidP="00C921EB">
      <w:pPr>
        <w:pStyle w:val="PURBody"/>
        <w:rPr>
          <w:lang w:val="es-ES"/>
        </w:rPr>
        <w:sectPr w:rsidR="00C921EB" w:rsidRPr="00492632" w:rsidSect="00EB082B">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p>
    <w:p w14:paraId="01431C00" w14:textId="77777777" w:rsidR="00166454" w:rsidRDefault="000A570B">
      <w:pPr>
        <w:pStyle w:val="TOC1"/>
        <w:tabs>
          <w:tab w:val="right" w:leader="dot" w:pos="5210"/>
        </w:tabs>
        <w:rPr>
          <w:rFonts w:asciiTheme="minorHAnsi" w:hAnsiTheme="minorHAnsi"/>
          <w:b w:val="0"/>
          <w:caps w:val="0"/>
          <w:noProof/>
          <w:color w:val="auto"/>
          <w:sz w:val="22"/>
          <w:szCs w:val="22"/>
          <w:lang w:eastAsia="ja-JP"/>
        </w:rPr>
      </w:pPr>
      <w:r>
        <w:lastRenderedPageBreak/>
        <w:fldChar w:fldCharType="begin"/>
      </w:r>
      <w:r>
        <w:instrText xml:space="preserve"> TOC \h \z \t "PUR Product Name,2,PUR Section Heading,1" </w:instrText>
      </w:r>
      <w:r>
        <w:fldChar w:fldCharType="separate"/>
      </w:r>
      <w:hyperlink w:anchor="_Toc428366880" w:history="1">
        <w:r w:rsidR="00166454" w:rsidRPr="00C50743">
          <w:rPr>
            <w:rStyle w:val="Hyperlink"/>
            <w:noProof/>
            <w:lang w:val="es-ES"/>
          </w:rPr>
          <w:t>Introducción</w:t>
        </w:r>
        <w:r w:rsidR="00166454">
          <w:rPr>
            <w:noProof/>
            <w:webHidden/>
          </w:rPr>
          <w:tab/>
        </w:r>
        <w:r w:rsidR="00166454">
          <w:rPr>
            <w:noProof/>
            <w:webHidden/>
          </w:rPr>
          <w:fldChar w:fldCharType="begin"/>
        </w:r>
        <w:r w:rsidR="00166454">
          <w:rPr>
            <w:noProof/>
            <w:webHidden/>
          </w:rPr>
          <w:instrText xml:space="preserve"> PAGEREF _Toc428366880 \h </w:instrText>
        </w:r>
        <w:r w:rsidR="00166454">
          <w:rPr>
            <w:noProof/>
            <w:webHidden/>
          </w:rPr>
        </w:r>
        <w:r w:rsidR="00166454">
          <w:rPr>
            <w:noProof/>
            <w:webHidden/>
          </w:rPr>
          <w:fldChar w:fldCharType="separate"/>
        </w:r>
        <w:r w:rsidR="00166454">
          <w:rPr>
            <w:noProof/>
            <w:webHidden/>
          </w:rPr>
          <w:t>2</w:t>
        </w:r>
        <w:r w:rsidR="00166454">
          <w:rPr>
            <w:noProof/>
            <w:webHidden/>
          </w:rPr>
          <w:fldChar w:fldCharType="end"/>
        </w:r>
      </w:hyperlink>
    </w:p>
    <w:p w14:paraId="0695CB06" w14:textId="77777777" w:rsidR="00166454" w:rsidRDefault="00E441CE">
      <w:pPr>
        <w:pStyle w:val="TOC1"/>
        <w:tabs>
          <w:tab w:val="right" w:leader="dot" w:pos="5210"/>
        </w:tabs>
        <w:rPr>
          <w:rFonts w:asciiTheme="minorHAnsi" w:hAnsiTheme="minorHAnsi"/>
          <w:b w:val="0"/>
          <w:caps w:val="0"/>
          <w:noProof/>
          <w:color w:val="auto"/>
          <w:sz w:val="22"/>
          <w:szCs w:val="22"/>
          <w:lang w:eastAsia="ja-JP"/>
        </w:rPr>
      </w:pPr>
      <w:hyperlink w:anchor="_Toc428366881" w:history="1">
        <w:r w:rsidR="00166454" w:rsidRPr="00C50743">
          <w:rPr>
            <w:rStyle w:val="Hyperlink"/>
            <w:noProof/>
            <w:lang w:val="es-ES"/>
          </w:rPr>
          <w:t>Términos de Licencia Universales</w:t>
        </w:r>
        <w:r w:rsidR="00166454">
          <w:rPr>
            <w:noProof/>
            <w:webHidden/>
          </w:rPr>
          <w:tab/>
        </w:r>
        <w:r w:rsidR="00166454">
          <w:rPr>
            <w:noProof/>
            <w:webHidden/>
          </w:rPr>
          <w:fldChar w:fldCharType="begin"/>
        </w:r>
        <w:r w:rsidR="00166454">
          <w:rPr>
            <w:noProof/>
            <w:webHidden/>
          </w:rPr>
          <w:instrText xml:space="preserve"> PAGEREF _Toc428366881 \h </w:instrText>
        </w:r>
        <w:r w:rsidR="00166454">
          <w:rPr>
            <w:noProof/>
            <w:webHidden/>
          </w:rPr>
        </w:r>
        <w:r w:rsidR="00166454">
          <w:rPr>
            <w:noProof/>
            <w:webHidden/>
          </w:rPr>
          <w:fldChar w:fldCharType="separate"/>
        </w:r>
        <w:r w:rsidR="00166454">
          <w:rPr>
            <w:noProof/>
            <w:webHidden/>
          </w:rPr>
          <w:t>4</w:t>
        </w:r>
        <w:r w:rsidR="00166454">
          <w:rPr>
            <w:noProof/>
            <w:webHidden/>
          </w:rPr>
          <w:fldChar w:fldCharType="end"/>
        </w:r>
      </w:hyperlink>
    </w:p>
    <w:p w14:paraId="3B9A604D" w14:textId="77777777" w:rsidR="00166454" w:rsidRDefault="00E441CE">
      <w:pPr>
        <w:pStyle w:val="TOC1"/>
        <w:tabs>
          <w:tab w:val="right" w:leader="dot" w:pos="5210"/>
        </w:tabs>
        <w:rPr>
          <w:rFonts w:asciiTheme="minorHAnsi" w:hAnsiTheme="minorHAnsi"/>
          <w:b w:val="0"/>
          <w:caps w:val="0"/>
          <w:noProof/>
          <w:color w:val="auto"/>
          <w:sz w:val="22"/>
          <w:szCs w:val="22"/>
          <w:lang w:eastAsia="ja-JP"/>
        </w:rPr>
      </w:pPr>
      <w:hyperlink w:anchor="_Toc428366882" w:history="1">
        <w:r w:rsidR="00166454" w:rsidRPr="00C50743">
          <w:rPr>
            <w:rStyle w:val="Hyperlink"/>
            <w:noProof/>
          </w:rPr>
          <w:t>Modelo de Licencia Por procesador</w:t>
        </w:r>
        <w:r w:rsidR="00166454">
          <w:rPr>
            <w:noProof/>
            <w:webHidden/>
          </w:rPr>
          <w:tab/>
        </w:r>
        <w:r w:rsidR="00166454">
          <w:rPr>
            <w:noProof/>
            <w:webHidden/>
          </w:rPr>
          <w:fldChar w:fldCharType="begin"/>
        </w:r>
        <w:r w:rsidR="00166454">
          <w:rPr>
            <w:noProof/>
            <w:webHidden/>
          </w:rPr>
          <w:instrText xml:space="preserve"> PAGEREF _Toc428366882 \h </w:instrText>
        </w:r>
        <w:r w:rsidR="00166454">
          <w:rPr>
            <w:noProof/>
            <w:webHidden/>
          </w:rPr>
        </w:r>
        <w:r w:rsidR="00166454">
          <w:rPr>
            <w:noProof/>
            <w:webHidden/>
          </w:rPr>
          <w:fldChar w:fldCharType="separate"/>
        </w:r>
        <w:r w:rsidR="00166454">
          <w:rPr>
            <w:noProof/>
            <w:webHidden/>
          </w:rPr>
          <w:t>11</w:t>
        </w:r>
        <w:r w:rsidR="00166454">
          <w:rPr>
            <w:noProof/>
            <w:webHidden/>
          </w:rPr>
          <w:fldChar w:fldCharType="end"/>
        </w:r>
      </w:hyperlink>
    </w:p>
    <w:p w14:paraId="2C6D3503" w14:textId="77777777" w:rsidR="00166454" w:rsidRDefault="00E441CE">
      <w:pPr>
        <w:pStyle w:val="TOC2"/>
        <w:rPr>
          <w:noProof/>
          <w:color w:val="auto"/>
          <w:sz w:val="22"/>
          <w:lang w:eastAsia="ja-JP"/>
        </w:rPr>
      </w:pPr>
      <w:hyperlink w:anchor="_Toc428366883" w:history="1">
        <w:r w:rsidR="00166454" w:rsidRPr="00C50743">
          <w:rPr>
            <w:rStyle w:val="Hyperlink"/>
            <w:noProof/>
            <w:lang w:val="fr-FR"/>
          </w:rPr>
          <w:t>Core Infrastructure Server Suite Datacenter</w:t>
        </w:r>
        <w:r w:rsidR="00166454">
          <w:rPr>
            <w:noProof/>
            <w:webHidden/>
          </w:rPr>
          <w:tab/>
        </w:r>
        <w:r w:rsidR="00166454">
          <w:rPr>
            <w:noProof/>
            <w:webHidden/>
          </w:rPr>
          <w:fldChar w:fldCharType="begin"/>
        </w:r>
        <w:r w:rsidR="00166454">
          <w:rPr>
            <w:noProof/>
            <w:webHidden/>
          </w:rPr>
          <w:instrText xml:space="preserve"> PAGEREF _Toc428366883 \h </w:instrText>
        </w:r>
        <w:r w:rsidR="00166454">
          <w:rPr>
            <w:noProof/>
            <w:webHidden/>
          </w:rPr>
        </w:r>
        <w:r w:rsidR="00166454">
          <w:rPr>
            <w:noProof/>
            <w:webHidden/>
          </w:rPr>
          <w:fldChar w:fldCharType="separate"/>
        </w:r>
        <w:r w:rsidR="00166454">
          <w:rPr>
            <w:noProof/>
            <w:webHidden/>
          </w:rPr>
          <w:t>13</w:t>
        </w:r>
        <w:r w:rsidR="00166454">
          <w:rPr>
            <w:noProof/>
            <w:webHidden/>
          </w:rPr>
          <w:fldChar w:fldCharType="end"/>
        </w:r>
      </w:hyperlink>
    </w:p>
    <w:p w14:paraId="74976FCE" w14:textId="77777777" w:rsidR="00166454" w:rsidRDefault="00E441CE">
      <w:pPr>
        <w:pStyle w:val="TOC2"/>
        <w:rPr>
          <w:noProof/>
          <w:color w:val="auto"/>
          <w:sz w:val="22"/>
          <w:lang w:eastAsia="ja-JP"/>
        </w:rPr>
      </w:pPr>
      <w:hyperlink w:anchor="_Toc428366884" w:history="1">
        <w:r w:rsidR="00166454" w:rsidRPr="00C50743">
          <w:rPr>
            <w:rStyle w:val="Hyperlink"/>
            <w:noProof/>
            <w:lang w:val="fr-FR"/>
          </w:rPr>
          <w:t>Core Infrastructure Server Suite Standard</w:t>
        </w:r>
        <w:r w:rsidR="00166454">
          <w:rPr>
            <w:noProof/>
            <w:webHidden/>
          </w:rPr>
          <w:tab/>
        </w:r>
        <w:r w:rsidR="00166454">
          <w:rPr>
            <w:noProof/>
            <w:webHidden/>
          </w:rPr>
          <w:fldChar w:fldCharType="begin"/>
        </w:r>
        <w:r w:rsidR="00166454">
          <w:rPr>
            <w:noProof/>
            <w:webHidden/>
          </w:rPr>
          <w:instrText xml:space="preserve"> PAGEREF _Toc428366884 \h </w:instrText>
        </w:r>
        <w:r w:rsidR="00166454">
          <w:rPr>
            <w:noProof/>
            <w:webHidden/>
          </w:rPr>
        </w:r>
        <w:r w:rsidR="00166454">
          <w:rPr>
            <w:noProof/>
            <w:webHidden/>
          </w:rPr>
          <w:fldChar w:fldCharType="separate"/>
        </w:r>
        <w:r w:rsidR="00166454">
          <w:rPr>
            <w:noProof/>
            <w:webHidden/>
          </w:rPr>
          <w:t>14</w:t>
        </w:r>
        <w:r w:rsidR="00166454">
          <w:rPr>
            <w:noProof/>
            <w:webHidden/>
          </w:rPr>
          <w:fldChar w:fldCharType="end"/>
        </w:r>
      </w:hyperlink>
    </w:p>
    <w:p w14:paraId="70A9291E" w14:textId="77777777" w:rsidR="00166454" w:rsidRDefault="00E441CE">
      <w:pPr>
        <w:pStyle w:val="TOC2"/>
        <w:rPr>
          <w:noProof/>
          <w:color w:val="auto"/>
          <w:sz w:val="22"/>
          <w:lang w:eastAsia="ja-JP"/>
        </w:rPr>
      </w:pPr>
      <w:hyperlink w:anchor="_Toc428366885" w:history="1">
        <w:r w:rsidR="00166454" w:rsidRPr="00C50743">
          <w:rPr>
            <w:rStyle w:val="Hyperlink"/>
            <w:noProof/>
            <w:lang w:val="es-ES"/>
          </w:rPr>
          <w:t>Servicio de sincronización para el hospedaje de Forefront Identity Manager 2010 R2</w:t>
        </w:r>
        <w:r w:rsidR="00166454">
          <w:rPr>
            <w:noProof/>
            <w:webHidden/>
          </w:rPr>
          <w:tab/>
        </w:r>
        <w:r w:rsidR="00166454">
          <w:rPr>
            <w:noProof/>
            <w:webHidden/>
          </w:rPr>
          <w:fldChar w:fldCharType="begin"/>
        </w:r>
        <w:r w:rsidR="00166454">
          <w:rPr>
            <w:noProof/>
            <w:webHidden/>
          </w:rPr>
          <w:instrText xml:space="preserve"> PAGEREF _Toc428366885 \h </w:instrText>
        </w:r>
        <w:r w:rsidR="00166454">
          <w:rPr>
            <w:noProof/>
            <w:webHidden/>
          </w:rPr>
        </w:r>
        <w:r w:rsidR="00166454">
          <w:rPr>
            <w:noProof/>
            <w:webHidden/>
          </w:rPr>
          <w:fldChar w:fldCharType="separate"/>
        </w:r>
        <w:r w:rsidR="00166454">
          <w:rPr>
            <w:noProof/>
            <w:webHidden/>
          </w:rPr>
          <w:t>15</w:t>
        </w:r>
        <w:r w:rsidR="00166454">
          <w:rPr>
            <w:noProof/>
            <w:webHidden/>
          </w:rPr>
          <w:fldChar w:fldCharType="end"/>
        </w:r>
      </w:hyperlink>
    </w:p>
    <w:p w14:paraId="249B6AB2" w14:textId="77777777" w:rsidR="00166454" w:rsidRDefault="00E441CE">
      <w:pPr>
        <w:pStyle w:val="TOC2"/>
        <w:rPr>
          <w:noProof/>
          <w:color w:val="auto"/>
          <w:sz w:val="22"/>
          <w:lang w:eastAsia="ja-JP"/>
        </w:rPr>
      </w:pPr>
      <w:hyperlink w:anchor="_Toc428366886" w:history="1">
        <w:r w:rsidR="00166454" w:rsidRPr="00C50743">
          <w:rPr>
            <w:rStyle w:val="Hyperlink"/>
            <w:noProof/>
            <w:lang w:val="es-ES"/>
          </w:rPr>
          <w:t>Microsoft Dynamics C5 2012</w:t>
        </w:r>
        <w:r w:rsidR="00166454">
          <w:rPr>
            <w:noProof/>
            <w:webHidden/>
          </w:rPr>
          <w:tab/>
        </w:r>
        <w:r w:rsidR="00166454">
          <w:rPr>
            <w:noProof/>
            <w:webHidden/>
          </w:rPr>
          <w:fldChar w:fldCharType="begin"/>
        </w:r>
        <w:r w:rsidR="00166454">
          <w:rPr>
            <w:noProof/>
            <w:webHidden/>
          </w:rPr>
          <w:instrText xml:space="preserve"> PAGEREF _Toc428366886 \h </w:instrText>
        </w:r>
        <w:r w:rsidR="00166454">
          <w:rPr>
            <w:noProof/>
            <w:webHidden/>
          </w:rPr>
        </w:r>
        <w:r w:rsidR="00166454">
          <w:rPr>
            <w:noProof/>
            <w:webHidden/>
          </w:rPr>
          <w:fldChar w:fldCharType="separate"/>
        </w:r>
        <w:r w:rsidR="00166454">
          <w:rPr>
            <w:noProof/>
            <w:webHidden/>
          </w:rPr>
          <w:t>15</w:t>
        </w:r>
        <w:r w:rsidR="00166454">
          <w:rPr>
            <w:noProof/>
            <w:webHidden/>
          </w:rPr>
          <w:fldChar w:fldCharType="end"/>
        </w:r>
      </w:hyperlink>
    </w:p>
    <w:p w14:paraId="7958FFCF" w14:textId="77777777" w:rsidR="00166454" w:rsidRDefault="00E441CE">
      <w:pPr>
        <w:pStyle w:val="TOC2"/>
        <w:rPr>
          <w:noProof/>
          <w:color w:val="auto"/>
          <w:sz w:val="22"/>
          <w:lang w:eastAsia="ja-JP"/>
        </w:rPr>
      </w:pPr>
      <w:hyperlink w:anchor="_Toc428366887" w:history="1">
        <w:r w:rsidR="00166454" w:rsidRPr="00C50743">
          <w:rPr>
            <w:rStyle w:val="Hyperlink"/>
            <w:noProof/>
            <w:lang w:val="es-ES"/>
          </w:rPr>
          <w:t>Microsoft Dynamics GP 2015 R2</w:t>
        </w:r>
        <w:r w:rsidR="00166454">
          <w:rPr>
            <w:noProof/>
            <w:webHidden/>
          </w:rPr>
          <w:tab/>
        </w:r>
        <w:r w:rsidR="00166454">
          <w:rPr>
            <w:noProof/>
            <w:webHidden/>
          </w:rPr>
          <w:fldChar w:fldCharType="begin"/>
        </w:r>
        <w:r w:rsidR="00166454">
          <w:rPr>
            <w:noProof/>
            <w:webHidden/>
          </w:rPr>
          <w:instrText xml:space="preserve"> PAGEREF _Toc428366887 \h </w:instrText>
        </w:r>
        <w:r w:rsidR="00166454">
          <w:rPr>
            <w:noProof/>
            <w:webHidden/>
          </w:rPr>
        </w:r>
        <w:r w:rsidR="00166454">
          <w:rPr>
            <w:noProof/>
            <w:webHidden/>
          </w:rPr>
          <w:fldChar w:fldCharType="separate"/>
        </w:r>
        <w:r w:rsidR="00166454">
          <w:rPr>
            <w:noProof/>
            <w:webHidden/>
          </w:rPr>
          <w:t>16</w:t>
        </w:r>
        <w:r w:rsidR="00166454">
          <w:rPr>
            <w:noProof/>
            <w:webHidden/>
          </w:rPr>
          <w:fldChar w:fldCharType="end"/>
        </w:r>
      </w:hyperlink>
    </w:p>
    <w:p w14:paraId="665A9D89" w14:textId="77777777" w:rsidR="00166454" w:rsidRDefault="00E441CE">
      <w:pPr>
        <w:pStyle w:val="TOC2"/>
        <w:rPr>
          <w:noProof/>
          <w:color w:val="auto"/>
          <w:sz w:val="22"/>
          <w:lang w:eastAsia="ja-JP"/>
        </w:rPr>
      </w:pPr>
      <w:hyperlink w:anchor="_Toc428366888" w:history="1">
        <w:r w:rsidR="00166454" w:rsidRPr="00C50743">
          <w:rPr>
            <w:rStyle w:val="Hyperlink"/>
            <w:noProof/>
            <w:lang w:val="es-ES"/>
          </w:rPr>
          <w:t>Microsoft Dynamics NAV 2015</w:t>
        </w:r>
        <w:r w:rsidR="00166454">
          <w:rPr>
            <w:noProof/>
            <w:webHidden/>
          </w:rPr>
          <w:tab/>
        </w:r>
        <w:r w:rsidR="00166454">
          <w:rPr>
            <w:noProof/>
            <w:webHidden/>
          </w:rPr>
          <w:fldChar w:fldCharType="begin"/>
        </w:r>
        <w:r w:rsidR="00166454">
          <w:rPr>
            <w:noProof/>
            <w:webHidden/>
          </w:rPr>
          <w:instrText xml:space="preserve"> PAGEREF _Toc428366888 \h </w:instrText>
        </w:r>
        <w:r w:rsidR="00166454">
          <w:rPr>
            <w:noProof/>
            <w:webHidden/>
          </w:rPr>
        </w:r>
        <w:r w:rsidR="00166454">
          <w:rPr>
            <w:noProof/>
            <w:webHidden/>
          </w:rPr>
          <w:fldChar w:fldCharType="separate"/>
        </w:r>
        <w:r w:rsidR="00166454">
          <w:rPr>
            <w:noProof/>
            <w:webHidden/>
          </w:rPr>
          <w:t>17</w:t>
        </w:r>
        <w:r w:rsidR="00166454">
          <w:rPr>
            <w:noProof/>
            <w:webHidden/>
          </w:rPr>
          <w:fldChar w:fldCharType="end"/>
        </w:r>
      </w:hyperlink>
    </w:p>
    <w:p w14:paraId="3D5A7BFE" w14:textId="77777777" w:rsidR="00166454" w:rsidRDefault="00E441CE">
      <w:pPr>
        <w:pStyle w:val="TOC2"/>
        <w:rPr>
          <w:noProof/>
          <w:color w:val="auto"/>
          <w:sz w:val="22"/>
          <w:lang w:eastAsia="ja-JP"/>
        </w:rPr>
      </w:pPr>
      <w:hyperlink w:anchor="_Toc428366889" w:history="1">
        <w:r w:rsidR="00166454" w:rsidRPr="00C50743">
          <w:rPr>
            <w:rStyle w:val="Hyperlink"/>
            <w:noProof/>
            <w:lang w:val="es-ES"/>
          </w:rPr>
          <w:t>Microsoft Dynamics SL 2015</w:t>
        </w:r>
        <w:r w:rsidR="00166454">
          <w:rPr>
            <w:noProof/>
            <w:webHidden/>
          </w:rPr>
          <w:tab/>
        </w:r>
        <w:r w:rsidR="00166454">
          <w:rPr>
            <w:noProof/>
            <w:webHidden/>
          </w:rPr>
          <w:fldChar w:fldCharType="begin"/>
        </w:r>
        <w:r w:rsidR="00166454">
          <w:rPr>
            <w:noProof/>
            <w:webHidden/>
          </w:rPr>
          <w:instrText xml:space="preserve"> PAGEREF _Toc428366889 \h </w:instrText>
        </w:r>
        <w:r w:rsidR="00166454">
          <w:rPr>
            <w:noProof/>
            <w:webHidden/>
          </w:rPr>
        </w:r>
        <w:r w:rsidR="00166454">
          <w:rPr>
            <w:noProof/>
            <w:webHidden/>
          </w:rPr>
          <w:fldChar w:fldCharType="separate"/>
        </w:r>
        <w:r w:rsidR="00166454">
          <w:rPr>
            <w:noProof/>
            <w:webHidden/>
          </w:rPr>
          <w:t>17</w:t>
        </w:r>
        <w:r w:rsidR="00166454">
          <w:rPr>
            <w:noProof/>
            <w:webHidden/>
          </w:rPr>
          <w:fldChar w:fldCharType="end"/>
        </w:r>
      </w:hyperlink>
    </w:p>
    <w:p w14:paraId="53539657" w14:textId="77777777" w:rsidR="00166454" w:rsidRDefault="00E441CE">
      <w:pPr>
        <w:pStyle w:val="TOC2"/>
        <w:rPr>
          <w:noProof/>
          <w:color w:val="auto"/>
          <w:sz w:val="22"/>
          <w:lang w:eastAsia="ja-JP"/>
        </w:rPr>
      </w:pPr>
      <w:hyperlink w:anchor="_Toc428366890" w:history="1">
        <w:r w:rsidR="00166454" w:rsidRPr="00C50743">
          <w:rPr>
            <w:rStyle w:val="Hyperlink"/>
            <w:noProof/>
            <w:lang w:val="es-ES"/>
          </w:rPr>
          <w:t>Provisioning System</w:t>
        </w:r>
        <w:r w:rsidR="00166454">
          <w:rPr>
            <w:noProof/>
            <w:webHidden/>
          </w:rPr>
          <w:tab/>
        </w:r>
        <w:r w:rsidR="00166454">
          <w:rPr>
            <w:noProof/>
            <w:webHidden/>
          </w:rPr>
          <w:fldChar w:fldCharType="begin"/>
        </w:r>
        <w:r w:rsidR="00166454">
          <w:rPr>
            <w:noProof/>
            <w:webHidden/>
          </w:rPr>
          <w:instrText xml:space="preserve"> PAGEREF _Toc428366890 \h </w:instrText>
        </w:r>
        <w:r w:rsidR="00166454">
          <w:rPr>
            <w:noProof/>
            <w:webHidden/>
          </w:rPr>
        </w:r>
        <w:r w:rsidR="00166454">
          <w:rPr>
            <w:noProof/>
            <w:webHidden/>
          </w:rPr>
          <w:fldChar w:fldCharType="separate"/>
        </w:r>
        <w:r w:rsidR="00166454">
          <w:rPr>
            <w:noProof/>
            <w:webHidden/>
          </w:rPr>
          <w:t>18</w:t>
        </w:r>
        <w:r w:rsidR="00166454">
          <w:rPr>
            <w:noProof/>
            <w:webHidden/>
          </w:rPr>
          <w:fldChar w:fldCharType="end"/>
        </w:r>
      </w:hyperlink>
    </w:p>
    <w:p w14:paraId="48BB63FE" w14:textId="77777777" w:rsidR="00166454" w:rsidRDefault="00E441CE">
      <w:pPr>
        <w:pStyle w:val="TOC2"/>
        <w:rPr>
          <w:noProof/>
          <w:color w:val="auto"/>
          <w:sz w:val="22"/>
          <w:lang w:eastAsia="ja-JP"/>
        </w:rPr>
      </w:pPr>
      <w:hyperlink w:anchor="_Toc428366891" w:history="1">
        <w:r w:rsidR="00166454" w:rsidRPr="00C50743">
          <w:rPr>
            <w:rStyle w:val="Hyperlink"/>
            <w:noProof/>
            <w:lang w:val="es-ES"/>
          </w:rPr>
          <w:t>SharePoint 2013 Hosting</w:t>
        </w:r>
        <w:r w:rsidR="00166454">
          <w:rPr>
            <w:noProof/>
            <w:webHidden/>
          </w:rPr>
          <w:tab/>
        </w:r>
        <w:r w:rsidR="00166454">
          <w:rPr>
            <w:noProof/>
            <w:webHidden/>
          </w:rPr>
          <w:fldChar w:fldCharType="begin"/>
        </w:r>
        <w:r w:rsidR="00166454">
          <w:rPr>
            <w:noProof/>
            <w:webHidden/>
          </w:rPr>
          <w:instrText xml:space="preserve"> PAGEREF _Toc428366891 \h </w:instrText>
        </w:r>
        <w:r w:rsidR="00166454">
          <w:rPr>
            <w:noProof/>
            <w:webHidden/>
          </w:rPr>
        </w:r>
        <w:r w:rsidR="00166454">
          <w:rPr>
            <w:noProof/>
            <w:webHidden/>
          </w:rPr>
          <w:fldChar w:fldCharType="separate"/>
        </w:r>
        <w:r w:rsidR="00166454">
          <w:rPr>
            <w:noProof/>
            <w:webHidden/>
          </w:rPr>
          <w:t>18</w:t>
        </w:r>
        <w:r w:rsidR="00166454">
          <w:rPr>
            <w:noProof/>
            <w:webHidden/>
          </w:rPr>
          <w:fldChar w:fldCharType="end"/>
        </w:r>
      </w:hyperlink>
    </w:p>
    <w:p w14:paraId="57F7DFB0" w14:textId="77777777" w:rsidR="00166454" w:rsidRDefault="00E441CE">
      <w:pPr>
        <w:pStyle w:val="TOC2"/>
        <w:rPr>
          <w:noProof/>
          <w:color w:val="auto"/>
          <w:sz w:val="22"/>
          <w:lang w:eastAsia="ja-JP"/>
        </w:rPr>
      </w:pPr>
      <w:hyperlink w:anchor="_Toc428366892" w:history="1">
        <w:r w:rsidR="00166454" w:rsidRPr="00C50743">
          <w:rPr>
            <w:rStyle w:val="Hyperlink"/>
            <w:noProof/>
            <w:lang w:val="es-ES"/>
          </w:rPr>
          <w:t>System Center 2012 R2 Datacenter</w:t>
        </w:r>
        <w:r w:rsidR="00166454">
          <w:rPr>
            <w:noProof/>
            <w:webHidden/>
          </w:rPr>
          <w:tab/>
        </w:r>
        <w:r w:rsidR="00166454">
          <w:rPr>
            <w:noProof/>
            <w:webHidden/>
          </w:rPr>
          <w:fldChar w:fldCharType="begin"/>
        </w:r>
        <w:r w:rsidR="00166454">
          <w:rPr>
            <w:noProof/>
            <w:webHidden/>
          </w:rPr>
          <w:instrText xml:space="preserve"> PAGEREF _Toc428366892 \h </w:instrText>
        </w:r>
        <w:r w:rsidR="00166454">
          <w:rPr>
            <w:noProof/>
            <w:webHidden/>
          </w:rPr>
        </w:r>
        <w:r w:rsidR="00166454">
          <w:rPr>
            <w:noProof/>
            <w:webHidden/>
          </w:rPr>
          <w:fldChar w:fldCharType="separate"/>
        </w:r>
        <w:r w:rsidR="00166454">
          <w:rPr>
            <w:noProof/>
            <w:webHidden/>
          </w:rPr>
          <w:t>19</w:t>
        </w:r>
        <w:r w:rsidR="00166454">
          <w:rPr>
            <w:noProof/>
            <w:webHidden/>
          </w:rPr>
          <w:fldChar w:fldCharType="end"/>
        </w:r>
      </w:hyperlink>
    </w:p>
    <w:p w14:paraId="5B4D49AA" w14:textId="77777777" w:rsidR="00166454" w:rsidRDefault="00E441CE">
      <w:pPr>
        <w:pStyle w:val="TOC2"/>
        <w:rPr>
          <w:noProof/>
          <w:color w:val="auto"/>
          <w:sz w:val="22"/>
          <w:lang w:eastAsia="ja-JP"/>
        </w:rPr>
      </w:pPr>
      <w:hyperlink w:anchor="_Toc428366893" w:history="1">
        <w:r w:rsidR="00166454" w:rsidRPr="00C50743">
          <w:rPr>
            <w:rStyle w:val="Hyperlink"/>
            <w:noProof/>
            <w:lang w:val="es-ES"/>
          </w:rPr>
          <w:t>System Center 2012 R2 Standard</w:t>
        </w:r>
        <w:r w:rsidR="00166454">
          <w:rPr>
            <w:noProof/>
            <w:webHidden/>
          </w:rPr>
          <w:tab/>
        </w:r>
        <w:r w:rsidR="00166454">
          <w:rPr>
            <w:noProof/>
            <w:webHidden/>
          </w:rPr>
          <w:fldChar w:fldCharType="begin"/>
        </w:r>
        <w:r w:rsidR="00166454">
          <w:rPr>
            <w:noProof/>
            <w:webHidden/>
          </w:rPr>
          <w:instrText xml:space="preserve"> PAGEREF _Toc428366893 \h </w:instrText>
        </w:r>
        <w:r w:rsidR="00166454">
          <w:rPr>
            <w:noProof/>
            <w:webHidden/>
          </w:rPr>
        </w:r>
        <w:r w:rsidR="00166454">
          <w:rPr>
            <w:noProof/>
            <w:webHidden/>
          </w:rPr>
          <w:fldChar w:fldCharType="separate"/>
        </w:r>
        <w:r w:rsidR="00166454">
          <w:rPr>
            <w:noProof/>
            <w:webHidden/>
          </w:rPr>
          <w:t>20</w:t>
        </w:r>
        <w:r w:rsidR="00166454">
          <w:rPr>
            <w:noProof/>
            <w:webHidden/>
          </w:rPr>
          <w:fldChar w:fldCharType="end"/>
        </w:r>
      </w:hyperlink>
    </w:p>
    <w:p w14:paraId="3F0FD9B9" w14:textId="77777777" w:rsidR="00166454" w:rsidRDefault="00E441CE">
      <w:pPr>
        <w:pStyle w:val="TOC2"/>
        <w:rPr>
          <w:noProof/>
          <w:color w:val="auto"/>
          <w:sz w:val="22"/>
          <w:lang w:eastAsia="ja-JP"/>
        </w:rPr>
      </w:pPr>
      <w:hyperlink w:anchor="_Toc428366894" w:history="1">
        <w:r w:rsidR="00166454" w:rsidRPr="00C50743">
          <w:rPr>
            <w:rStyle w:val="Hyperlink"/>
            <w:noProof/>
            <w:lang w:val="es-ES"/>
          </w:rPr>
          <w:t>Windows Server 2012 R2 Datacenter</w:t>
        </w:r>
        <w:r w:rsidR="00166454">
          <w:rPr>
            <w:noProof/>
            <w:webHidden/>
          </w:rPr>
          <w:tab/>
        </w:r>
        <w:r w:rsidR="00166454">
          <w:rPr>
            <w:noProof/>
            <w:webHidden/>
          </w:rPr>
          <w:fldChar w:fldCharType="begin"/>
        </w:r>
        <w:r w:rsidR="00166454">
          <w:rPr>
            <w:noProof/>
            <w:webHidden/>
          </w:rPr>
          <w:instrText xml:space="preserve"> PAGEREF _Toc428366894 \h </w:instrText>
        </w:r>
        <w:r w:rsidR="00166454">
          <w:rPr>
            <w:noProof/>
            <w:webHidden/>
          </w:rPr>
        </w:r>
        <w:r w:rsidR="00166454">
          <w:rPr>
            <w:noProof/>
            <w:webHidden/>
          </w:rPr>
          <w:fldChar w:fldCharType="separate"/>
        </w:r>
        <w:r w:rsidR="00166454">
          <w:rPr>
            <w:noProof/>
            <w:webHidden/>
          </w:rPr>
          <w:t>21</w:t>
        </w:r>
        <w:r w:rsidR="00166454">
          <w:rPr>
            <w:noProof/>
            <w:webHidden/>
          </w:rPr>
          <w:fldChar w:fldCharType="end"/>
        </w:r>
      </w:hyperlink>
    </w:p>
    <w:p w14:paraId="5E205550" w14:textId="77777777" w:rsidR="00166454" w:rsidRDefault="00E441CE">
      <w:pPr>
        <w:pStyle w:val="TOC2"/>
        <w:rPr>
          <w:noProof/>
          <w:color w:val="auto"/>
          <w:sz w:val="22"/>
          <w:lang w:eastAsia="ja-JP"/>
        </w:rPr>
      </w:pPr>
      <w:hyperlink w:anchor="_Toc428366895" w:history="1">
        <w:r w:rsidR="00166454" w:rsidRPr="00C50743">
          <w:rPr>
            <w:rStyle w:val="Hyperlink"/>
            <w:noProof/>
            <w:lang w:val="es-ES"/>
          </w:rPr>
          <w:t>Windows Server 2012 R2 Standard</w:t>
        </w:r>
        <w:r w:rsidR="00166454">
          <w:rPr>
            <w:noProof/>
            <w:webHidden/>
          </w:rPr>
          <w:tab/>
        </w:r>
        <w:r w:rsidR="00166454">
          <w:rPr>
            <w:noProof/>
            <w:webHidden/>
          </w:rPr>
          <w:fldChar w:fldCharType="begin"/>
        </w:r>
        <w:r w:rsidR="00166454">
          <w:rPr>
            <w:noProof/>
            <w:webHidden/>
          </w:rPr>
          <w:instrText xml:space="preserve"> PAGEREF _Toc428366895 \h </w:instrText>
        </w:r>
        <w:r w:rsidR="00166454">
          <w:rPr>
            <w:noProof/>
            <w:webHidden/>
          </w:rPr>
        </w:r>
        <w:r w:rsidR="00166454">
          <w:rPr>
            <w:noProof/>
            <w:webHidden/>
          </w:rPr>
          <w:fldChar w:fldCharType="separate"/>
        </w:r>
        <w:r w:rsidR="00166454">
          <w:rPr>
            <w:noProof/>
            <w:webHidden/>
          </w:rPr>
          <w:t>22</w:t>
        </w:r>
        <w:r w:rsidR="00166454">
          <w:rPr>
            <w:noProof/>
            <w:webHidden/>
          </w:rPr>
          <w:fldChar w:fldCharType="end"/>
        </w:r>
      </w:hyperlink>
    </w:p>
    <w:p w14:paraId="1975C65E" w14:textId="77777777" w:rsidR="00166454" w:rsidRDefault="00E441CE">
      <w:pPr>
        <w:pStyle w:val="TOC2"/>
        <w:rPr>
          <w:noProof/>
          <w:color w:val="auto"/>
          <w:sz w:val="22"/>
          <w:lang w:eastAsia="ja-JP"/>
        </w:rPr>
      </w:pPr>
      <w:hyperlink w:anchor="_Toc428366896" w:history="1">
        <w:r w:rsidR="00166454" w:rsidRPr="00C50743">
          <w:rPr>
            <w:rStyle w:val="Hyperlink"/>
            <w:noProof/>
            <w:lang w:val="es-ES"/>
          </w:rPr>
          <w:t>Windows Server 2012 R2 Essentials</w:t>
        </w:r>
        <w:r w:rsidR="00166454">
          <w:rPr>
            <w:noProof/>
            <w:webHidden/>
          </w:rPr>
          <w:tab/>
        </w:r>
        <w:r w:rsidR="00166454">
          <w:rPr>
            <w:noProof/>
            <w:webHidden/>
          </w:rPr>
          <w:fldChar w:fldCharType="begin"/>
        </w:r>
        <w:r w:rsidR="00166454">
          <w:rPr>
            <w:noProof/>
            <w:webHidden/>
          </w:rPr>
          <w:instrText xml:space="preserve"> PAGEREF _Toc428366896 \h </w:instrText>
        </w:r>
        <w:r w:rsidR="00166454">
          <w:rPr>
            <w:noProof/>
            <w:webHidden/>
          </w:rPr>
        </w:r>
        <w:r w:rsidR="00166454">
          <w:rPr>
            <w:noProof/>
            <w:webHidden/>
          </w:rPr>
          <w:fldChar w:fldCharType="separate"/>
        </w:r>
        <w:r w:rsidR="00166454">
          <w:rPr>
            <w:noProof/>
            <w:webHidden/>
          </w:rPr>
          <w:t>24</w:t>
        </w:r>
        <w:r w:rsidR="00166454">
          <w:rPr>
            <w:noProof/>
            <w:webHidden/>
          </w:rPr>
          <w:fldChar w:fldCharType="end"/>
        </w:r>
      </w:hyperlink>
    </w:p>
    <w:p w14:paraId="5647B1A1" w14:textId="77777777" w:rsidR="00166454" w:rsidRDefault="00E441CE">
      <w:pPr>
        <w:pStyle w:val="TOC1"/>
        <w:tabs>
          <w:tab w:val="right" w:leader="dot" w:pos="5210"/>
        </w:tabs>
        <w:rPr>
          <w:rFonts w:asciiTheme="minorHAnsi" w:hAnsiTheme="minorHAnsi"/>
          <w:b w:val="0"/>
          <w:caps w:val="0"/>
          <w:noProof/>
          <w:color w:val="auto"/>
          <w:sz w:val="22"/>
          <w:szCs w:val="22"/>
          <w:lang w:eastAsia="ja-JP"/>
        </w:rPr>
      </w:pPr>
      <w:hyperlink w:anchor="_Toc428366897" w:history="1">
        <w:r w:rsidR="00166454" w:rsidRPr="00C50743">
          <w:rPr>
            <w:rStyle w:val="Hyperlink"/>
            <w:noProof/>
            <w:lang w:val="es-ES"/>
          </w:rPr>
          <w:t>Modelo de Licencia Por Núcleo</w:t>
        </w:r>
        <w:r w:rsidR="00166454">
          <w:rPr>
            <w:noProof/>
            <w:webHidden/>
          </w:rPr>
          <w:tab/>
        </w:r>
        <w:r w:rsidR="00166454">
          <w:rPr>
            <w:noProof/>
            <w:webHidden/>
          </w:rPr>
          <w:fldChar w:fldCharType="begin"/>
        </w:r>
        <w:r w:rsidR="00166454">
          <w:rPr>
            <w:noProof/>
            <w:webHidden/>
          </w:rPr>
          <w:instrText xml:space="preserve"> PAGEREF _Toc428366897 \h </w:instrText>
        </w:r>
        <w:r w:rsidR="00166454">
          <w:rPr>
            <w:noProof/>
            <w:webHidden/>
          </w:rPr>
        </w:r>
        <w:r w:rsidR="00166454">
          <w:rPr>
            <w:noProof/>
            <w:webHidden/>
          </w:rPr>
          <w:fldChar w:fldCharType="separate"/>
        </w:r>
        <w:r w:rsidR="00166454">
          <w:rPr>
            <w:noProof/>
            <w:webHidden/>
          </w:rPr>
          <w:t>26</w:t>
        </w:r>
        <w:r w:rsidR="00166454">
          <w:rPr>
            <w:noProof/>
            <w:webHidden/>
          </w:rPr>
          <w:fldChar w:fldCharType="end"/>
        </w:r>
      </w:hyperlink>
    </w:p>
    <w:p w14:paraId="17765125" w14:textId="77777777" w:rsidR="00166454" w:rsidRDefault="00E441CE">
      <w:pPr>
        <w:pStyle w:val="TOC2"/>
        <w:rPr>
          <w:noProof/>
          <w:color w:val="auto"/>
          <w:sz w:val="22"/>
          <w:lang w:eastAsia="ja-JP"/>
        </w:rPr>
      </w:pPr>
      <w:hyperlink w:anchor="_Toc428366898" w:history="1">
        <w:r w:rsidR="00166454" w:rsidRPr="00C50743">
          <w:rPr>
            <w:rStyle w:val="Hyperlink"/>
            <w:noProof/>
            <w:lang w:val="es-ES"/>
          </w:rPr>
          <w:t>BizTalk Server 2013 R2 Enterprise</w:t>
        </w:r>
        <w:r w:rsidR="00166454">
          <w:rPr>
            <w:noProof/>
            <w:webHidden/>
          </w:rPr>
          <w:tab/>
        </w:r>
        <w:r w:rsidR="00166454">
          <w:rPr>
            <w:noProof/>
            <w:webHidden/>
          </w:rPr>
          <w:fldChar w:fldCharType="begin"/>
        </w:r>
        <w:r w:rsidR="00166454">
          <w:rPr>
            <w:noProof/>
            <w:webHidden/>
          </w:rPr>
          <w:instrText xml:space="preserve"> PAGEREF _Toc428366898 \h </w:instrText>
        </w:r>
        <w:r w:rsidR="00166454">
          <w:rPr>
            <w:noProof/>
            <w:webHidden/>
          </w:rPr>
        </w:r>
        <w:r w:rsidR="00166454">
          <w:rPr>
            <w:noProof/>
            <w:webHidden/>
          </w:rPr>
          <w:fldChar w:fldCharType="separate"/>
        </w:r>
        <w:r w:rsidR="00166454">
          <w:rPr>
            <w:noProof/>
            <w:webHidden/>
          </w:rPr>
          <w:t>27</w:t>
        </w:r>
        <w:r w:rsidR="00166454">
          <w:rPr>
            <w:noProof/>
            <w:webHidden/>
          </w:rPr>
          <w:fldChar w:fldCharType="end"/>
        </w:r>
      </w:hyperlink>
    </w:p>
    <w:p w14:paraId="3113C23F" w14:textId="77777777" w:rsidR="00166454" w:rsidRDefault="00E441CE">
      <w:pPr>
        <w:pStyle w:val="TOC2"/>
        <w:rPr>
          <w:noProof/>
          <w:color w:val="auto"/>
          <w:sz w:val="22"/>
          <w:lang w:eastAsia="ja-JP"/>
        </w:rPr>
      </w:pPr>
      <w:hyperlink w:anchor="_Toc428366899" w:history="1">
        <w:r w:rsidR="00166454" w:rsidRPr="00C50743">
          <w:rPr>
            <w:rStyle w:val="Hyperlink"/>
            <w:noProof/>
            <w:lang w:val="es-ES"/>
          </w:rPr>
          <w:t>BizTalk Server 2013 R2 Standard</w:t>
        </w:r>
        <w:r w:rsidR="00166454">
          <w:rPr>
            <w:noProof/>
            <w:webHidden/>
          </w:rPr>
          <w:tab/>
        </w:r>
        <w:r w:rsidR="00166454">
          <w:rPr>
            <w:noProof/>
            <w:webHidden/>
          </w:rPr>
          <w:fldChar w:fldCharType="begin"/>
        </w:r>
        <w:r w:rsidR="00166454">
          <w:rPr>
            <w:noProof/>
            <w:webHidden/>
          </w:rPr>
          <w:instrText xml:space="preserve"> PAGEREF _Toc428366899 \h </w:instrText>
        </w:r>
        <w:r w:rsidR="00166454">
          <w:rPr>
            <w:noProof/>
            <w:webHidden/>
          </w:rPr>
        </w:r>
        <w:r w:rsidR="00166454">
          <w:rPr>
            <w:noProof/>
            <w:webHidden/>
          </w:rPr>
          <w:fldChar w:fldCharType="separate"/>
        </w:r>
        <w:r w:rsidR="00166454">
          <w:rPr>
            <w:noProof/>
            <w:webHidden/>
          </w:rPr>
          <w:t>28</w:t>
        </w:r>
        <w:r w:rsidR="00166454">
          <w:rPr>
            <w:noProof/>
            <w:webHidden/>
          </w:rPr>
          <w:fldChar w:fldCharType="end"/>
        </w:r>
      </w:hyperlink>
    </w:p>
    <w:p w14:paraId="5E0FC181" w14:textId="77777777" w:rsidR="00166454" w:rsidRDefault="00E441CE">
      <w:pPr>
        <w:pStyle w:val="TOC2"/>
        <w:rPr>
          <w:noProof/>
          <w:color w:val="auto"/>
          <w:sz w:val="22"/>
          <w:lang w:eastAsia="ja-JP"/>
        </w:rPr>
      </w:pPr>
      <w:hyperlink w:anchor="_Toc428366900" w:history="1">
        <w:r w:rsidR="00166454" w:rsidRPr="00C50743">
          <w:rPr>
            <w:rStyle w:val="Hyperlink"/>
            <w:noProof/>
            <w:lang w:val="es-ES"/>
          </w:rPr>
          <w:t>BizTalk Server 2013 R2 Branch</w:t>
        </w:r>
        <w:r w:rsidR="00166454">
          <w:rPr>
            <w:noProof/>
            <w:webHidden/>
          </w:rPr>
          <w:tab/>
        </w:r>
        <w:r w:rsidR="00166454">
          <w:rPr>
            <w:noProof/>
            <w:webHidden/>
          </w:rPr>
          <w:fldChar w:fldCharType="begin"/>
        </w:r>
        <w:r w:rsidR="00166454">
          <w:rPr>
            <w:noProof/>
            <w:webHidden/>
          </w:rPr>
          <w:instrText xml:space="preserve"> PAGEREF _Toc428366900 \h </w:instrText>
        </w:r>
        <w:r w:rsidR="00166454">
          <w:rPr>
            <w:noProof/>
            <w:webHidden/>
          </w:rPr>
        </w:r>
        <w:r w:rsidR="00166454">
          <w:rPr>
            <w:noProof/>
            <w:webHidden/>
          </w:rPr>
          <w:fldChar w:fldCharType="separate"/>
        </w:r>
        <w:r w:rsidR="00166454">
          <w:rPr>
            <w:noProof/>
            <w:webHidden/>
          </w:rPr>
          <w:t>28</w:t>
        </w:r>
        <w:r w:rsidR="00166454">
          <w:rPr>
            <w:noProof/>
            <w:webHidden/>
          </w:rPr>
          <w:fldChar w:fldCharType="end"/>
        </w:r>
      </w:hyperlink>
    </w:p>
    <w:p w14:paraId="1D7F4ACE" w14:textId="77777777" w:rsidR="00166454" w:rsidRDefault="00E441CE">
      <w:pPr>
        <w:pStyle w:val="TOC2"/>
        <w:rPr>
          <w:noProof/>
          <w:color w:val="auto"/>
          <w:sz w:val="22"/>
          <w:lang w:eastAsia="ja-JP"/>
        </w:rPr>
      </w:pPr>
      <w:hyperlink w:anchor="_Toc428366901" w:history="1">
        <w:r w:rsidR="00166454" w:rsidRPr="00C50743">
          <w:rPr>
            <w:rStyle w:val="Hyperlink"/>
            <w:noProof/>
            <w:lang w:val="fr-FR"/>
          </w:rPr>
          <w:t>Microsoft Dynamics AX 2012 R3 Standard Commerce Server Core</w:t>
        </w:r>
        <w:r w:rsidR="00166454">
          <w:rPr>
            <w:noProof/>
            <w:webHidden/>
          </w:rPr>
          <w:tab/>
        </w:r>
        <w:r w:rsidR="00166454">
          <w:rPr>
            <w:noProof/>
            <w:webHidden/>
          </w:rPr>
          <w:fldChar w:fldCharType="begin"/>
        </w:r>
        <w:r w:rsidR="00166454">
          <w:rPr>
            <w:noProof/>
            <w:webHidden/>
          </w:rPr>
          <w:instrText xml:space="preserve"> PAGEREF _Toc428366901 \h </w:instrText>
        </w:r>
        <w:r w:rsidR="00166454">
          <w:rPr>
            <w:noProof/>
            <w:webHidden/>
          </w:rPr>
        </w:r>
        <w:r w:rsidR="00166454">
          <w:rPr>
            <w:noProof/>
            <w:webHidden/>
          </w:rPr>
          <w:fldChar w:fldCharType="separate"/>
        </w:r>
        <w:r w:rsidR="00166454">
          <w:rPr>
            <w:noProof/>
            <w:webHidden/>
          </w:rPr>
          <w:t>29</w:t>
        </w:r>
        <w:r w:rsidR="00166454">
          <w:rPr>
            <w:noProof/>
            <w:webHidden/>
          </w:rPr>
          <w:fldChar w:fldCharType="end"/>
        </w:r>
      </w:hyperlink>
    </w:p>
    <w:p w14:paraId="37658B9D" w14:textId="77777777" w:rsidR="00166454" w:rsidRDefault="00E441CE">
      <w:pPr>
        <w:pStyle w:val="TOC2"/>
        <w:rPr>
          <w:noProof/>
          <w:color w:val="auto"/>
          <w:sz w:val="22"/>
          <w:lang w:eastAsia="ja-JP"/>
        </w:rPr>
      </w:pPr>
      <w:hyperlink w:anchor="_Toc428366902" w:history="1">
        <w:r w:rsidR="00166454" w:rsidRPr="00C50743">
          <w:rPr>
            <w:rStyle w:val="Hyperlink"/>
            <w:noProof/>
            <w:lang w:val="es-ES"/>
          </w:rPr>
          <w:t>SQL Server 2014 Enterprise Core</w:t>
        </w:r>
        <w:r w:rsidR="00166454">
          <w:rPr>
            <w:noProof/>
            <w:webHidden/>
          </w:rPr>
          <w:tab/>
        </w:r>
        <w:r w:rsidR="00166454">
          <w:rPr>
            <w:noProof/>
            <w:webHidden/>
          </w:rPr>
          <w:fldChar w:fldCharType="begin"/>
        </w:r>
        <w:r w:rsidR="00166454">
          <w:rPr>
            <w:noProof/>
            <w:webHidden/>
          </w:rPr>
          <w:instrText xml:space="preserve"> PAGEREF _Toc428366902 \h </w:instrText>
        </w:r>
        <w:r w:rsidR="00166454">
          <w:rPr>
            <w:noProof/>
            <w:webHidden/>
          </w:rPr>
        </w:r>
        <w:r w:rsidR="00166454">
          <w:rPr>
            <w:noProof/>
            <w:webHidden/>
          </w:rPr>
          <w:fldChar w:fldCharType="separate"/>
        </w:r>
        <w:r w:rsidR="00166454">
          <w:rPr>
            <w:noProof/>
            <w:webHidden/>
          </w:rPr>
          <w:t>29</w:t>
        </w:r>
        <w:r w:rsidR="00166454">
          <w:rPr>
            <w:noProof/>
            <w:webHidden/>
          </w:rPr>
          <w:fldChar w:fldCharType="end"/>
        </w:r>
      </w:hyperlink>
    </w:p>
    <w:p w14:paraId="4DA9EA83" w14:textId="77777777" w:rsidR="00166454" w:rsidRDefault="00E441CE">
      <w:pPr>
        <w:pStyle w:val="TOC2"/>
        <w:rPr>
          <w:noProof/>
          <w:color w:val="auto"/>
          <w:sz w:val="22"/>
          <w:lang w:eastAsia="ja-JP"/>
        </w:rPr>
      </w:pPr>
      <w:hyperlink w:anchor="_Toc428366903" w:history="1">
        <w:r w:rsidR="00166454" w:rsidRPr="00C50743">
          <w:rPr>
            <w:rStyle w:val="Hyperlink"/>
            <w:noProof/>
            <w:lang w:val="es-ES"/>
          </w:rPr>
          <w:t>SQL Server 2014 Standard Core</w:t>
        </w:r>
        <w:r w:rsidR="00166454">
          <w:rPr>
            <w:noProof/>
            <w:webHidden/>
          </w:rPr>
          <w:tab/>
        </w:r>
        <w:r w:rsidR="00166454">
          <w:rPr>
            <w:noProof/>
            <w:webHidden/>
          </w:rPr>
          <w:fldChar w:fldCharType="begin"/>
        </w:r>
        <w:r w:rsidR="00166454">
          <w:rPr>
            <w:noProof/>
            <w:webHidden/>
          </w:rPr>
          <w:instrText xml:space="preserve"> PAGEREF _Toc428366903 \h </w:instrText>
        </w:r>
        <w:r w:rsidR="00166454">
          <w:rPr>
            <w:noProof/>
            <w:webHidden/>
          </w:rPr>
        </w:r>
        <w:r w:rsidR="00166454">
          <w:rPr>
            <w:noProof/>
            <w:webHidden/>
          </w:rPr>
          <w:fldChar w:fldCharType="separate"/>
        </w:r>
        <w:r w:rsidR="00166454">
          <w:rPr>
            <w:noProof/>
            <w:webHidden/>
          </w:rPr>
          <w:t>29</w:t>
        </w:r>
        <w:r w:rsidR="00166454">
          <w:rPr>
            <w:noProof/>
            <w:webHidden/>
          </w:rPr>
          <w:fldChar w:fldCharType="end"/>
        </w:r>
      </w:hyperlink>
    </w:p>
    <w:p w14:paraId="0A9693B0" w14:textId="77777777" w:rsidR="00166454" w:rsidRDefault="00E441CE">
      <w:pPr>
        <w:pStyle w:val="TOC2"/>
        <w:rPr>
          <w:noProof/>
          <w:color w:val="auto"/>
          <w:sz w:val="22"/>
          <w:lang w:eastAsia="ja-JP"/>
        </w:rPr>
      </w:pPr>
      <w:hyperlink w:anchor="_Toc428366904" w:history="1">
        <w:r w:rsidR="00166454" w:rsidRPr="00C50743">
          <w:rPr>
            <w:rStyle w:val="Hyperlink"/>
            <w:noProof/>
            <w:lang w:val="es-ES"/>
          </w:rPr>
          <w:t>SQL Server 2014 Web Core</w:t>
        </w:r>
        <w:r w:rsidR="00166454">
          <w:rPr>
            <w:noProof/>
            <w:webHidden/>
          </w:rPr>
          <w:tab/>
        </w:r>
        <w:r w:rsidR="00166454">
          <w:rPr>
            <w:noProof/>
            <w:webHidden/>
          </w:rPr>
          <w:fldChar w:fldCharType="begin"/>
        </w:r>
        <w:r w:rsidR="00166454">
          <w:rPr>
            <w:noProof/>
            <w:webHidden/>
          </w:rPr>
          <w:instrText xml:space="preserve"> PAGEREF _Toc428366904 \h </w:instrText>
        </w:r>
        <w:r w:rsidR="00166454">
          <w:rPr>
            <w:noProof/>
            <w:webHidden/>
          </w:rPr>
        </w:r>
        <w:r w:rsidR="00166454">
          <w:rPr>
            <w:noProof/>
            <w:webHidden/>
          </w:rPr>
          <w:fldChar w:fldCharType="separate"/>
        </w:r>
        <w:r w:rsidR="00166454">
          <w:rPr>
            <w:noProof/>
            <w:webHidden/>
          </w:rPr>
          <w:t>30</w:t>
        </w:r>
        <w:r w:rsidR="00166454">
          <w:rPr>
            <w:noProof/>
            <w:webHidden/>
          </w:rPr>
          <w:fldChar w:fldCharType="end"/>
        </w:r>
      </w:hyperlink>
    </w:p>
    <w:p w14:paraId="4DAC7039" w14:textId="77777777" w:rsidR="00166454" w:rsidRDefault="00E441CE">
      <w:pPr>
        <w:pStyle w:val="TOC1"/>
        <w:tabs>
          <w:tab w:val="right" w:leader="dot" w:pos="5210"/>
        </w:tabs>
        <w:rPr>
          <w:rFonts w:asciiTheme="minorHAnsi" w:hAnsiTheme="minorHAnsi"/>
          <w:b w:val="0"/>
          <w:caps w:val="0"/>
          <w:noProof/>
          <w:color w:val="auto"/>
          <w:sz w:val="22"/>
          <w:szCs w:val="22"/>
          <w:lang w:eastAsia="ja-JP"/>
        </w:rPr>
      </w:pPr>
      <w:hyperlink w:anchor="_Toc428366905" w:history="1">
        <w:r w:rsidR="00166454" w:rsidRPr="00C50743">
          <w:rPr>
            <w:rStyle w:val="Hyperlink"/>
            <w:noProof/>
            <w:lang w:val="es-ES"/>
          </w:rPr>
          <w:t>Modelo de Licencia de Acceso de Suscriptor (SAL) (Productos de Servicios Sin Conexión)</w:t>
        </w:r>
        <w:r w:rsidR="00166454">
          <w:rPr>
            <w:noProof/>
            <w:webHidden/>
          </w:rPr>
          <w:tab/>
        </w:r>
        <w:r w:rsidR="00166454">
          <w:rPr>
            <w:noProof/>
            <w:webHidden/>
          </w:rPr>
          <w:fldChar w:fldCharType="begin"/>
        </w:r>
        <w:r w:rsidR="00166454">
          <w:rPr>
            <w:noProof/>
            <w:webHidden/>
          </w:rPr>
          <w:instrText xml:space="preserve"> PAGEREF _Toc428366905 \h </w:instrText>
        </w:r>
        <w:r w:rsidR="00166454">
          <w:rPr>
            <w:noProof/>
            <w:webHidden/>
          </w:rPr>
        </w:r>
        <w:r w:rsidR="00166454">
          <w:rPr>
            <w:noProof/>
            <w:webHidden/>
          </w:rPr>
          <w:fldChar w:fldCharType="separate"/>
        </w:r>
        <w:r w:rsidR="00166454">
          <w:rPr>
            <w:noProof/>
            <w:webHidden/>
          </w:rPr>
          <w:t>32</w:t>
        </w:r>
        <w:r w:rsidR="00166454">
          <w:rPr>
            <w:noProof/>
            <w:webHidden/>
          </w:rPr>
          <w:fldChar w:fldCharType="end"/>
        </w:r>
      </w:hyperlink>
    </w:p>
    <w:p w14:paraId="6B5A17C4" w14:textId="77777777" w:rsidR="00166454" w:rsidRDefault="00E441CE">
      <w:pPr>
        <w:pStyle w:val="TOC2"/>
        <w:rPr>
          <w:noProof/>
          <w:color w:val="auto"/>
          <w:sz w:val="22"/>
          <w:lang w:eastAsia="ja-JP"/>
        </w:rPr>
      </w:pPr>
      <w:hyperlink w:anchor="_Toc428366906" w:history="1">
        <w:r w:rsidR="00166454" w:rsidRPr="00C50743">
          <w:rPr>
            <w:rStyle w:val="Hyperlink"/>
            <w:noProof/>
            <w:lang w:val="es-ES"/>
          </w:rPr>
          <w:t>Advanced Threat Analytics 2016</w:t>
        </w:r>
        <w:r w:rsidR="00166454">
          <w:rPr>
            <w:noProof/>
            <w:webHidden/>
          </w:rPr>
          <w:tab/>
        </w:r>
        <w:r w:rsidR="00166454">
          <w:rPr>
            <w:noProof/>
            <w:webHidden/>
          </w:rPr>
          <w:fldChar w:fldCharType="begin"/>
        </w:r>
        <w:r w:rsidR="00166454">
          <w:rPr>
            <w:noProof/>
            <w:webHidden/>
          </w:rPr>
          <w:instrText xml:space="preserve"> PAGEREF _Toc428366906 \h </w:instrText>
        </w:r>
        <w:r w:rsidR="00166454">
          <w:rPr>
            <w:noProof/>
            <w:webHidden/>
          </w:rPr>
        </w:r>
        <w:r w:rsidR="00166454">
          <w:rPr>
            <w:noProof/>
            <w:webHidden/>
          </w:rPr>
          <w:fldChar w:fldCharType="separate"/>
        </w:r>
        <w:r w:rsidR="00166454">
          <w:rPr>
            <w:noProof/>
            <w:webHidden/>
          </w:rPr>
          <w:t>36</w:t>
        </w:r>
        <w:r w:rsidR="00166454">
          <w:rPr>
            <w:noProof/>
            <w:webHidden/>
          </w:rPr>
          <w:fldChar w:fldCharType="end"/>
        </w:r>
      </w:hyperlink>
    </w:p>
    <w:p w14:paraId="7A4EAAF8" w14:textId="77777777" w:rsidR="00166454" w:rsidRDefault="00E441CE">
      <w:pPr>
        <w:pStyle w:val="TOC2"/>
        <w:rPr>
          <w:noProof/>
          <w:color w:val="auto"/>
          <w:sz w:val="22"/>
          <w:lang w:eastAsia="ja-JP"/>
        </w:rPr>
      </w:pPr>
      <w:hyperlink w:anchor="_Toc428366907" w:history="1">
        <w:r w:rsidR="00166454" w:rsidRPr="00C50743">
          <w:rPr>
            <w:rStyle w:val="Hyperlink"/>
            <w:noProof/>
            <w:lang w:val="es-ES"/>
          </w:rPr>
          <w:t>Exchange Server 2016, ediciones Standard y Enterprise</w:t>
        </w:r>
        <w:r w:rsidR="00166454">
          <w:rPr>
            <w:noProof/>
            <w:webHidden/>
          </w:rPr>
          <w:tab/>
        </w:r>
        <w:r w:rsidR="00166454">
          <w:rPr>
            <w:noProof/>
            <w:webHidden/>
          </w:rPr>
          <w:fldChar w:fldCharType="begin"/>
        </w:r>
        <w:r w:rsidR="00166454">
          <w:rPr>
            <w:noProof/>
            <w:webHidden/>
          </w:rPr>
          <w:instrText xml:space="preserve"> PAGEREF _Toc428366907 \h </w:instrText>
        </w:r>
        <w:r w:rsidR="00166454">
          <w:rPr>
            <w:noProof/>
            <w:webHidden/>
          </w:rPr>
        </w:r>
        <w:r w:rsidR="00166454">
          <w:rPr>
            <w:noProof/>
            <w:webHidden/>
          </w:rPr>
          <w:fldChar w:fldCharType="separate"/>
        </w:r>
        <w:r w:rsidR="00166454">
          <w:rPr>
            <w:noProof/>
            <w:webHidden/>
          </w:rPr>
          <w:t>36</w:t>
        </w:r>
        <w:r w:rsidR="00166454">
          <w:rPr>
            <w:noProof/>
            <w:webHidden/>
          </w:rPr>
          <w:fldChar w:fldCharType="end"/>
        </w:r>
      </w:hyperlink>
    </w:p>
    <w:p w14:paraId="3701D42C" w14:textId="77777777" w:rsidR="00166454" w:rsidRDefault="00E441CE">
      <w:pPr>
        <w:pStyle w:val="TOC2"/>
        <w:rPr>
          <w:noProof/>
          <w:color w:val="auto"/>
          <w:sz w:val="22"/>
          <w:lang w:eastAsia="ja-JP"/>
        </w:rPr>
      </w:pPr>
      <w:hyperlink w:anchor="_Toc428366908" w:history="1">
        <w:r w:rsidR="00166454" w:rsidRPr="00C50743">
          <w:rPr>
            <w:rStyle w:val="Hyperlink"/>
            <w:noProof/>
            <w:lang w:val="es-ES"/>
          </w:rPr>
          <w:t>Funcionalidad de Microsoft Identity Manager 2016</w:t>
        </w:r>
        <w:r w:rsidR="00166454">
          <w:rPr>
            <w:noProof/>
            <w:webHidden/>
          </w:rPr>
          <w:tab/>
        </w:r>
        <w:r w:rsidR="00166454">
          <w:rPr>
            <w:noProof/>
            <w:webHidden/>
          </w:rPr>
          <w:fldChar w:fldCharType="begin"/>
        </w:r>
        <w:r w:rsidR="00166454">
          <w:rPr>
            <w:noProof/>
            <w:webHidden/>
          </w:rPr>
          <w:instrText xml:space="preserve"> PAGEREF _Toc428366908 \h </w:instrText>
        </w:r>
        <w:r w:rsidR="00166454">
          <w:rPr>
            <w:noProof/>
            <w:webHidden/>
          </w:rPr>
        </w:r>
        <w:r w:rsidR="00166454">
          <w:rPr>
            <w:noProof/>
            <w:webHidden/>
          </w:rPr>
          <w:fldChar w:fldCharType="separate"/>
        </w:r>
        <w:r w:rsidR="00166454">
          <w:rPr>
            <w:noProof/>
            <w:webHidden/>
          </w:rPr>
          <w:t>38</w:t>
        </w:r>
        <w:r w:rsidR="00166454">
          <w:rPr>
            <w:noProof/>
            <w:webHidden/>
          </w:rPr>
          <w:fldChar w:fldCharType="end"/>
        </w:r>
      </w:hyperlink>
    </w:p>
    <w:p w14:paraId="5C355AFF" w14:textId="77777777" w:rsidR="00166454" w:rsidRDefault="00E441CE">
      <w:pPr>
        <w:pStyle w:val="TOC2"/>
        <w:rPr>
          <w:noProof/>
          <w:color w:val="auto"/>
          <w:sz w:val="22"/>
          <w:lang w:eastAsia="ja-JP"/>
        </w:rPr>
      </w:pPr>
      <w:hyperlink w:anchor="_Toc428366909" w:history="1">
        <w:r w:rsidR="00166454" w:rsidRPr="00C50743">
          <w:rPr>
            <w:rStyle w:val="Hyperlink"/>
            <w:noProof/>
          </w:rPr>
          <w:t>Microsoft Application Virtualization Hosting para Desktops</w:t>
        </w:r>
        <w:r w:rsidR="00166454">
          <w:rPr>
            <w:noProof/>
            <w:webHidden/>
          </w:rPr>
          <w:tab/>
        </w:r>
        <w:r w:rsidR="00166454">
          <w:rPr>
            <w:noProof/>
            <w:webHidden/>
          </w:rPr>
          <w:fldChar w:fldCharType="begin"/>
        </w:r>
        <w:r w:rsidR="00166454">
          <w:rPr>
            <w:noProof/>
            <w:webHidden/>
          </w:rPr>
          <w:instrText xml:space="preserve"> PAGEREF _Toc428366909 \h </w:instrText>
        </w:r>
        <w:r w:rsidR="00166454">
          <w:rPr>
            <w:noProof/>
            <w:webHidden/>
          </w:rPr>
        </w:r>
        <w:r w:rsidR="00166454">
          <w:rPr>
            <w:noProof/>
            <w:webHidden/>
          </w:rPr>
          <w:fldChar w:fldCharType="separate"/>
        </w:r>
        <w:r w:rsidR="00166454">
          <w:rPr>
            <w:noProof/>
            <w:webHidden/>
          </w:rPr>
          <w:t>39</w:t>
        </w:r>
        <w:r w:rsidR="00166454">
          <w:rPr>
            <w:noProof/>
            <w:webHidden/>
          </w:rPr>
          <w:fldChar w:fldCharType="end"/>
        </w:r>
      </w:hyperlink>
    </w:p>
    <w:p w14:paraId="05F0DFA0" w14:textId="77777777" w:rsidR="00166454" w:rsidRDefault="00E441CE">
      <w:pPr>
        <w:pStyle w:val="TOC2"/>
        <w:rPr>
          <w:noProof/>
          <w:color w:val="auto"/>
          <w:sz w:val="22"/>
          <w:lang w:eastAsia="ja-JP"/>
        </w:rPr>
      </w:pPr>
      <w:hyperlink w:anchor="_Toc428366910" w:history="1">
        <w:r w:rsidR="00166454" w:rsidRPr="00C50743">
          <w:rPr>
            <w:rStyle w:val="Hyperlink"/>
            <w:noProof/>
            <w:lang w:val="es-ES"/>
          </w:rPr>
          <w:t>Microsoft Application Virtualization para Servicios de Escritorio remoto</w:t>
        </w:r>
        <w:r w:rsidR="00166454">
          <w:rPr>
            <w:noProof/>
            <w:webHidden/>
          </w:rPr>
          <w:tab/>
        </w:r>
        <w:r w:rsidR="00166454">
          <w:rPr>
            <w:noProof/>
            <w:webHidden/>
          </w:rPr>
          <w:fldChar w:fldCharType="begin"/>
        </w:r>
        <w:r w:rsidR="00166454">
          <w:rPr>
            <w:noProof/>
            <w:webHidden/>
          </w:rPr>
          <w:instrText xml:space="preserve"> PAGEREF _Toc428366910 \h </w:instrText>
        </w:r>
        <w:r w:rsidR="00166454">
          <w:rPr>
            <w:noProof/>
            <w:webHidden/>
          </w:rPr>
        </w:r>
        <w:r w:rsidR="00166454">
          <w:rPr>
            <w:noProof/>
            <w:webHidden/>
          </w:rPr>
          <w:fldChar w:fldCharType="separate"/>
        </w:r>
        <w:r w:rsidR="00166454">
          <w:rPr>
            <w:noProof/>
            <w:webHidden/>
          </w:rPr>
          <w:t>39</w:t>
        </w:r>
        <w:r w:rsidR="00166454">
          <w:rPr>
            <w:noProof/>
            <w:webHidden/>
          </w:rPr>
          <w:fldChar w:fldCharType="end"/>
        </w:r>
      </w:hyperlink>
    </w:p>
    <w:p w14:paraId="04BFC1B0" w14:textId="77777777" w:rsidR="00166454" w:rsidRDefault="00E441CE">
      <w:pPr>
        <w:pStyle w:val="TOC2"/>
        <w:rPr>
          <w:noProof/>
          <w:color w:val="auto"/>
          <w:sz w:val="22"/>
          <w:lang w:eastAsia="ja-JP"/>
        </w:rPr>
      </w:pPr>
      <w:hyperlink w:anchor="_Toc428366911" w:history="1">
        <w:r w:rsidR="00166454" w:rsidRPr="00C50743">
          <w:rPr>
            <w:rStyle w:val="Hyperlink"/>
            <w:noProof/>
            <w:lang w:val="es-ES"/>
          </w:rPr>
          <w:t>Microsoft Dynamics AX 2012 R3</w:t>
        </w:r>
        <w:r w:rsidR="00166454">
          <w:rPr>
            <w:noProof/>
            <w:webHidden/>
          </w:rPr>
          <w:tab/>
        </w:r>
        <w:r w:rsidR="00166454">
          <w:rPr>
            <w:noProof/>
            <w:webHidden/>
          </w:rPr>
          <w:fldChar w:fldCharType="begin"/>
        </w:r>
        <w:r w:rsidR="00166454">
          <w:rPr>
            <w:noProof/>
            <w:webHidden/>
          </w:rPr>
          <w:instrText xml:space="preserve"> PAGEREF _Toc428366911 \h </w:instrText>
        </w:r>
        <w:r w:rsidR="00166454">
          <w:rPr>
            <w:noProof/>
            <w:webHidden/>
          </w:rPr>
        </w:r>
        <w:r w:rsidR="00166454">
          <w:rPr>
            <w:noProof/>
            <w:webHidden/>
          </w:rPr>
          <w:fldChar w:fldCharType="separate"/>
        </w:r>
        <w:r w:rsidR="00166454">
          <w:rPr>
            <w:noProof/>
            <w:webHidden/>
          </w:rPr>
          <w:t>39</w:t>
        </w:r>
        <w:r w:rsidR="00166454">
          <w:rPr>
            <w:noProof/>
            <w:webHidden/>
          </w:rPr>
          <w:fldChar w:fldCharType="end"/>
        </w:r>
      </w:hyperlink>
    </w:p>
    <w:p w14:paraId="4B763821" w14:textId="77777777" w:rsidR="00166454" w:rsidRDefault="00E441CE">
      <w:pPr>
        <w:pStyle w:val="TOC2"/>
        <w:rPr>
          <w:noProof/>
          <w:color w:val="auto"/>
          <w:sz w:val="22"/>
          <w:lang w:eastAsia="ja-JP"/>
        </w:rPr>
      </w:pPr>
      <w:hyperlink w:anchor="_Toc428366912" w:history="1">
        <w:r w:rsidR="00166454" w:rsidRPr="00C50743">
          <w:rPr>
            <w:rStyle w:val="Hyperlink"/>
            <w:noProof/>
            <w:lang w:val="es-ES"/>
          </w:rPr>
          <w:t>Microsoft Dynamics C5 2012</w:t>
        </w:r>
        <w:r w:rsidR="00166454">
          <w:rPr>
            <w:noProof/>
            <w:webHidden/>
          </w:rPr>
          <w:tab/>
        </w:r>
        <w:r w:rsidR="00166454">
          <w:rPr>
            <w:noProof/>
            <w:webHidden/>
          </w:rPr>
          <w:fldChar w:fldCharType="begin"/>
        </w:r>
        <w:r w:rsidR="00166454">
          <w:rPr>
            <w:noProof/>
            <w:webHidden/>
          </w:rPr>
          <w:instrText xml:space="preserve"> PAGEREF _Toc428366912 \h </w:instrText>
        </w:r>
        <w:r w:rsidR="00166454">
          <w:rPr>
            <w:noProof/>
            <w:webHidden/>
          </w:rPr>
        </w:r>
        <w:r w:rsidR="00166454">
          <w:rPr>
            <w:noProof/>
            <w:webHidden/>
          </w:rPr>
          <w:fldChar w:fldCharType="separate"/>
        </w:r>
        <w:r w:rsidR="00166454">
          <w:rPr>
            <w:noProof/>
            <w:webHidden/>
          </w:rPr>
          <w:t>41</w:t>
        </w:r>
        <w:r w:rsidR="00166454">
          <w:rPr>
            <w:noProof/>
            <w:webHidden/>
          </w:rPr>
          <w:fldChar w:fldCharType="end"/>
        </w:r>
      </w:hyperlink>
    </w:p>
    <w:p w14:paraId="115436DD" w14:textId="77777777" w:rsidR="00166454" w:rsidRDefault="00E441CE">
      <w:pPr>
        <w:pStyle w:val="TOC2"/>
        <w:rPr>
          <w:noProof/>
          <w:color w:val="auto"/>
          <w:sz w:val="22"/>
          <w:lang w:eastAsia="ja-JP"/>
        </w:rPr>
      </w:pPr>
      <w:hyperlink w:anchor="_Toc428366913" w:history="1">
        <w:r w:rsidR="00166454" w:rsidRPr="00C50743">
          <w:rPr>
            <w:rStyle w:val="Hyperlink"/>
            <w:noProof/>
          </w:rPr>
          <w:t>Microsoft Dynamics CRM 2015 Service Provider</w:t>
        </w:r>
        <w:r w:rsidR="00166454">
          <w:rPr>
            <w:noProof/>
            <w:webHidden/>
          </w:rPr>
          <w:tab/>
        </w:r>
        <w:r w:rsidR="00166454">
          <w:rPr>
            <w:noProof/>
            <w:webHidden/>
          </w:rPr>
          <w:fldChar w:fldCharType="begin"/>
        </w:r>
        <w:r w:rsidR="00166454">
          <w:rPr>
            <w:noProof/>
            <w:webHidden/>
          </w:rPr>
          <w:instrText xml:space="preserve"> PAGEREF _Toc428366913 \h </w:instrText>
        </w:r>
        <w:r w:rsidR="00166454">
          <w:rPr>
            <w:noProof/>
            <w:webHidden/>
          </w:rPr>
        </w:r>
        <w:r w:rsidR="00166454">
          <w:rPr>
            <w:noProof/>
            <w:webHidden/>
          </w:rPr>
          <w:fldChar w:fldCharType="separate"/>
        </w:r>
        <w:r w:rsidR="00166454">
          <w:rPr>
            <w:noProof/>
            <w:webHidden/>
          </w:rPr>
          <w:t>42</w:t>
        </w:r>
        <w:r w:rsidR="00166454">
          <w:rPr>
            <w:noProof/>
            <w:webHidden/>
          </w:rPr>
          <w:fldChar w:fldCharType="end"/>
        </w:r>
      </w:hyperlink>
    </w:p>
    <w:p w14:paraId="66C96CD6" w14:textId="77777777" w:rsidR="00166454" w:rsidRDefault="00E441CE">
      <w:pPr>
        <w:pStyle w:val="TOC2"/>
        <w:rPr>
          <w:noProof/>
          <w:color w:val="auto"/>
          <w:sz w:val="22"/>
          <w:lang w:eastAsia="ja-JP"/>
        </w:rPr>
      </w:pPr>
      <w:hyperlink w:anchor="_Toc428366914" w:history="1">
        <w:r w:rsidR="00166454" w:rsidRPr="00C50743">
          <w:rPr>
            <w:rStyle w:val="Hyperlink"/>
            <w:noProof/>
            <w:lang w:val="es-ES"/>
          </w:rPr>
          <w:t>Microsoft Dynamics GP 2015 R2</w:t>
        </w:r>
        <w:r w:rsidR="00166454">
          <w:rPr>
            <w:noProof/>
            <w:webHidden/>
          </w:rPr>
          <w:tab/>
        </w:r>
        <w:r w:rsidR="00166454">
          <w:rPr>
            <w:noProof/>
            <w:webHidden/>
          </w:rPr>
          <w:fldChar w:fldCharType="begin"/>
        </w:r>
        <w:r w:rsidR="00166454">
          <w:rPr>
            <w:noProof/>
            <w:webHidden/>
          </w:rPr>
          <w:instrText xml:space="preserve"> PAGEREF _Toc428366914 \h </w:instrText>
        </w:r>
        <w:r w:rsidR="00166454">
          <w:rPr>
            <w:noProof/>
            <w:webHidden/>
          </w:rPr>
        </w:r>
        <w:r w:rsidR="00166454">
          <w:rPr>
            <w:noProof/>
            <w:webHidden/>
          </w:rPr>
          <w:fldChar w:fldCharType="separate"/>
        </w:r>
        <w:r w:rsidR="00166454">
          <w:rPr>
            <w:noProof/>
            <w:webHidden/>
          </w:rPr>
          <w:t>42</w:t>
        </w:r>
        <w:r w:rsidR="00166454">
          <w:rPr>
            <w:noProof/>
            <w:webHidden/>
          </w:rPr>
          <w:fldChar w:fldCharType="end"/>
        </w:r>
      </w:hyperlink>
    </w:p>
    <w:p w14:paraId="5861428E" w14:textId="77777777" w:rsidR="00166454" w:rsidRDefault="00E441CE">
      <w:pPr>
        <w:pStyle w:val="TOC2"/>
        <w:rPr>
          <w:noProof/>
          <w:color w:val="auto"/>
          <w:sz w:val="22"/>
          <w:lang w:eastAsia="ja-JP"/>
        </w:rPr>
      </w:pPr>
      <w:hyperlink w:anchor="_Toc428366915" w:history="1">
        <w:r w:rsidR="00166454" w:rsidRPr="00C50743">
          <w:rPr>
            <w:rStyle w:val="Hyperlink"/>
            <w:noProof/>
            <w:lang w:val="es-ES"/>
          </w:rPr>
          <w:t>Microsoft Dynamics NAV 2015</w:t>
        </w:r>
        <w:r w:rsidR="00166454">
          <w:rPr>
            <w:noProof/>
            <w:webHidden/>
          </w:rPr>
          <w:tab/>
        </w:r>
        <w:r w:rsidR="00166454">
          <w:rPr>
            <w:noProof/>
            <w:webHidden/>
          </w:rPr>
          <w:fldChar w:fldCharType="begin"/>
        </w:r>
        <w:r w:rsidR="00166454">
          <w:rPr>
            <w:noProof/>
            <w:webHidden/>
          </w:rPr>
          <w:instrText xml:space="preserve"> PAGEREF _Toc428366915 \h </w:instrText>
        </w:r>
        <w:r w:rsidR="00166454">
          <w:rPr>
            <w:noProof/>
            <w:webHidden/>
          </w:rPr>
        </w:r>
        <w:r w:rsidR="00166454">
          <w:rPr>
            <w:noProof/>
            <w:webHidden/>
          </w:rPr>
          <w:fldChar w:fldCharType="separate"/>
        </w:r>
        <w:r w:rsidR="00166454">
          <w:rPr>
            <w:noProof/>
            <w:webHidden/>
          </w:rPr>
          <w:t>44</w:t>
        </w:r>
        <w:r w:rsidR="00166454">
          <w:rPr>
            <w:noProof/>
            <w:webHidden/>
          </w:rPr>
          <w:fldChar w:fldCharType="end"/>
        </w:r>
      </w:hyperlink>
    </w:p>
    <w:p w14:paraId="2643223F" w14:textId="77777777" w:rsidR="00166454" w:rsidRDefault="00E441CE">
      <w:pPr>
        <w:pStyle w:val="TOC2"/>
        <w:rPr>
          <w:noProof/>
          <w:color w:val="auto"/>
          <w:sz w:val="22"/>
          <w:lang w:eastAsia="ja-JP"/>
        </w:rPr>
      </w:pPr>
      <w:hyperlink w:anchor="_Toc428366916" w:history="1">
        <w:r w:rsidR="00166454" w:rsidRPr="00C50743">
          <w:rPr>
            <w:rStyle w:val="Hyperlink"/>
            <w:noProof/>
            <w:lang w:val="es-ES"/>
          </w:rPr>
          <w:t>Microsoft Dynamics SL 2015</w:t>
        </w:r>
        <w:r w:rsidR="00166454">
          <w:rPr>
            <w:noProof/>
            <w:webHidden/>
          </w:rPr>
          <w:tab/>
        </w:r>
        <w:r w:rsidR="00166454">
          <w:rPr>
            <w:noProof/>
            <w:webHidden/>
          </w:rPr>
          <w:fldChar w:fldCharType="begin"/>
        </w:r>
        <w:r w:rsidR="00166454">
          <w:rPr>
            <w:noProof/>
            <w:webHidden/>
          </w:rPr>
          <w:instrText xml:space="preserve"> PAGEREF _Toc428366916 \h </w:instrText>
        </w:r>
        <w:r w:rsidR="00166454">
          <w:rPr>
            <w:noProof/>
            <w:webHidden/>
          </w:rPr>
        </w:r>
        <w:r w:rsidR="00166454">
          <w:rPr>
            <w:noProof/>
            <w:webHidden/>
          </w:rPr>
          <w:fldChar w:fldCharType="separate"/>
        </w:r>
        <w:r w:rsidR="00166454">
          <w:rPr>
            <w:noProof/>
            <w:webHidden/>
          </w:rPr>
          <w:t>45</w:t>
        </w:r>
        <w:r w:rsidR="00166454">
          <w:rPr>
            <w:noProof/>
            <w:webHidden/>
          </w:rPr>
          <w:fldChar w:fldCharType="end"/>
        </w:r>
      </w:hyperlink>
    </w:p>
    <w:p w14:paraId="78858A7F" w14:textId="77777777" w:rsidR="00166454" w:rsidRDefault="00E441CE">
      <w:pPr>
        <w:pStyle w:val="TOC2"/>
        <w:rPr>
          <w:noProof/>
          <w:color w:val="auto"/>
          <w:sz w:val="22"/>
          <w:lang w:eastAsia="ja-JP"/>
        </w:rPr>
      </w:pPr>
      <w:hyperlink w:anchor="_Toc428366917" w:history="1">
        <w:r w:rsidR="00166454" w:rsidRPr="00C50743">
          <w:rPr>
            <w:rStyle w:val="Hyperlink"/>
            <w:noProof/>
          </w:rPr>
          <w:t>Microsoft User Experience Virtualization Hosting para Desktops v2.1</w:t>
        </w:r>
        <w:r w:rsidR="00166454">
          <w:rPr>
            <w:noProof/>
            <w:webHidden/>
          </w:rPr>
          <w:tab/>
        </w:r>
        <w:r w:rsidR="00166454">
          <w:rPr>
            <w:noProof/>
            <w:webHidden/>
          </w:rPr>
          <w:fldChar w:fldCharType="begin"/>
        </w:r>
        <w:r w:rsidR="00166454">
          <w:rPr>
            <w:noProof/>
            <w:webHidden/>
          </w:rPr>
          <w:instrText xml:space="preserve"> PAGEREF _Toc428366917 \h </w:instrText>
        </w:r>
        <w:r w:rsidR="00166454">
          <w:rPr>
            <w:noProof/>
            <w:webHidden/>
          </w:rPr>
        </w:r>
        <w:r w:rsidR="00166454">
          <w:rPr>
            <w:noProof/>
            <w:webHidden/>
          </w:rPr>
          <w:fldChar w:fldCharType="separate"/>
        </w:r>
        <w:r w:rsidR="00166454">
          <w:rPr>
            <w:noProof/>
            <w:webHidden/>
          </w:rPr>
          <w:t>46</w:t>
        </w:r>
        <w:r w:rsidR="00166454">
          <w:rPr>
            <w:noProof/>
            <w:webHidden/>
          </w:rPr>
          <w:fldChar w:fldCharType="end"/>
        </w:r>
      </w:hyperlink>
    </w:p>
    <w:p w14:paraId="361F3282" w14:textId="77777777" w:rsidR="00166454" w:rsidRDefault="00E441CE">
      <w:pPr>
        <w:pStyle w:val="TOC2"/>
        <w:rPr>
          <w:noProof/>
          <w:color w:val="auto"/>
          <w:sz w:val="22"/>
          <w:lang w:eastAsia="ja-JP"/>
        </w:rPr>
      </w:pPr>
      <w:hyperlink w:anchor="_Toc428366918" w:history="1">
        <w:r w:rsidR="00166454" w:rsidRPr="00C50743">
          <w:rPr>
            <w:rStyle w:val="Hyperlink"/>
            <w:noProof/>
            <w:lang w:val="es-ES"/>
          </w:rPr>
          <w:t>Office Multi Language Pack 2013</w:t>
        </w:r>
        <w:r w:rsidR="00166454">
          <w:rPr>
            <w:noProof/>
            <w:webHidden/>
          </w:rPr>
          <w:tab/>
        </w:r>
        <w:r w:rsidR="00166454">
          <w:rPr>
            <w:noProof/>
            <w:webHidden/>
          </w:rPr>
          <w:fldChar w:fldCharType="begin"/>
        </w:r>
        <w:r w:rsidR="00166454">
          <w:rPr>
            <w:noProof/>
            <w:webHidden/>
          </w:rPr>
          <w:instrText xml:space="preserve"> PAGEREF _Toc428366918 \h </w:instrText>
        </w:r>
        <w:r w:rsidR="00166454">
          <w:rPr>
            <w:noProof/>
            <w:webHidden/>
          </w:rPr>
        </w:r>
        <w:r w:rsidR="00166454">
          <w:rPr>
            <w:noProof/>
            <w:webHidden/>
          </w:rPr>
          <w:fldChar w:fldCharType="separate"/>
        </w:r>
        <w:r w:rsidR="00166454">
          <w:rPr>
            <w:noProof/>
            <w:webHidden/>
          </w:rPr>
          <w:t>46</w:t>
        </w:r>
        <w:r w:rsidR="00166454">
          <w:rPr>
            <w:noProof/>
            <w:webHidden/>
          </w:rPr>
          <w:fldChar w:fldCharType="end"/>
        </w:r>
      </w:hyperlink>
    </w:p>
    <w:p w14:paraId="65E16F2E" w14:textId="77777777" w:rsidR="00166454" w:rsidRDefault="00E441CE">
      <w:pPr>
        <w:pStyle w:val="TOC2"/>
        <w:rPr>
          <w:noProof/>
          <w:color w:val="auto"/>
          <w:sz w:val="22"/>
          <w:lang w:eastAsia="ja-JP"/>
        </w:rPr>
      </w:pPr>
      <w:hyperlink w:anchor="_Toc428366919" w:history="1">
        <w:r w:rsidR="00166454" w:rsidRPr="00C50743">
          <w:rPr>
            <w:rStyle w:val="Hyperlink"/>
            <w:noProof/>
            <w:lang w:val="es-ES"/>
          </w:rPr>
          <w:t>Office Professional Plus 2016</w:t>
        </w:r>
        <w:r w:rsidR="00166454">
          <w:rPr>
            <w:noProof/>
            <w:webHidden/>
          </w:rPr>
          <w:tab/>
        </w:r>
        <w:r w:rsidR="00166454">
          <w:rPr>
            <w:noProof/>
            <w:webHidden/>
          </w:rPr>
          <w:fldChar w:fldCharType="begin"/>
        </w:r>
        <w:r w:rsidR="00166454">
          <w:rPr>
            <w:noProof/>
            <w:webHidden/>
          </w:rPr>
          <w:instrText xml:space="preserve"> PAGEREF _Toc428366919 \h </w:instrText>
        </w:r>
        <w:r w:rsidR="00166454">
          <w:rPr>
            <w:noProof/>
            <w:webHidden/>
          </w:rPr>
        </w:r>
        <w:r w:rsidR="00166454">
          <w:rPr>
            <w:noProof/>
            <w:webHidden/>
          </w:rPr>
          <w:fldChar w:fldCharType="separate"/>
        </w:r>
        <w:r w:rsidR="00166454">
          <w:rPr>
            <w:noProof/>
            <w:webHidden/>
          </w:rPr>
          <w:t>47</w:t>
        </w:r>
        <w:r w:rsidR="00166454">
          <w:rPr>
            <w:noProof/>
            <w:webHidden/>
          </w:rPr>
          <w:fldChar w:fldCharType="end"/>
        </w:r>
      </w:hyperlink>
    </w:p>
    <w:p w14:paraId="14731C45" w14:textId="77777777" w:rsidR="00166454" w:rsidRDefault="00E441CE">
      <w:pPr>
        <w:pStyle w:val="TOC2"/>
        <w:rPr>
          <w:noProof/>
          <w:color w:val="auto"/>
          <w:sz w:val="22"/>
          <w:lang w:eastAsia="ja-JP"/>
        </w:rPr>
      </w:pPr>
      <w:hyperlink w:anchor="_Toc428366920" w:history="1">
        <w:r w:rsidR="00166454" w:rsidRPr="00C50743">
          <w:rPr>
            <w:rStyle w:val="Hyperlink"/>
            <w:noProof/>
            <w:lang w:val="es-ES"/>
          </w:rPr>
          <w:t>Office Standard 2016</w:t>
        </w:r>
        <w:r w:rsidR="00166454">
          <w:rPr>
            <w:noProof/>
            <w:webHidden/>
          </w:rPr>
          <w:tab/>
        </w:r>
        <w:r w:rsidR="00166454">
          <w:rPr>
            <w:noProof/>
            <w:webHidden/>
          </w:rPr>
          <w:fldChar w:fldCharType="begin"/>
        </w:r>
        <w:r w:rsidR="00166454">
          <w:rPr>
            <w:noProof/>
            <w:webHidden/>
          </w:rPr>
          <w:instrText xml:space="preserve"> PAGEREF _Toc428366920 \h </w:instrText>
        </w:r>
        <w:r w:rsidR="00166454">
          <w:rPr>
            <w:noProof/>
            <w:webHidden/>
          </w:rPr>
        </w:r>
        <w:r w:rsidR="00166454">
          <w:rPr>
            <w:noProof/>
            <w:webHidden/>
          </w:rPr>
          <w:fldChar w:fldCharType="separate"/>
        </w:r>
        <w:r w:rsidR="00166454">
          <w:rPr>
            <w:noProof/>
            <w:webHidden/>
          </w:rPr>
          <w:t>47</w:t>
        </w:r>
        <w:r w:rsidR="00166454">
          <w:rPr>
            <w:noProof/>
            <w:webHidden/>
          </w:rPr>
          <w:fldChar w:fldCharType="end"/>
        </w:r>
      </w:hyperlink>
    </w:p>
    <w:p w14:paraId="1F102D67" w14:textId="77777777" w:rsidR="00166454" w:rsidRDefault="00E441CE">
      <w:pPr>
        <w:pStyle w:val="TOC2"/>
        <w:rPr>
          <w:noProof/>
          <w:color w:val="auto"/>
          <w:sz w:val="22"/>
          <w:lang w:eastAsia="ja-JP"/>
        </w:rPr>
      </w:pPr>
      <w:hyperlink w:anchor="_Toc428366921" w:history="1">
        <w:r w:rsidR="00166454" w:rsidRPr="00C50743">
          <w:rPr>
            <w:rStyle w:val="Hyperlink"/>
            <w:noProof/>
            <w:lang w:val="es-ES"/>
          </w:rPr>
          <w:t>Productivity Suite</w:t>
        </w:r>
        <w:r w:rsidR="00166454">
          <w:rPr>
            <w:noProof/>
            <w:webHidden/>
          </w:rPr>
          <w:tab/>
        </w:r>
        <w:r w:rsidR="00166454">
          <w:rPr>
            <w:noProof/>
            <w:webHidden/>
          </w:rPr>
          <w:fldChar w:fldCharType="begin"/>
        </w:r>
        <w:r w:rsidR="00166454">
          <w:rPr>
            <w:noProof/>
            <w:webHidden/>
          </w:rPr>
          <w:instrText xml:space="preserve"> PAGEREF _Toc428366921 \h </w:instrText>
        </w:r>
        <w:r w:rsidR="00166454">
          <w:rPr>
            <w:noProof/>
            <w:webHidden/>
          </w:rPr>
        </w:r>
        <w:r w:rsidR="00166454">
          <w:rPr>
            <w:noProof/>
            <w:webHidden/>
          </w:rPr>
          <w:fldChar w:fldCharType="separate"/>
        </w:r>
        <w:r w:rsidR="00166454">
          <w:rPr>
            <w:noProof/>
            <w:webHidden/>
          </w:rPr>
          <w:t>47</w:t>
        </w:r>
        <w:r w:rsidR="00166454">
          <w:rPr>
            <w:noProof/>
            <w:webHidden/>
          </w:rPr>
          <w:fldChar w:fldCharType="end"/>
        </w:r>
      </w:hyperlink>
    </w:p>
    <w:p w14:paraId="4AAA93F2" w14:textId="77777777" w:rsidR="00166454" w:rsidRDefault="00E441CE">
      <w:pPr>
        <w:pStyle w:val="TOC2"/>
        <w:rPr>
          <w:noProof/>
          <w:color w:val="auto"/>
          <w:sz w:val="22"/>
          <w:lang w:eastAsia="ja-JP"/>
        </w:rPr>
      </w:pPr>
      <w:hyperlink w:anchor="_Toc428366922" w:history="1">
        <w:r w:rsidR="00166454" w:rsidRPr="00C50743">
          <w:rPr>
            <w:rStyle w:val="Hyperlink"/>
            <w:noProof/>
            <w:lang w:val="es-ES"/>
          </w:rPr>
          <w:t>Project 2016 Professional</w:t>
        </w:r>
        <w:r w:rsidR="00166454">
          <w:rPr>
            <w:noProof/>
            <w:webHidden/>
          </w:rPr>
          <w:tab/>
        </w:r>
        <w:r w:rsidR="00166454">
          <w:rPr>
            <w:noProof/>
            <w:webHidden/>
          </w:rPr>
          <w:fldChar w:fldCharType="begin"/>
        </w:r>
        <w:r w:rsidR="00166454">
          <w:rPr>
            <w:noProof/>
            <w:webHidden/>
          </w:rPr>
          <w:instrText xml:space="preserve"> PAGEREF _Toc428366922 \h </w:instrText>
        </w:r>
        <w:r w:rsidR="00166454">
          <w:rPr>
            <w:noProof/>
            <w:webHidden/>
          </w:rPr>
        </w:r>
        <w:r w:rsidR="00166454">
          <w:rPr>
            <w:noProof/>
            <w:webHidden/>
          </w:rPr>
          <w:fldChar w:fldCharType="separate"/>
        </w:r>
        <w:r w:rsidR="00166454">
          <w:rPr>
            <w:noProof/>
            <w:webHidden/>
          </w:rPr>
          <w:t>48</w:t>
        </w:r>
        <w:r w:rsidR="00166454">
          <w:rPr>
            <w:noProof/>
            <w:webHidden/>
          </w:rPr>
          <w:fldChar w:fldCharType="end"/>
        </w:r>
      </w:hyperlink>
    </w:p>
    <w:p w14:paraId="0CFA885A" w14:textId="77777777" w:rsidR="00166454" w:rsidRDefault="00E441CE">
      <w:pPr>
        <w:pStyle w:val="TOC2"/>
        <w:rPr>
          <w:noProof/>
          <w:color w:val="auto"/>
          <w:sz w:val="22"/>
          <w:lang w:eastAsia="ja-JP"/>
        </w:rPr>
      </w:pPr>
      <w:hyperlink w:anchor="_Toc428366923" w:history="1">
        <w:r w:rsidR="00166454" w:rsidRPr="00C50743">
          <w:rPr>
            <w:rStyle w:val="Hyperlink"/>
            <w:noProof/>
            <w:lang w:val="es-ES"/>
          </w:rPr>
          <w:t>Project 2016 Standard</w:t>
        </w:r>
        <w:r w:rsidR="00166454">
          <w:rPr>
            <w:noProof/>
            <w:webHidden/>
          </w:rPr>
          <w:tab/>
        </w:r>
        <w:r w:rsidR="00166454">
          <w:rPr>
            <w:noProof/>
            <w:webHidden/>
          </w:rPr>
          <w:fldChar w:fldCharType="begin"/>
        </w:r>
        <w:r w:rsidR="00166454">
          <w:rPr>
            <w:noProof/>
            <w:webHidden/>
          </w:rPr>
          <w:instrText xml:space="preserve"> PAGEREF _Toc428366923 \h </w:instrText>
        </w:r>
        <w:r w:rsidR="00166454">
          <w:rPr>
            <w:noProof/>
            <w:webHidden/>
          </w:rPr>
        </w:r>
        <w:r w:rsidR="00166454">
          <w:rPr>
            <w:noProof/>
            <w:webHidden/>
          </w:rPr>
          <w:fldChar w:fldCharType="separate"/>
        </w:r>
        <w:r w:rsidR="00166454">
          <w:rPr>
            <w:noProof/>
            <w:webHidden/>
          </w:rPr>
          <w:t>48</w:t>
        </w:r>
        <w:r w:rsidR="00166454">
          <w:rPr>
            <w:noProof/>
            <w:webHidden/>
          </w:rPr>
          <w:fldChar w:fldCharType="end"/>
        </w:r>
      </w:hyperlink>
    </w:p>
    <w:p w14:paraId="024DAB95" w14:textId="77777777" w:rsidR="00166454" w:rsidRDefault="00E441CE">
      <w:pPr>
        <w:pStyle w:val="TOC2"/>
        <w:rPr>
          <w:noProof/>
          <w:color w:val="auto"/>
          <w:sz w:val="22"/>
          <w:lang w:eastAsia="ja-JP"/>
        </w:rPr>
      </w:pPr>
      <w:hyperlink w:anchor="_Toc428366924" w:history="1">
        <w:r w:rsidR="00166454" w:rsidRPr="00C50743">
          <w:rPr>
            <w:rStyle w:val="Hyperlink"/>
            <w:noProof/>
            <w:lang w:val="es-ES"/>
          </w:rPr>
          <w:t>Project Server 2013</w:t>
        </w:r>
        <w:r w:rsidR="00166454">
          <w:rPr>
            <w:noProof/>
            <w:webHidden/>
          </w:rPr>
          <w:tab/>
        </w:r>
        <w:r w:rsidR="00166454">
          <w:rPr>
            <w:noProof/>
            <w:webHidden/>
          </w:rPr>
          <w:fldChar w:fldCharType="begin"/>
        </w:r>
        <w:r w:rsidR="00166454">
          <w:rPr>
            <w:noProof/>
            <w:webHidden/>
          </w:rPr>
          <w:instrText xml:space="preserve"> PAGEREF _Toc428366924 \h </w:instrText>
        </w:r>
        <w:r w:rsidR="00166454">
          <w:rPr>
            <w:noProof/>
            <w:webHidden/>
          </w:rPr>
        </w:r>
        <w:r w:rsidR="00166454">
          <w:rPr>
            <w:noProof/>
            <w:webHidden/>
          </w:rPr>
          <w:fldChar w:fldCharType="separate"/>
        </w:r>
        <w:r w:rsidR="00166454">
          <w:rPr>
            <w:noProof/>
            <w:webHidden/>
          </w:rPr>
          <w:t>49</w:t>
        </w:r>
        <w:r w:rsidR="00166454">
          <w:rPr>
            <w:noProof/>
            <w:webHidden/>
          </w:rPr>
          <w:fldChar w:fldCharType="end"/>
        </w:r>
      </w:hyperlink>
    </w:p>
    <w:p w14:paraId="78BC2028" w14:textId="77777777" w:rsidR="00166454" w:rsidRDefault="00E441CE">
      <w:pPr>
        <w:pStyle w:val="TOC2"/>
        <w:rPr>
          <w:noProof/>
          <w:color w:val="auto"/>
          <w:sz w:val="22"/>
          <w:lang w:eastAsia="ja-JP"/>
        </w:rPr>
      </w:pPr>
      <w:hyperlink w:anchor="_Toc428366925" w:history="1">
        <w:r w:rsidR="00166454" w:rsidRPr="00C50743">
          <w:rPr>
            <w:rStyle w:val="Hyperlink"/>
            <w:noProof/>
            <w:lang w:val="es-ES"/>
          </w:rPr>
          <w:t>SharePoint Server 2013</w:t>
        </w:r>
        <w:r w:rsidR="00166454">
          <w:rPr>
            <w:noProof/>
            <w:webHidden/>
          </w:rPr>
          <w:tab/>
        </w:r>
        <w:r w:rsidR="00166454">
          <w:rPr>
            <w:noProof/>
            <w:webHidden/>
          </w:rPr>
          <w:fldChar w:fldCharType="begin"/>
        </w:r>
        <w:r w:rsidR="00166454">
          <w:rPr>
            <w:noProof/>
            <w:webHidden/>
          </w:rPr>
          <w:instrText xml:space="preserve"> PAGEREF _Toc428366925 \h </w:instrText>
        </w:r>
        <w:r w:rsidR="00166454">
          <w:rPr>
            <w:noProof/>
            <w:webHidden/>
          </w:rPr>
        </w:r>
        <w:r w:rsidR="00166454">
          <w:rPr>
            <w:noProof/>
            <w:webHidden/>
          </w:rPr>
          <w:fldChar w:fldCharType="separate"/>
        </w:r>
        <w:r w:rsidR="00166454">
          <w:rPr>
            <w:noProof/>
            <w:webHidden/>
          </w:rPr>
          <w:t>49</w:t>
        </w:r>
        <w:r w:rsidR="00166454">
          <w:rPr>
            <w:noProof/>
            <w:webHidden/>
          </w:rPr>
          <w:fldChar w:fldCharType="end"/>
        </w:r>
      </w:hyperlink>
    </w:p>
    <w:p w14:paraId="642AA51A" w14:textId="77777777" w:rsidR="00166454" w:rsidRDefault="00E441CE">
      <w:pPr>
        <w:pStyle w:val="TOC2"/>
        <w:rPr>
          <w:noProof/>
          <w:color w:val="auto"/>
          <w:sz w:val="22"/>
          <w:lang w:eastAsia="ja-JP"/>
        </w:rPr>
      </w:pPr>
      <w:hyperlink w:anchor="_Toc428366926" w:history="1">
        <w:r w:rsidR="00166454" w:rsidRPr="00C50743">
          <w:rPr>
            <w:rStyle w:val="Hyperlink"/>
            <w:noProof/>
            <w:lang w:val="es-ES"/>
          </w:rPr>
          <w:t>Skype for Business Server 2015</w:t>
        </w:r>
        <w:r w:rsidR="00166454">
          <w:rPr>
            <w:noProof/>
            <w:webHidden/>
          </w:rPr>
          <w:tab/>
        </w:r>
        <w:r w:rsidR="00166454">
          <w:rPr>
            <w:noProof/>
            <w:webHidden/>
          </w:rPr>
          <w:fldChar w:fldCharType="begin"/>
        </w:r>
        <w:r w:rsidR="00166454">
          <w:rPr>
            <w:noProof/>
            <w:webHidden/>
          </w:rPr>
          <w:instrText xml:space="preserve"> PAGEREF _Toc428366926 \h </w:instrText>
        </w:r>
        <w:r w:rsidR="00166454">
          <w:rPr>
            <w:noProof/>
            <w:webHidden/>
          </w:rPr>
        </w:r>
        <w:r w:rsidR="00166454">
          <w:rPr>
            <w:noProof/>
            <w:webHidden/>
          </w:rPr>
          <w:fldChar w:fldCharType="separate"/>
        </w:r>
        <w:r w:rsidR="00166454">
          <w:rPr>
            <w:noProof/>
            <w:webHidden/>
          </w:rPr>
          <w:t>50</w:t>
        </w:r>
        <w:r w:rsidR="00166454">
          <w:rPr>
            <w:noProof/>
            <w:webHidden/>
          </w:rPr>
          <w:fldChar w:fldCharType="end"/>
        </w:r>
      </w:hyperlink>
    </w:p>
    <w:p w14:paraId="530CD00E" w14:textId="77777777" w:rsidR="00166454" w:rsidRDefault="00E441CE">
      <w:pPr>
        <w:pStyle w:val="TOC2"/>
        <w:rPr>
          <w:noProof/>
          <w:color w:val="auto"/>
          <w:sz w:val="22"/>
          <w:lang w:eastAsia="ja-JP"/>
        </w:rPr>
      </w:pPr>
      <w:hyperlink w:anchor="_Toc428366927" w:history="1">
        <w:r w:rsidR="00166454" w:rsidRPr="00C50743">
          <w:rPr>
            <w:rStyle w:val="Hyperlink"/>
            <w:noProof/>
            <w:lang w:val="es-ES"/>
          </w:rPr>
          <w:t>SQL Server 2014 Standard</w:t>
        </w:r>
        <w:r w:rsidR="00166454">
          <w:rPr>
            <w:noProof/>
            <w:webHidden/>
          </w:rPr>
          <w:tab/>
        </w:r>
        <w:r w:rsidR="00166454">
          <w:rPr>
            <w:noProof/>
            <w:webHidden/>
          </w:rPr>
          <w:fldChar w:fldCharType="begin"/>
        </w:r>
        <w:r w:rsidR="00166454">
          <w:rPr>
            <w:noProof/>
            <w:webHidden/>
          </w:rPr>
          <w:instrText xml:space="preserve"> PAGEREF _Toc428366927 \h </w:instrText>
        </w:r>
        <w:r w:rsidR="00166454">
          <w:rPr>
            <w:noProof/>
            <w:webHidden/>
          </w:rPr>
        </w:r>
        <w:r w:rsidR="00166454">
          <w:rPr>
            <w:noProof/>
            <w:webHidden/>
          </w:rPr>
          <w:fldChar w:fldCharType="separate"/>
        </w:r>
        <w:r w:rsidR="00166454">
          <w:rPr>
            <w:noProof/>
            <w:webHidden/>
          </w:rPr>
          <w:t>52</w:t>
        </w:r>
        <w:r w:rsidR="00166454">
          <w:rPr>
            <w:noProof/>
            <w:webHidden/>
          </w:rPr>
          <w:fldChar w:fldCharType="end"/>
        </w:r>
      </w:hyperlink>
    </w:p>
    <w:p w14:paraId="2D967B5C" w14:textId="77777777" w:rsidR="00166454" w:rsidRDefault="00E441CE">
      <w:pPr>
        <w:pStyle w:val="TOC2"/>
        <w:rPr>
          <w:noProof/>
          <w:color w:val="auto"/>
          <w:sz w:val="22"/>
          <w:lang w:eastAsia="ja-JP"/>
        </w:rPr>
      </w:pPr>
      <w:hyperlink w:anchor="_Toc428366928" w:history="1">
        <w:r w:rsidR="00166454" w:rsidRPr="00C50743">
          <w:rPr>
            <w:rStyle w:val="Hyperlink"/>
            <w:noProof/>
          </w:rPr>
          <w:t>Business Intelligence de SQL Server 2014</w:t>
        </w:r>
        <w:r w:rsidR="00166454">
          <w:rPr>
            <w:noProof/>
            <w:webHidden/>
          </w:rPr>
          <w:tab/>
        </w:r>
        <w:r w:rsidR="00166454">
          <w:rPr>
            <w:noProof/>
            <w:webHidden/>
          </w:rPr>
          <w:fldChar w:fldCharType="begin"/>
        </w:r>
        <w:r w:rsidR="00166454">
          <w:rPr>
            <w:noProof/>
            <w:webHidden/>
          </w:rPr>
          <w:instrText xml:space="preserve"> PAGEREF _Toc428366928 \h </w:instrText>
        </w:r>
        <w:r w:rsidR="00166454">
          <w:rPr>
            <w:noProof/>
            <w:webHidden/>
          </w:rPr>
        </w:r>
        <w:r w:rsidR="00166454">
          <w:rPr>
            <w:noProof/>
            <w:webHidden/>
          </w:rPr>
          <w:fldChar w:fldCharType="separate"/>
        </w:r>
        <w:r w:rsidR="00166454">
          <w:rPr>
            <w:noProof/>
            <w:webHidden/>
          </w:rPr>
          <w:t>52</w:t>
        </w:r>
        <w:r w:rsidR="00166454">
          <w:rPr>
            <w:noProof/>
            <w:webHidden/>
          </w:rPr>
          <w:fldChar w:fldCharType="end"/>
        </w:r>
      </w:hyperlink>
    </w:p>
    <w:p w14:paraId="01073CD6" w14:textId="77777777" w:rsidR="00166454" w:rsidRDefault="00E441CE">
      <w:pPr>
        <w:pStyle w:val="TOC2"/>
        <w:rPr>
          <w:noProof/>
          <w:color w:val="auto"/>
          <w:sz w:val="22"/>
          <w:lang w:eastAsia="ja-JP"/>
        </w:rPr>
      </w:pPr>
      <w:hyperlink w:anchor="_Toc428366929" w:history="1">
        <w:r w:rsidR="00166454" w:rsidRPr="00C50743">
          <w:rPr>
            <w:rStyle w:val="Hyperlink"/>
            <w:noProof/>
            <w:lang w:val="fr-FR"/>
          </w:rPr>
          <w:t>System Center 2012 R2 Client Management Suite</w:t>
        </w:r>
        <w:r w:rsidR="00166454">
          <w:rPr>
            <w:noProof/>
            <w:webHidden/>
          </w:rPr>
          <w:tab/>
        </w:r>
        <w:r w:rsidR="00166454">
          <w:rPr>
            <w:noProof/>
            <w:webHidden/>
          </w:rPr>
          <w:fldChar w:fldCharType="begin"/>
        </w:r>
        <w:r w:rsidR="00166454">
          <w:rPr>
            <w:noProof/>
            <w:webHidden/>
          </w:rPr>
          <w:instrText xml:space="preserve"> PAGEREF _Toc428366929 \h </w:instrText>
        </w:r>
        <w:r w:rsidR="00166454">
          <w:rPr>
            <w:noProof/>
            <w:webHidden/>
          </w:rPr>
        </w:r>
        <w:r w:rsidR="00166454">
          <w:rPr>
            <w:noProof/>
            <w:webHidden/>
          </w:rPr>
          <w:fldChar w:fldCharType="separate"/>
        </w:r>
        <w:r w:rsidR="00166454">
          <w:rPr>
            <w:noProof/>
            <w:webHidden/>
          </w:rPr>
          <w:t>53</w:t>
        </w:r>
        <w:r w:rsidR="00166454">
          <w:rPr>
            <w:noProof/>
            <w:webHidden/>
          </w:rPr>
          <w:fldChar w:fldCharType="end"/>
        </w:r>
      </w:hyperlink>
    </w:p>
    <w:p w14:paraId="0DB58B01" w14:textId="77777777" w:rsidR="00166454" w:rsidRDefault="00E441CE">
      <w:pPr>
        <w:pStyle w:val="TOC2"/>
        <w:rPr>
          <w:noProof/>
          <w:color w:val="auto"/>
          <w:sz w:val="22"/>
          <w:lang w:eastAsia="ja-JP"/>
        </w:rPr>
      </w:pPr>
      <w:hyperlink w:anchor="_Toc428366930" w:history="1">
        <w:r w:rsidR="00166454" w:rsidRPr="00C50743">
          <w:rPr>
            <w:rStyle w:val="Hyperlink"/>
            <w:noProof/>
          </w:rPr>
          <w:t>System Center 2012 R2 Configuration Manager</w:t>
        </w:r>
        <w:r w:rsidR="00166454">
          <w:rPr>
            <w:noProof/>
            <w:webHidden/>
          </w:rPr>
          <w:tab/>
        </w:r>
        <w:r w:rsidR="00166454">
          <w:rPr>
            <w:noProof/>
            <w:webHidden/>
          </w:rPr>
          <w:fldChar w:fldCharType="begin"/>
        </w:r>
        <w:r w:rsidR="00166454">
          <w:rPr>
            <w:noProof/>
            <w:webHidden/>
          </w:rPr>
          <w:instrText xml:space="preserve"> PAGEREF _Toc428366930 \h </w:instrText>
        </w:r>
        <w:r w:rsidR="00166454">
          <w:rPr>
            <w:noProof/>
            <w:webHidden/>
          </w:rPr>
        </w:r>
        <w:r w:rsidR="00166454">
          <w:rPr>
            <w:noProof/>
            <w:webHidden/>
          </w:rPr>
          <w:fldChar w:fldCharType="separate"/>
        </w:r>
        <w:r w:rsidR="00166454">
          <w:rPr>
            <w:noProof/>
            <w:webHidden/>
          </w:rPr>
          <w:t>53</w:t>
        </w:r>
        <w:r w:rsidR="00166454">
          <w:rPr>
            <w:noProof/>
            <w:webHidden/>
          </w:rPr>
          <w:fldChar w:fldCharType="end"/>
        </w:r>
      </w:hyperlink>
    </w:p>
    <w:p w14:paraId="08A24DC1" w14:textId="77777777" w:rsidR="00166454" w:rsidRDefault="00E441CE">
      <w:pPr>
        <w:pStyle w:val="TOC2"/>
        <w:rPr>
          <w:noProof/>
          <w:color w:val="auto"/>
          <w:sz w:val="22"/>
          <w:lang w:eastAsia="ja-JP"/>
        </w:rPr>
      </w:pPr>
      <w:hyperlink w:anchor="_Toc428366931" w:history="1">
        <w:r w:rsidR="00166454" w:rsidRPr="00C50743">
          <w:rPr>
            <w:rStyle w:val="Hyperlink"/>
            <w:noProof/>
            <w:lang w:val="es-ES"/>
          </w:rPr>
          <w:t>Visio 2016 Professional</w:t>
        </w:r>
        <w:r w:rsidR="00166454">
          <w:rPr>
            <w:noProof/>
            <w:webHidden/>
          </w:rPr>
          <w:tab/>
        </w:r>
        <w:r w:rsidR="00166454">
          <w:rPr>
            <w:noProof/>
            <w:webHidden/>
          </w:rPr>
          <w:fldChar w:fldCharType="begin"/>
        </w:r>
        <w:r w:rsidR="00166454">
          <w:rPr>
            <w:noProof/>
            <w:webHidden/>
          </w:rPr>
          <w:instrText xml:space="preserve"> PAGEREF _Toc428366931 \h </w:instrText>
        </w:r>
        <w:r w:rsidR="00166454">
          <w:rPr>
            <w:noProof/>
            <w:webHidden/>
          </w:rPr>
        </w:r>
        <w:r w:rsidR="00166454">
          <w:rPr>
            <w:noProof/>
            <w:webHidden/>
          </w:rPr>
          <w:fldChar w:fldCharType="separate"/>
        </w:r>
        <w:r w:rsidR="00166454">
          <w:rPr>
            <w:noProof/>
            <w:webHidden/>
          </w:rPr>
          <w:t>54</w:t>
        </w:r>
        <w:r w:rsidR="00166454">
          <w:rPr>
            <w:noProof/>
            <w:webHidden/>
          </w:rPr>
          <w:fldChar w:fldCharType="end"/>
        </w:r>
      </w:hyperlink>
    </w:p>
    <w:p w14:paraId="558DA06B" w14:textId="77777777" w:rsidR="00166454" w:rsidRDefault="00E441CE">
      <w:pPr>
        <w:pStyle w:val="TOC2"/>
        <w:rPr>
          <w:noProof/>
          <w:color w:val="auto"/>
          <w:sz w:val="22"/>
          <w:lang w:eastAsia="ja-JP"/>
        </w:rPr>
      </w:pPr>
      <w:hyperlink w:anchor="_Toc428366932" w:history="1">
        <w:r w:rsidR="00166454" w:rsidRPr="00C50743">
          <w:rPr>
            <w:rStyle w:val="Hyperlink"/>
            <w:noProof/>
            <w:lang w:val="es-ES"/>
          </w:rPr>
          <w:t>Visio 2016 Standard</w:t>
        </w:r>
        <w:r w:rsidR="00166454">
          <w:rPr>
            <w:noProof/>
            <w:webHidden/>
          </w:rPr>
          <w:tab/>
        </w:r>
        <w:r w:rsidR="00166454">
          <w:rPr>
            <w:noProof/>
            <w:webHidden/>
          </w:rPr>
          <w:fldChar w:fldCharType="begin"/>
        </w:r>
        <w:r w:rsidR="00166454">
          <w:rPr>
            <w:noProof/>
            <w:webHidden/>
          </w:rPr>
          <w:instrText xml:space="preserve"> PAGEREF _Toc428366932 \h </w:instrText>
        </w:r>
        <w:r w:rsidR="00166454">
          <w:rPr>
            <w:noProof/>
            <w:webHidden/>
          </w:rPr>
        </w:r>
        <w:r w:rsidR="00166454">
          <w:rPr>
            <w:noProof/>
            <w:webHidden/>
          </w:rPr>
          <w:fldChar w:fldCharType="separate"/>
        </w:r>
        <w:r w:rsidR="00166454">
          <w:rPr>
            <w:noProof/>
            <w:webHidden/>
          </w:rPr>
          <w:t>54</w:t>
        </w:r>
        <w:r w:rsidR="00166454">
          <w:rPr>
            <w:noProof/>
            <w:webHidden/>
          </w:rPr>
          <w:fldChar w:fldCharType="end"/>
        </w:r>
      </w:hyperlink>
    </w:p>
    <w:p w14:paraId="35500D04" w14:textId="77777777" w:rsidR="00166454" w:rsidRDefault="00E441CE">
      <w:pPr>
        <w:pStyle w:val="TOC2"/>
        <w:rPr>
          <w:noProof/>
          <w:color w:val="auto"/>
          <w:sz w:val="22"/>
          <w:lang w:eastAsia="ja-JP"/>
        </w:rPr>
      </w:pPr>
      <w:hyperlink w:anchor="_Toc428366933" w:history="1">
        <w:r w:rsidR="00166454" w:rsidRPr="00C50743">
          <w:rPr>
            <w:rStyle w:val="Hyperlink"/>
            <w:noProof/>
            <w:lang w:val="es-ES"/>
          </w:rPr>
          <w:t>Visual Studio Enterprise 2015</w:t>
        </w:r>
        <w:r w:rsidR="00166454">
          <w:rPr>
            <w:noProof/>
            <w:webHidden/>
          </w:rPr>
          <w:tab/>
        </w:r>
        <w:r w:rsidR="00166454">
          <w:rPr>
            <w:noProof/>
            <w:webHidden/>
          </w:rPr>
          <w:fldChar w:fldCharType="begin"/>
        </w:r>
        <w:r w:rsidR="00166454">
          <w:rPr>
            <w:noProof/>
            <w:webHidden/>
          </w:rPr>
          <w:instrText xml:space="preserve"> PAGEREF _Toc428366933 \h </w:instrText>
        </w:r>
        <w:r w:rsidR="00166454">
          <w:rPr>
            <w:noProof/>
            <w:webHidden/>
          </w:rPr>
        </w:r>
        <w:r w:rsidR="00166454">
          <w:rPr>
            <w:noProof/>
            <w:webHidden/>
          </w:rPr>
          <w:fldChar w:fldCharType="separate"/>
        </w:r>
        <w:r w:rsidR="00166454">
          <w:rPr>
            <w:noProof/>
            <w:webHidden/>
          </w:rPr>
          <w:t>54</w:t>
        </w:r>
        <w:r w:rsidR="00166454">
          <w:rPr>
            <w:noProof/>
            <w:webHidden/>
          </w:rPr>
          <w:fldChar w:fldCharType="end"/>
        </w:r>
      </w:hyperlink>
    </w:p>
    <w:p w14:paraId="5B10100B" w14:textId="77777777" w:rsidR="00166454" w:rsidRDefault="00E441CE">
      <w:pPr>
        <w:pStyle w:val="TOC2"/>
        <w:rPr>
          <w:noProof/>
          <w:color w:val="auto"/>
          <w:sz w:val="22"/>
          <w:lang w:eastAsia="ja-JP"/>
        </w:rPr>
      </w:pPr>
      <w:hyperlink w:anchor="_Toc428366934" w:history="1">
        <w:r w:rsidR="00166454" w:rsidRPr="00C50743">
          <w:rPr>
            <w:rStyle w:val="Hyperlink"/>
            <w:noProof/>
            <w:lang w:val="es-ES"/>
          </w:rPr>
          <w:t>Visual Studio Professional 2015</w:t>
        </w:r>
        <w:r w:rsidR="00166454">
          <w:rPr>
            <w:noProof/>
            <w:webHidden/>
          </w:rPr>
          <w:tab/>
        </w:r>
        <w:r w:rsidR="00166454">
          <w:rPr>
            <w:noProof/>
            <w:webHidden/>
          </w:rPr>
          <w:fldChar w:fldCharType="begin"/>
        </w:r>
        <w:r w:rsidR="00166454">
          <w:rPr>
            <w:noProof/>
            <w:webHidden/>
          </w:rPr>
          <w:instrText xml:space="preserve"> PAGEREF _Toc428366934 \h </w:instrText>
        </w:r>
        <w:r w:rsidR="00166454">
          <w:rPr>
            <w:noProof/>
            <w:webHidden/>
          </w:rPr>
        </w:r>
        <w:r w:rsidR="00166454">
          <w:rPr>
            <w:noProof/>
            <w:webHidden/>
          </w:rPr>
          <w:fldChar w:fldCharType="separate"/>
        </w:r>
        <w:r w:rsidR="00166454">
          <w:rPr>
            <w:noProof/>
            <w:webHidden/>
          </w:rPr>
          <w:t>56</w:t>
        </w:r>
        <w:r w:rsidR="00166454">
          <w:rPr>
            <w:noProof/>
            <w:webHidden/>
          </w:rPr>
          <w:fldChar w:fldCharType="end"/>
        </w:r>
      </w:hyperlink>
    </w:p>
    <w:p w14:paraId="12445BAD" w14:textId="77777777" w:rsidR="00166454" w:rsidRDefault="00E441CE">
      <w:pPr>
        <w:pStyle w:val="TOC2"/>
        <w:rPr>
          <w:noProof/>
          <w:color w:val="auto"/>
          <w:sz w:val="22"/>
          <w:lang w:eastAsia="ja-JP"/>
        </w:rPr>
      </w:pPr>
      <w:hyperlink w:anchor="_Toc428366935" w:history="1">
        <w:r w:rsidR="00166454" w:rsidRPr="00C50743">
          <w:rPr>
            <w:rStyle w:val="Hyperlink"/>
            <w:noProof/>
            <w:lang w:val="es-ES"/>
          </w:rPr>
          <w:t>Visual Studio Team Foundation Server 2015 con tecnología SQL Server 2014</w:t>
        </w:r>
        <w:r w:rsidR="00166454">
          <w:rPr>
            <w:noProof/>
            <w:webHidden/>
          </w:rPr>
          <w:tab/>
        </w:r>
        <w:r w:rsidR="00166454">
          <w:rPr>
            <w:noProof/>
            <w:webHidden/>
          </w:rPr>
          <w:fldChar w:fldCharType="begin"/>
        </w:r>
        <w:r w:rsidR="00166454">
          <w:rPr>
            <w:noProof/>
            <w:webHidden/>
          </w:rPr>
          <w:instrText xml:space="preserve"> PAGEREF _Toc428366935 \h </w:instrText>
        </w:r>
        <w:r w:rsidR="00166454">
          <w:rPr>
            <w:noProof/>
            <w:webHidden/>
          </w:rPr>
        </w:r>
        <w:r w:rsidR="00166454">
          <w:rPr>
            <w:noProof/>
            <w:webHidden/>
          </w:rPr>
          <w:fldChar w:fldCharType="separate"/>
        </w:r>
        <w:r w:rsidR="00166454">
          <w:rPr>
            <w:noProof/>
            <w:webHidden/>
          </w:rPr>
          <w:t>58</w:t>
        </w:r>
        <w:r w:rsidR="00166454">
          <w:rPr>
            <w:noProof/>
            <w:webHidden/>
          </w:rPr>
          <w:fldChar w:fldCharType="end"/>
        </w:r>
      </w:hyperlink>
    </w:p>
    <w:p w14:paraId="637DC1FB" w14:textId="77777777" w:rsidR="00166454" w:rsidRDefault="00E441CE">
      <w:pPr>
        <w:pStyle w:val="TOC2"/>
        <w:rPr>
          <w:noProof/>
          <w:color w:val="auto"/>
          <w:sz w:val="22"/>
          <w:lang w:eastAsia="ja-JP"/>
        </w:rPr>
      </w:pPr>
      <w:hyperlink w:anchor="_Toc428366936" w:history="1">
        <w:r w:rsidR="00166454" w:rsidRPr="00C50743">
          <w:rPr>
            <w:rStyle w:val="Hyperlink"/>
            <w:noProof/>
            <w:lang w:val="es-ES"/>
          </w:rPr>
          <w:t>Visual Studio Test Professional 2015</w:t>
        </w:r>
        <w:r w:rsidR="00166454">
          <w:rPr>
            <w:noProof/>
            <w:webHidden/>
          </w:rPr>
          <w:tab/>
        </w:r>
        <w:r w:rsidR="00166454">
          <w:rPr>
            <w:noProof/>
            <w:webHidden/>
          </w:rPr>
          <w:fldChar w:fldCharType="begin"/>
        </w:r>
        <w:r w:rsidR="00166454">
          <w:rPr>
            <w:noProof/>
            <w:webHidden/>
          </w:rPr>
          <w:instrText xml:space="preserve"> PAGEREF _Toc428366936 \h </w:instrText>
        </w:r>
        <w:r w:rsidR="00166454">
          <w:rPr>
            <w:noProof/>
            <w:webHidden/>
          </w:rPr>
        </w:r>
        <w:r w:rsidR="00166454">
          <w:rPr>
            <w:noProof/>
            <w:webHidden/>
          </w:rPr>
          <w:fldChar w:fldCharType="separate"/>
        </w:r>
        <w:r w:rsidR="00166454">
          <w:rPr>
            <w:noProof/>
            <w:webHidden/>
          </w:rPr>
          <w:t>59</w:t>
        </w:r>
        <w:r w:rsidR="00166454">
          <w:rPr>
            <w:noProof/>
            <w:webHidden/>
          </w:rPr>
          <w:fldChar w:fldCharType="end"/>
        </w:r>
      </w:hyperlink>
    </w:p>
    <w:p w14:paraId="6A87949F" w14:textId="77777777" w:rsidR="00166454" w:rsidRDefault="00E441CE">
      <w:pPr>
        <w:pStyle w:val="TOC2"/>
        <w:rPr>
          <w:noProof/>
          <w:color w:val="auto"/>
          <w:sz w:val="22"/>
          <w:lang w:eastAsia="ja-JP"/>
        </w:rPr>
      </w:pPr>
      <w:hyperlink w:anchor="_Toc428366937" w:history="1">
        <w:r w:rsidR="00166454" w:rsidRPr="00C50743">
          <w:rPr>
            <w:rStyle w:val="Hyperlink"/>
            <w:noProof/>
            <w:lang w:val="es-ES"/>
          </w:rPr>
          <w:t>Servicios de Administración de Derechos de Active Directory de Windows Server 2012 R2</w:t>
        </w:r>
        <w:r w:rsidR="00166454">
          <w:rPr>
            <w:noProof/>
            <w:webHidden/>
          </w:rPr>
          <w:tab/>
        </w:r>
        <w:r w:rsidR="00166454">
          <w:rPr>
            <w:noProof/>
            <w:webHidden/>
          </w:rPr>
          <w:fldChar w:fldCharType="begin"/>
        </w:r>
        <w:r w:rsidR="00166454">
          <w:rPr>
            <w:noProof/>
            <w:webHidden/>
          </w:rPr>
          <w:instrText xml:space="preserve"> PAGEREF _Toc428366937 \h </w:instrText>
        </w:r>
        <w:r w:rsidR="00166454">
          <w:rPr>
            <w:noProof/>
            <w:webHidden/>
          </w:rPr>
        </w:r>
        <w:r w:rsidR="00166454">
          <w:rPr>
            <w:noProof/>
            <w:webHidden/>
          </w:rPr>
          <w:fldChar w:fldCharType="separate"/>
        </w:r>
        <w:r w:rsidR="00166454">
          <w:rPr>
            <w:noProof/>
            <w:webHidden/>
          </w:rPr>
          <w:t>61</w:t>
        </w:r>
        <w:r w:rsidR="00166454">
          <w:rPr>
            <w:noProof/>
            <w:webHidden/>
          </w:rPr>
          <w:fldChar w:fldCharType="end"/>
        </w:r>
      </w:hyperlink>
    </w:p>
    <w:p w14:paraId="6E5D7AD0" w14:textId="77777777" w:rsidR="00166454" w:rsidRDefault="00E441CE">
      <w:pPr>
        <w:pStyle w:val="TOC2"/>
        <w:rPr>
          <w:noProof/>
          <w:color w:val="auto"/>
          <w:sz w:val="22"/>
          <w:lang w:eastAsia="ja-JP"/>
        </w:rPr>
      </w:pPr>
      <w:hyperlink w:anchor="_Toc428366938" w:history="1">
        <w:r w:rsidR="00166454" w:rsidRPr="00C50743">
          <w:rPr>
            <w:rStyle w:val="Hyperlink"/>
            <w:noProof/>
            <w:lang w:val="pt-BR"/>
          </w:rPr>
          <w:t>Servicios de Escritorio Remoto de Windows Server 2012 R2</w:t>
        </w:r>
        <w:r w:rsidR="00166454">
          <w:rPr>
            <w:noProof/>
            <w:webHidden/>
          </w:rPr>
          <w:tab/>
        </w:r>
        <w:r w:rsidR="00166454">
          <w:rPr>
            <w:noProof/>
            <w:webHidden/>
          </w:rPr>
          <w:fldChar w:fldCharType="begin"/>
        </w:r>
        <w:r w:rsidR="00166454">
          <w:rPr>
            <w:noProof/>
            <w:webHidden/>
          </w:rPr>
          <w:instrText xml:space="preserve"> PAGEREF _Toc428366938 \h </w:instrText>
        </w:r>
        <w:r w:rsidR="00166454">
          <w:rPr>
            <w:noProof/>
            <w:webHidden/>
          </w:rPr>
        </w:r>
        <w:r w:rsidR="00166454">
          <w:rPr>
            <w:noProof/>
            <w:webHidden/>
          </w:rPr>
          <w:fldChar w:fldCharType="separate"/>
        </w:r>
        <w:r w:rsidR="00166454">
          <w:rPr>
            <w:noProof/>
            <w:webHidden/>
          </w:rPr>
          <w:t>61</w:t>
        </w:r>
        <w:r w:rsidR="00166454">
          <w:rPr>
            <w:noProof/>
            <w:webHidden/>
          </w:rPr>
          <w:fldChar w:fldCharType="end"/>
        </w:r>
      </w:hyperlink>
    </w:p>
    <w:p w14:paraId="133D82B7" w14:textId="77777777" w:rsidR="00166454" w:rsidRDefault="00E441CE">
      <w:pPr>
        <w:pStyle w:val="TOC1"/>
        <w:tabs>
          <w:tab w:val="right" w:leader="dot" w:pos="5210"/>
        </w:tabs>
        <w:rPr>
          <w:rFonts w:asciiTheme="minorHAnsi" w:hAnsiTheme="minorHAnsi"/>
          <w:b w:val="0"/>
          <w:caps w:val="0"/>
          <w:noProof/>
          <w:color w:val="auto"/>
          <w:sz w:val="22"/>
          <w:szCs w:val="22"/>
          <w:lang w:eastAsia="ja-JP"/>
        </w:rPr>
      </w:pPr>
      <w:hyperlink w:anchor="_Toc428366939" w:history="1">
        <w:r w:rsidR="00166454" w:rsidRPr="00C50743">
          <w:rPr>
            <w:rStyle w:val="Hyperlink"/>
            <w:noProof/>
            <w:lang w:val="es-ES"/>
          </w:rPr>
          <w:t>Modelo de Licencia por Host/Invitado</w:t>
        </w:r>
        <w:r w:rsidR="00166454">
          <w:rPr>
            <w:noProof/>
            <w:webHidden/>
          </w:rPr>
          <w:tab/>
        </w:r>
        <w:r w:rsidR="00166454">
          <w:rPr>
            <w:noProof/>
            <w:webHidden/>
          </w:rPr>
          <w:fldChar w:fldCharType="begin"/>
        </w:r>
        <w:r w:rsidR="00166454">
          <w:rPr>
            <w:noProof/>
            <w:webHidden/>
          </w:rPr>
          <w:instrText xml:space="preserve"> PAGEREF _Toc428366939 \h </w:instrText>
        </w:r>
        <w:r w:rsidR="00166454">
          <w:rPr>
            <w:noProof/>
            <w:webHidden/>
          </w:rPr>
        </w:r>
        <w:r w:rsidR="00166454">
          <w:rPr>
            <w:noProof/>
            <w:webHidden/>
          </w:rPr>
          <w:fldChar w:fldCharType="separate"/>
        </w:r>
        <w:r w:rsidR="00166454">
          <w:rPr>
            <w:noProof/>
            <w:webHidden/>
          </w:rPr>
          <w:t>63</w:t>
        </w:r>
        <w:r w:rsidR="00166454">
          <w:rPr>
            <w:noProof/>
            <w:webHidden/>
          </w:rPr>
          <w:fldChar w:fldCharType="end"/>
        </w:r>
      </w:hyperlink>
    </w:p>
    <w:p w14:paraId="39CC516A" w14:textId="77777777" w:rsidR="00166454" w:rsidRDefault="00E441CE">
      <w:pPr>
        <w:pStyle w:val="TOC2"/>
        <w:rPr>
          <w:noProof/>
          <w:color w:val="auto"/>
          <w:sz w:val="22"/>
          <w:lang w:eastAsia="ja-JP"/>
        </w:rPr>
      </w:pPr>
      <w:hyperlink w:anchor="_Toc428366940" w:history="1">
        <w:r w:rsidR="00166454" w:rsidRPr="00C50743">
          <w:rPr>
            <w:rStyle w:val="Hyperlink"/>
            <w:noProof/>
            <w:lang w:val="es-ES"/>
          </w:rPr>
          <w:t>Cloud Platform Suite</w:t>
        </w:r>
        <w:r w:rsidR="00166454">
          <w:rPr>
            <w:noProof/>
            <w:webHidden/>
          </w:rPr>
          <w:tab/>
        </w:r>
        <w:r w:rsidR="00166454">
          <w:rPr>
            <w:noProof/>
            <w:webHidden/>
          </w:rPr>
          <w:fldChar w:fldCharType="begin"/>
        </w:r>
        <w:r w:rsidR="00166454">
          <w:rPr>
            <w:noProof/>
            <w:webHidden/>
          </w:rPr>
          <w:instrText xml:space="preserve"> PAGEREF _Toc428366940 \h </w:instrText>
        </w:r>
        <w:r w:rsidR="00166454">
          <w:rPr>
            <w:noProof/>
            <w:webHidden/>
          </w:rPr>
        </w:r>
        <w:r w:rsidR="00166454">
          <w:rPr>
            <w:noProof/>
            <w:webHidden/>
          </w:rPr>
          <w:fldChar w:fldCharType="separate"/>
        </w:r>
        <w:r w:rsidR="00166454">
          <w:rPr>
            <w:noProof/>
            <w:webHidden/>
          </w:rPr>
          <w:t>63</w:t>
        </w:r>
        <w:r w:rsidR="00166454">
          <w:rPr>
            <w:noProof/>
            <w:webHidden/>
          </w:rPr>
          <w:fldChar w:fldCharType="end"/>
        </w:r>
      </w:hyperlink>
    </w:p>
    <w:p w14:paraId="6E5C2C6B" w14:textId="77777777" w:rsidR="00166454" w:rsidRDefault="00E441CE">
      <w:pPr>
        <w:pStyle w:val="TOC2"/>
        <w:rPr>
          <w:noProof/>
          <w:color w:val="auto"/>
          <w:sz w:val="22"/>
          <w:lang w:eastAsia="ja-JP"/>
        </w:rPr>
      </w:pPr>
      <w:hyperlink w:anchor="_Toc428366941" w:history="1">
        <w:r w:rsidR="00166454" w:rsidRPr="00C50743">
          <w:rPr>
            <w:rStyle w:val="Hyperlink"/>
            <w:noProof/>
            <w:lang w:val="es-ES"/>
          </w:rPr>
          <w:t>Cloud Platform Guest</w:t>
        </w:r>
        <w:r w:rsidR="00166454">
          <w:rPr>
            <w:noProof/>
            <w:webHidden/>
          </w:rPr>
          <w:tab/>
        </w:r>
        <w:r w:rsidR="00166454">
          <w:rPr>
            <w:noProof/>
            <w:webHidden/>
          </w:rPr>
          <w:fldChar w:fldCharType="begin"/>
        </w:r>
        <w:r w:rsidR="00166454">
          <w:rPr>
            <w:noProof/>
            <w:webHidden/>
          </w:rPr>
          <w:instrText xml:space="preserve"> PAGEREF _Toc428366941 \h </w:instrText>
        </w:r>
        <w:r w:rsidR="00166454">
          <w:rPr>
            <w:noProof/>
            <w:webHidden/>
          </w:rPr>
        </w:r>
        <w:r w:rsidR="00166454">
          <w:rPr>
            <w:noProof/>
            <w:webHidden/>
          </w:rPr>
          <w:fldChar w:fldCharType="separate"/>
        </w:r>
        <w:r w:rsidR="00166454">
          <w:rPr>
            <w:noProof/>
            <w:webHidden/>
          </w:rPr>
          <w:t>64</w:t>
        </w:r>
        <w:r w:rsidR="00166454">
          <w:rPr>
            <w:noProof/>
            <w:webHidden/>
          </w:rPr>
          <w:fldChar w:fldCharType="end"/>
        </w:r>
      </w:hyperlink>
    </w:p>
    <w:p w14:paraId="6120E7B3" w14:textId="77777777" w:rsidR="00166454" w:rsidRDefault="00E441CE">
      <w:pPr>
        <w:pStyle w:val="TOC1"/>
        <w:tabs>
          <w:tab w:val="right" w:leader="dot" w:pos="5210"/>
        </w:tabs>
        <w:rPr>
          <w:rFonts w:asciiTheme="minorHAnsi" w:hAnsiTheme="minorHAnsi"/>
          <w:b w:val="0"/>
          <w:caps w:val="0"/>
          <w:noProof/>
          <w:color w:val="auto"/>
          <w:sz w:val="22"/>
          <w:szCs w:val="22"/>
          <w:lang w:eastAsia="ja-JP"/>
        </w:rPr>
      </w:pPr>
      <w:hyperlink w:anchor="_Toc428366942" w:history="1">
        <w:r w:rsidR="00166454" w:rsidRPr="00C50743">
          <w:rPr>
            <w:rStyle w:val="Hyperlink"/>
            <w:noProof/>
          </w:rPr>
          <w:t>Servicios Online</w:t>
        </w:r>
        <w:r w:rsidR="00166454">
          <w:rPr>
            <w:noProof/>
            <w:webHidden/>
          </w:rPr>
          <w:tab/>
        </w:r>
        <w:r w:rsidR="00166454">
          <w:rPr>
            <w:noProof/>
            <w:webHidden/>
          </w:rPr>
          <w:fldChar w:fldCharType="begin"/>
        </w:r>
        <w:r w:rsidR="00166454">
          <w:rPr>
            <w:noProof/>
            <w:webHidden/>
          </w:rPr>
          <w:instrText xml:space="preserve"> PAGEREF _Toc428366942 \h </w:instrText>
        </w:r>
        <w:r w:rsidR="00166454">
          <w:rPr>
            <w:noProof/>
            <w:webHidden/>
          </w:rPr>
        </w:r>
        <w:r w:rsidR="00166454">
          <w:rPr>
            <w:noProof/>
            <w:webHidden/>
          </w:rPr>
          <w:fldChar w:fldCharType="separate"/>
        </w:r>
        <w:r w:rsidR="00166454">
          <w:rPr>
            <w:noProof/>
            <w:webHidden/>
          </w:rPr>
          <w:t>66</w:t>
        </w:r>
        <w:r w:rsidR="00166454">
          <w:rPr>
            <w:noProof/>
            <w:webHidden/>
          </w:rPr>
          <w:fldChar w:fldCharType="end"/>
        </w:r>
      </w:hyperlink>
    </w:p>
    <w:p w14:paraId="4665AE58" w14:textId="77777777" w:rsidR="00166454" w:rsidRDefault="00E441CE">
      <w:pPr>
        <w:pStyle w:val="TOC2"/>
        <w:rPr>
          <w:noProof/>
          <w:color w:val="auto"/>
          <w:sz w:val="22"/>
          <w:lang w:eastAsia="ja-JP"/>
        </w:rPr>
      </w:pPr>
      <w:hyperlink w:anchor="_Toc428366943" w:history="1">
        <w:r w:rsidR="00166454" w:rsidRPr="00C50743">
          <w:rPr>
            <w:rStyle w:val="Hyperlink"/>
            <w:rFonts w:cs="Arial"/>
            <w:noProof/>
            <w:lang w:val="es-ES"/>
          </w:rPr>
          <w:t>System Center Endpoint Protection</w:t>
        </w:r>
        <w:r w:rsidR="00166454">
          <w:rPr>
            <w:noProof/>
            <w:webHidden/>
          </w:rPr>
          <w:tab/>
        </w:r>
        <w:r w:rsidR="00166454">
          <w:rPr>
            <w:noProof/>
            <w:webHidden/>
          </w:rPr>
          <w:fldChar w:fldCharType="begin"/>
        </w:r>
        <w:r w:rsidR="00166454">
          <w:rPr>
            <w:noProof/>
            <w:webHidden/>
          </w:rPr>
          <w:instrText xml:space="preserve"> PAGEREF _Toc428366943 \h </w:instrText>
        </w:r>
        <w:r w:rsidR="00166454">
          <w:rPr>
            <w:noProof/>
            <w:webHidden/>
          </w:rPr>
        </w:r>
        <w:r w:rsidR="00166454">
          <w:rPr>
            <w:noProof/>
            <w:webHidden/>
          </w:rPr>
          <w:fldChar w:fldCharType="separate"/>
        </w:r>
        <w:r w:rsidR="00166454">
          <w:rPr>
            <w:noProof/>
            <w:webHidden/>
          </w:rPr>
          <w:t>69</w:t>
        </w:r>
        <w:r w:rsidR="00166454">
          <w:rPr>
            <w:noProof/>
            <w:webHidden/>
          </w:rPr>
          <w:fldChar w:fldCharType="end"/>
        </w:r>
      </w:hyperlink>
    </w:p>
    <w:p w14:paraId="45DE4A86" w14:textId="77777777" w:rsidR="00166454" w:rsidRDefault="00E441CE">
      <w:pPr>
        <w:pStyle w:val="TOC1"/>
        <w:tabs>
          <w:tab w:val="right" w:leader="dot" w:pos="5210"/>
        </w:tabs>
        <w:rPr>
          <w:rFonts w:asciiTheme="minorHAnsi" w:hAnsiTheme="minorHAnsi"/>
          <w:b w:val="0"/>
          <w:caps w:val="0"/>
          <w:noProof/>
          <w:color w:val="auto"/>
          <w:sz w:val="22"/>
          <w:szCs w:val="22"/>
          <w:lang w:eastAsia="ja-JP"/>
        </w:rPr>
      </w:pPr>
      <w:hyperlink w:anchor="_Toc428366944" w:history="1">
        <w:r w:rsidR="00166454" w:rsidRPr="00C50743">
          <w:rPr>
            <w:rStyle w:val="Hyperlink"/>
            <w:noProof/>
          </w:rPr>
          <w:t>Apéndice 1: Software Adicional/Cliente</w:t>
        </w:r>
        <w:r w:rsidR="00166454">
          <w:rPr>
            <w:noProof/>
            <w:webHidden/>
          </w:rPr>
          <w:tab/>
        </w:r>
        <w:r w:rsidR="00166454">
          <w:rPr>
            <w:noProof/>
            <w:webHidden/>
          </w:rPr>
          <w:fldChar w:fldCharType="begin"/>
        </w:r>
        <w:r w:rsidR="00166454">
          <w:rPr>
            <w:noProof/>
            <w:webHidden/>
          </w:rPr>
          <w:instrText xml:space="preserve"> PAGEREF _Toc428366944 \h </w:instrText>
        </w:r>
        <w:r w:rsidR="00166454">
          <w:rPr>
            <w:noProof/>
            <w:webHidden/>
          </w:rPr>
        </w:r>
        <w:r w:rsidR="00166454">
          <w:rPr>
            <w:noProof/>
            <w:webHidden/>
          </w:rPr>
          <w:fldChar w:fldCharType="separate"/>
        </w:r>
        <w:r w:rsidR="00166454">
          <w:rPr>
            <w:noProof/>
            <w:webHidden/>
          </w:rPr>
          <w:t>70</w:t>
        </w:r>
        <w:r w:rsidR="00166454">
          <w:rPr>
            <w:noProof/>
            <w:webHidden/>
          </w:rPr>
          <w:fldChar w:fldCharType="end"/>
        </w:r>
      </w:hyperlink>
    </w:p>
    <w:p w14:paraId="7BDDC760" w14:textId="77777777" w:rsidR="00166454" w:rsidRDefault="00E441CE">
      <w:pPr>
        <w:pStyle w:val="TOC1"/>
        <w:tabs>
          <w:tab w:val="right" w:leader="dot" w:pos="5210"/>
        </w:tabs>
        <w:rPr>
          <w:rFonts w:asciiTheme="minorHAnsi" w:hAnsiTheme="minorHAnsi"/>
          <w:b w:val="0"/>
          <w:caps w:val="0"/>
          <w:noProof/>
          <w:color w:val="auto"/>
          <w:sz w:val="22"/>
          <w:szCs w:val="22"/>
          <w:lang w:eastAsia="ja-JP"/>
        </w:rPr>
      </w:pPr>
      <w:hyperlink w:anchor="_Toc428366945" w:history="1">
        <w:r w:rsidR="00166454" w:rsidRPr="00C50743">
          <w:rPr>
            <w:rStyle w:val="Hyperlink"/>
            <w:noProof/>
            <w:lang w:val="es-ES"/>
          </w:rPr>
          <w:t>Apéndice 2: Avisos</w:t>
        </w:r>
        <w:r w:rsidR="00166454">
          <w:rPr>
            <w:noProof/>
            <w:webHidden/>
          </w:rPr>
          <w:tab/>
        </w:r>
        <w:r w:rsidR="00166454">
          <w:rPr>
            <w:noProof/>
            <w:webHidden/>
          </w:rPr>
          <w:fldChar w:fldCharType="begin"/>
        </w:r>
        <w:r w:rsidR="00166454">
          <w:rPr>
            <w:noProof/>
            <w:webHidden/>
          </w:rPr>
          <w:instrText xml:space="preserve"> PAGEREF _Toc428366945 \h </w:instrText>
        </w:r>
        <w:r w:rsidR="00166454">
          <w:rPr>
            <w:noProof/>
            <w:webHidden/>
          </w:rPr>
        </w:r>
        <w:r w:rsidR="00166454">
          <w:rPr>
            <w:noProof/>
            <w:webHidden/>
          </w:rPr>
          <w:fldChar w:fldCharType="separate"/>
        </w:r>
        <w:r w:rsidR="00166454">
          <w:rPr>
            <w:noProof/>
            <w:webHidden/>
          </w:rPr>
          <w:t>73</w:t>
        </w:r>
        <w:r w:rsidR="00166454">
          <w:rPr>
            <w:noProof/>
            <w:webHidden/>
          </w:rPr>
          <w:fldChar w:fldCharType="end"/>
        </w:r>
      </w:hyperlink>
    </w:p>
    <w:p w14:paraId="06369FC5" w14:textId="77777777" w:rsidR="00166454" w:rsidRDefault="00E441CE">
      <w:pPr>
        <w:pStyle w:val="TOC1"/>
        <w:tabs>
          <w:tab w:val="right" w:leader="dot" w:pos="5210"/>
        </w:tabs>
        <w:rPr>
          <w:rFonts w:asciiTheme="minorHAnsi" w:hAnsiTheme="minorHAnsi"/>
          <w:b w:val="0"/>
          <w:caps w:val="0"/>
          <w:noProof/>
          <w:color w:val="auto"/>
          <w:sz w:val="22"/>
          <w:szCs w:val="22"/>
          <w:lang w:eastAsia="ja-JP"/>
        </w:rPr>
      </w:pPr>
      <w:hyperlink w:anchor="_Toc428366946" w:history="1">
        <w:r w:rsidR="00166454" w:rsidRPr="00C50743">
          <w:rPr>
            <w:rStyle w:val="Hyperlink"/>
            <w:noProof/>
            <w:lang w:val="pt-BR"/>
          </w:rPr>
          <w:t>Índice de Producto</w:t>
        </w:r>
        <w:r w:rsidR="00166454">
          <w:rPr>
            <w:noProof/>
            <w:webHidden/>
          </w:rPr>
          <w:tab/>
        </w:r>
        <w:r w:rsidR="00166454">
          <w:rPr>
            <w:noProof/>
            <w:webHidden/>
          </w:rPr>
          <w:fldChar w:fldCharType="begin"/>
        </w:r>
        <w:r w:rsidR="00166454">
          <w:rPr>
            <w:noProof/>
            <w:webHidden/>
          </w:rPr>
          <w:instrText xml:space="preserve"> PAGEREF _Toc428366946 \h </w:instrText>
        </w:r>
        <w:r w:rsidR="00166454">
          <w:rPr>
            <w:noProof/>
            <w:webHidden/>
          </w:rPr>
        </w:r>
        <w:r w:rsidR="00166454">
          <w:rPr>
            <w:noProof/>
            <w:webHidden/>
          </w:rPr>
          <w:fldChar w:fldCharType="separate"/>
        </w:r>
        <w:r w:rsidR="00166454">
          <w:rPr>
            <w:noProof/>
            <w:webHidden/>
          </w:rPr>
          <w:t>75</w:t>
        </w:r>
        <w:r w:rsidR="00166454">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EB082B">
          <w:type w:val="continuous"/>
          <w:pgSz w:w="12240" w:h="15840" w:code="1"/>
          <w:pgMar w:top="1170" w:right="720" w:bottom="720" w:left="720" w:header="432" w:footer="288" w:gutter="0"/>
          <w:cols w:num="2" w:space="360"/>
          <w:titlePg/>
          <w:docGrid w:linePitch="360"/>
        </w:sectPr>
      </w:pPr>
    </w:p>
    <w:p w14:paraId="4E5E7C62" w14:textId="77777777" w:rsidR="000A570B"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EB082B">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EB082B">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Pr="00492632" w:rsidRDefault="000A570B" w:rsidP="000A570B">
      <w:pPr>
        <w:pStyle w:val="PURSectionHeading"/>
        <w:rPr>
          <w:lang w:val="es-ES"/>
        </w:rPr>
      </w:pPr>
      <w:bookmarkStart w:id="15" w:name="_Toc346536829"/>
      <w:bookmarkStart w:id="16" w:name="_Toc339280296"/>
      <w:bookmarkStart w:id="17" w:name="_Toc363552766"/>
      <w:bookmarkStart w:id="18" w:name="_Toc378682231"/>
      <w:bookmarkStart w:id="19" w:name="_Toc371268243"/>
      <w:bookmarkStart w:id="20" w:name="_Toc379278449"/>
      <w:bookmarkStart w:id="21" w:name="_Toc428366880"/>
      <w:r w:rsidRPr="00492632">
        <w:rPr>
          <w:lang w:val="es-ES"/>
        </w:rPr>
        <w:lastRenderedPageBreak/>
        <w:t>Introducción</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78189D4B" w:rsidR="000A570B" w:rsidRPr="00492632" w:rsidRDefault="000A570B" w:rsidP="000A570B">
      <w:pPr>
        <w:pStyle w:val="PURBody"/>
        <w:rPr>
          <w:lang w:val="es-ES"/>
        </w:rPr>
      </w:pPr>
      <w:bookmarkStart w:id="22" w:name="_Toc286933072"/>
      <w:r w:rsidRPr="00492632">
        <w:rPr>
          <w:lang w:val="es-ES"/>
        </w:rPr>
        <w:t>Los Derechos de uso del proveedor de servicios definidos en este documento detallan la forma en que se usan los productos a través del Contrato de licencia de proveedor de servicios Microsoft.</w:t>
      </w:r>
    </w:p>
    <w:p w14:paraId="73392DDC" w14:textId="77777777" w:rsidR="000A570B" w:rsidRPr="00492632" w:rsidRDefault="000A570B" w:rsidP="000A570B">
      <w:pPr>
        <w:pStyle w:val="PURHeading2"/>
        <w:rPr>
          <w:lang w:val="es-ES"/>
        </w:rPr>
      </w:pPr>
      <w:r w:rsidRPr="00492632">
        <w:rPr>
          <w:lang w:val="es-ES"/>
        </w:rPr>
        <w:t>Fecha de entrada en vigor</w:t>
      </w:r>
    </w:p>
    <w:p w14:paraId="73A136E5" w14:textId="66C4C62B" w:rsidR="000A570B" w:rsidRPr="00492632" w:rsidRDefault="00932D51" w:rsidP="009B6693">
      <w:pPr>
        <w:pStyle w:val="PURBody-Indented"/>
        <w:rPr>
          <w:lang w:val="es-ES"/>
        </w:rPr>
      </w:pPr>
      <w:r w:rsidRPr="007468AC">
        <w:rPr>
          <w:lang w:val="es-AR"/>
        </w:rPr>
        <w:t>Esta edición de los Derechos de Uso del Proveedor de Servicios de Microsoft entrará en vigor el 1 de octubre de 2015</w:t>
      </w:r>
      <w:r w:rsidR="000A570B" w:rsidRPr="00492632">
        <w:rPr>
          <w:lang w:val="es-ES"/>
        </w:rPr>
        <w:t>.</w:t>
      </w:r>
    </w:p>
    <w:p w14:paraId="0AC3F7A4" w14:textId="77777777" w:rsidR="000A570B" w:rsidRPr="00492632" w:rsidRDefault="000A570B" w:rsidP="000A570B">
      <w:pPr>
        <w:pStyle w:val="PURHeading1"/>
        <w:rPr>
          <w:lang w:val="es-ES"/>
        </w:rPr>
      </w:pPr>
      <w:r w:rsidRPr="00492632">
        <w:rPr>
          <w:lang w:val="es-ES"/>
        </w:rPr>
        <w:t>Cómo determinar cuáles Términos de Licencia se aplican a un Producto.</w:t>
      </w:r>
    </w:p>
    <w:p w14:paraId="1AFFF937" w14:textId="221CEECD" w:rsidR="000A570B" w:rsidRPr="00492632" w:rsidRDefault="000A570B" w:rsidP="000A570B">
      <w:pPr>
        <w:pStyle w:val="PURBody"/>
        <w:rPr>
          <w:lang w:val="es-ES"/>
        </w:rPr>
      </w:pPr>
      <w:r w:rsidRPr="00492632">
        <w:rPr>
          <w:lang w:val="es-ES"/>
        </w:rPr>
        <w:t>Los términos de licencia que se aplican al uso de un producto licenciado específico son los Términos de Licencia Universales, los Términos Generales de Licencia para el modelo de licencia bajo el cual se licencia el producto y cualquier Término de Licencia específico de un Producto.</w:t>
      </w:r>
    </w:p>
    <w:p w14:paraId="69087404" w14:textId="77777777" w:rsidR="000A570B" w:rsidRPr="00492632" w:rsidRDefault="000A570B" w:rsidP="000A570B">
      <w:pPr>
        <w:pStyle w:val="PURHeading2"/>
        <w:rPr>
          <w:lang w:val="es-ES"/>
        </w:rPr>
      </w:pPr>
      <w:r w:rsidRPr="00492632">
        <w:rPr>
          <w:lang w:val="es-ES"/>
        </w:rPr>
        <w:t>Términos de Licencia Universales</w:t>
      </w:r>
    </w:p>
    <w:p w14:paraId="0457B0C6" w14:textId="77777777" w:rsidR="000A570B" w:rsidRPr="00492632" w:rsidRDefault="000A570B" w:rsidP="000A570B">
      <w:pPr>
        <w:pStyle w:val="PURBody-Indented"/>
        <w:rPr>
          <w:lang w:val="es-ES"/>
        </w:rPr>
      </w:pPr>
      <w:r w:rsidRPr="00492632">
        <w:rPr>
          <w:lang w:val="es-ES"/>
        </w:rPr>
        <w:t>Estos son términos de licencia que se aplican a todos los productos (excepto donde se indique específicamente en los Términos Generales de Licencia y/o los Términos de Licencia específicos de un Producto).</w:t>
      </w:r>
    </w:p>
    <w:p w14:paraId="33253DF3" w14:textId="77777777" w:rsidR="000A570B" w:rsidRPr="00492632" w:rsidRDefault="000A570B" w:rsidP="000A570B">
      <w:pPr>
        <w:pStyle w:val="PURHeading2"/>
        <w:rPr>
          <w:lang w:val="es-ES"/>
        </w:rPr>
      </w:pPr>
      <w:r w:rsidRPr="00492632">
        <w:rPr>
          <w:lang w:val="es-ES"/>
        </w:rPr>
        <w:t>Términos Generales de Licencia</w:t>
      </w:r>
    </w:p>
    <w:p w14:paraId="36C65896" w14:textId="77777777" w:rsidR="000A570B" w:rsidRPr="00492632" w:rsidRDefault="000A570B" w:rsidP="000A570B">
      <w:pPr>
        <w:pStyle w:val="PURBody-Indented"/>
        <w:rPr>
          <w:lang w:val="es-ES"/>
        </w:rPr>
      </w:pPr>
      <w:r w:rsidRPr="00492632">
        <w:rPr>
          <w:lang w:val="es-ES"/>
        </w:rPr>
        <w:t>Estos son términos de licencia que se aplican a todos los productos licenciados mediante un modelo determinado excepto donde se indique específicamente en los Términos de Licencia específicos de un Producto.</w:t>
      </w:r>
    </w:p>
    <w:p w14:paraId="72414D01" w14:textId="77777777" w:rsidR="000A570B" w:rsidRPr="00492632" w:rsidRDefault="000A570B" w:rsidP="000A570B">
      <w:pPr>
        <w:pStyle w:val="PURHeading2"/>
        <w:rPr>
          <w:lang w:val="es-ES"/>
        </w:rPr>
      </w:pPr>
      <w:r w:rsidRPr="00492632">
        <w:rPr>
          <w:lang w:val="es-ES"/>
        </w:rPr>
        <w:t>Términos de Licencia específicos de un Producto</w:t>
      </w:r>
    </w:p>
    <w:p w14:paraId="4E340963" w14:textId="77777777" w:rsidR="000A570B" w:rsidRPr="00492632" w:rsidRDefault="000A570B" w:rsidP="000A570B">
      <w:pPr>
        <w:pStyle w:val="PURBody-Indented"/>
        <w:rPr>
          <w:lang w:val="es-ES"/>
        </w:rPr>
      </w:pPr>
      <w:r w:rsidRPr="00492632">
        <w:rPr>
          <w:lang w:val="es-ES"/>
        </w:rPr>
        <w:t>Estos son términos de licencia que se aplican específicamente al producto o los productos bajo los cuales aparecen.</w:t>
      </w:r>
    </w:p>
    <w:p w14:paraId="3D58F5B4" w14:textId="77777777" w:rsidR="000A570B" w:rsidRPr="00492632" w:rsidRDefault="000A570B" w:rsidP="000A570B">
      <w:pPr>
        <w:pStyle w:val="PURHeading1"/>
        <w:rPr>
          <w:lang w:val="es-ES"/>
        </w:rPr>
      </w:pPr>
      <w:r w:rsidRPr="00492632">
        <w:rPr>
          <w:lang w:val="es-ES"/>
        </w:rPr>
        <w:t>Modelos de Licencia</w:t>
      </w:r>
    </w:p>
    <w:p w14:paraId="18D6D2F5" w14:textId="63326B5D" w:rsidR="000A570B" w:rsidRPr="00492632" w:rsidRDefault="000A570B" w:rsidP="000A570B">
      <w:pPr>
        <w:pStyle w:val="PURBody"/>
        <w:rPr>
          <w:lang w:val="es-ES"/>
        </w:rPr>
      </w:pPr>
      <w:r w:rsidRPr="00492632">
        <w:rPr>
          <w:lang w:val="es-ES"/>
        </w:rPr>
        <w:t xml:space="preserve">Existen cuatro modelos de licencias: </w:t>
      </w:r>
      <w:hyperlink w:anchor="Per_Processor" w:history="1">
        <w:r w:rsidRPr="00492632">
          <w:rPr>
            <w:rStyle w:val="Hyperlink"/>
            <w:lang w:val="es-ES"/>
          </w:rPr>
          <w:t>Por Procesador</w:t>
        </w:r>
      </w:hyperlink>
      <w:r w:rsidRPr="00492632">
        <w:rPr>
          <w:lang w:val="es-ES"/>
        </w:rPr>
        <w:t xml:space="preserve">, </w:t>
      </w:r>
      <w:hyperlink w:anchor="SAL" w:history="1">
        <w:r w:rsidRPr="00492632">
          <w:rPr>
            <w:rStyle w:val="Hyperlink"/>
            <w:lang w:val="es-ES"/>
          </w:rPr>
          <w:t>licencia de acceso de suscriptor (SAL)</w:t>
        </w:r>
      </w:hyperlink>
      <w:r w:rsidRPr="00492632">
        <w:rPr>
          <w:lang w:val="es-ES"/>
        </w:rPr>
        <w:t xml:space="preserve">, </w:t>
      </w:r>
      <w:hyperlink w:anchor="Per_Core" w:history="1">
        <w:r w:rsidRPr="00492632">
          <w:rPr>
            <w:rStyle w:val="Hyperlink"/>
            <w:lang w:val="es-ES"/>
          </w:rPr>
          <w:t>basada en núcleo</w:t>
        </w:r>
      </w:hyperlink>
      <w:r w:rsidRPr="00492632">
        <w:rPr>
          <w:lang w:val="es-ES"/>
        </w:rPr>
        <w:t xml:space="preserve"> y el</w:t>
      </w:r>
      <w:r w:rsidRPr="00492632">
        <w:rPr>
          <w:rStyle w:val="Hyperlink"/>
          <w:u w:val="none"/>
          <w:lang w:val="es-ES"/>
        </w:rPr>
        <w:t xml:space="preserve"> </w:t>
      </w:r>
      <w:hyperlink w:anchor="HG" w:history="1">
        <w:r w:rsidRPr="00492632">
          <w:rPr>
            <w:rStyle w:val="Hyperlink"/>
            <w:lang w:val="es-ES"/>
          </w:rPr>
          <w:t>modelo de licencia</w:t>
        </w:r>
      </w:hyperlink>
      <w:r w:rsidRPr="00492632">
        <w:rPr>
          <w:lang w:val="es-ES"/>
        </w:rPr>
        <w:t xml:space="preserve"> por host/invitado. Algunos productos están disponibles bajo uno o más de estos modelos de licencia.</w:t>
      </w:r>
    </w:p>
    <w:p w14:paraId="0467CF4F" w14:textId="77777777" w:rsidR="000A570B" w:rsidRPr="00492632" w:rsidRDefault="00E441CE" w:rsidP="000A570B">
      <w:pPr>
        <w:pStyle w:val="PURBody"/>
        <w:rPr>
          <w:lang w:val="es-ES"/>
        </w:rPr>
      </w:pPr>
      <w:hyperlink w:anchor="OLS" w:history="1">
        <w:r w:rsidR="004F2495" w:rsidRPr="00492632">
          <w:rPr>
            <w:rStyle w:val="Hyperlink"/>
            <w:lang w:val="es-ES"/>
          </w:rPr>
          <w:t>Servicios online</w:t>
        </w:r>
      </w:hyperlink>
      <w:r w:rsidR="004F2495" w:rsidRPr="00492632">
        <w:rPr>
          <w:lang w:val="es-ES"/>
        </w:rPr>
        <w:t xml:space="preserve"> están disponibles únicamente bajo el modelo de Licencia de acceso de suscriptor. Los Términos de Licencia General y de Licencia de un producto específico para los Servicios online se detallan en una sección por separado.</w:t>
      </w:r>
    </w:p>
    <w:p w14:paraId="1D88B60F" w14:textId="77777777" w:rsidR="000A570B" w:rsidRPr="00492632" w:rsidRDefault="000A570B" w:rsidP="000A570B">
      <w:pPr>
        <w:pStyle w:val="PURHeading2"/>
        <w:rPr>
          <w:lang w:val="es-ES"/>
        </w:rPr>
      </w:pPr>
      <w:r w:rsidRPr="00492632">
        <w:rPr>
          <w:lang w:val="es-ES"/>
        </w:rPr>
        <w:t>Productos con licencia bajo ambos modelos de licencia</w:t>
      </w:r>
    </w:p>
    <w:p w14:paraId="20BD254F" w14:textId="7C740928" w:rsidR="000A570B" w:rsidRPr="00221F7C" w:rsidRDefault="000A570B" w:rsidP="000A570B">
      <w:pPr>
        <w:pStyle w:val="PURBody-Indented"/>
      </w:pPr>
      <w:r w:rsidRPr="00492632">
        <w:rPr>
          <w:lang w:val="es-ES"/>
        </w:rPr>
        <w:t xml:space="preserve">Puede otorgar una licencia a algunos productos bajo el modelo Licencia Por procesador y/o bajo el modelo Licencia SAL o ambos. </w:t>
      </w:r>
      <w:proofErr w:type="spellStart"/>
      <w:r>
        <w:t>Estos</w:t>
      </w:r>
      <w:proofErr w:type="spellEnd"/>
      <w:r>
        <w:t xml:space="preserve"> </w:t>
      </w:r>
      <w:proofErr w:type="spellStart"/>
      <w:r>
        <w:t>productos</w:t>
      </w:r>
      <w:proofErr w:type="spellEnd"/>
      <w:r>
        <w:t xml:space="preserve"> son:</w:t>
      </w:r>
    </w:p>
    <w:p w14:paraId="0DD36EEF" w14:textId="77777777" w:rsidR="000A570B" w:rsidRPr="00A701E3" w:rsidRDefault="000A570B" w:rsidP="00754C3C">
      <w:pPr>
        <w:pStyle w:val="PURBullet"/>
      </w:pPr>
      <w:r>
        <w:t>Microsoft Dynamics C5 2012</w:t>
      </w:r>
    </w:p>
    <w:p w14:paraId="03538A7D" w14:textId="2676FC56" w:rsidR="000A570B" w:rsidRPr="00A701E3" w:rsidRDefault="000A570B" w:rsidP="00754C3C">
      <w:pPr>
        <w:pStyle w:val="PURBullet"/>
      </w:pPr>
      <w:r>
        <w:t>Microsoft Dynamics GP 2015</w:t>
      </w:r>
      <w:r w:rsidR="009B6693">
        <w:t xml:space="preserve"> R2</w:t>
      </w:r>
    </w:p>
    <w:p w14:paraId="36F491B6" w14:textId="3CBA228C" w:rsidR="000A570B" w:rsidRPr="00A701E3" w:rsidRDefault="000A570B" w:rsidP="00754C3C">
      <w:pPr>
        <w:pStyle w:val="PURBullet"/>
      </w:pPr>
      <w:r>
        <w:t>Microsoft Dynamics NAV 2015</w:t>
      </w:r>
    </w:p>
    <w:p w14:paraId="5F86C4B7" w14:textId="59F6672B" w:rsidR="000A570B" w:rsidRDefault="000A570B" w:rsidP="00754C3C">
      <w:pPr>
        <w:pStyle w:val="PURBullet"/>
      </w:pPr>
      <w:r>
        <w:t>Microsoft Dynamics SL 2015</w:t>
      </w:r>
    </w:p>
    <w:p w14:paraId="67E4ABF5" w14:textId="5A416387" w:rsidR="00F25CA2" w:rsidRPr="00221F7C" w:rsidRDefault="00F25CA2" w:rsidP="00F25CA2">
      <w:pPr>
        <w:pStyle w:val="PURBody-Indented"/>
      </w:pPr>
      <w:r w:rsidRPr="00492632">
        <w:rPr>
          <w:lang w:val="es-ES"/>
        </w:rPr>
        <w:t xml:space="preserve">Puede obtener una licencia para algunos productos en virtud del modelo de licenciamiento Por Núcleo o SAL, o en virtud de ambos. </w:t>
      </w:r>
      <w:proofErr w:type="spellStart"/>
      <w:r>
        <w:t>Estos</w:t>
      </w:r>
      <w:proofErr w:type="spellEnd"/>
      <w:r>
        <w:t xml:space="preserve"> </w:t>
      </w:r>
      <w:proofErr w:type="spellStart"/>
      <w:r>
        <w:t>productos</w:t>
      </w:r>
      <w:proofErr w:type="spellEnd"/>
      <w:r>
        <w:t xml:space="preserve"> son:</w:t>
      </w:r>
    </w:p>
    <w:p w14:paraId="4AA5C47C" w14:textId="28517786" w:rsidR="00F25CA2" w:rsidRPr="00A701E3" w:rsidRDefault="00F25CA2" w:rsidP="00D6363C">
      <w:pPr>
        <w:pStyle w:val="PURBullet"/>
      </w:pPr>
      <w:r>
        <w:t>SQL Server 2014 Standard</w:t>
      </w:r>
    </w:p>
    <w:p w14:paraId="503589E7" w14:textId="77777777" w:rsidR="000A570B" w:rsidRPr="006250BD" w:rsidRDefault="000A570B" w:rsidP="000A570B">
      <w:pPr>
        <w:pStyle w:val="PURHeading1"/>
        <w:rPr>
          <w:b/>
          <w:lang w:val="es-ES"/>
        </w:rPr>
      </w:pPr>
      <w:r w:rsidRPr="006250BD">
        <w:rPr>
          <w:lang w:val="es-ES"/>
        </w:rPr>
        <w:t>Ediciones anteriores del Documento de Derechos de Uso del Proveedor de Servicios de Microsoft</w:t>
      </w:r>
    </w:p>
    <w:p w14:paraId="0FDD59FA" w14:textId="4C6C93E0" w:rsidR="00FE21C7" w:rsidRPr="00492632" w:rsidRDefault="000A570B" w:rsidP="000A570B">
      <w:pPr>
        <w:pStyle w:val="PURBody"/>
        <w:rPr>
          <w:lang w:val="es-ES"/>
        </w:rPr>
      </w:pPr>
      <w:r w:rsidRPr="00492632">
        <w:rPr>
          <w:lang w:val="es-ES"/>
        </w:rPr>
        <w:t>Estos Derechos de Uso del Proveedor de Servicios cubren en general la versión más reciente de los productos que están disponibles en todo el mundo. Para los términos de licencia de los productos que ya no aparecen en esta edición de los Derechos de Uso del Prov</w:t>
      </w:r>
      <w:r w:rsidR="00492632">
        <w:rPr>
          <w:lang w:val="es-ES"/>
        </w:rPr>
        <w:t>eedor de Servicios de Microsoft</w:t>
      </w:r>
      <w:r w:rsidRPr="00492632">
        <w:rPr>
          <w:rStyle w:val="PURBodyChar"/>
          <w:lang w:val="es-ES"/>
        </w:rPr>
        <w:t xml:space="preserve">, tendrá que consultar una edición anterior. Para encontrar la última edición del documento de Derechos de Uso de los Productos en el que apareció un producto, puede revisar la lista que se mantiene en </w:t>
      </w:r>
      <w:hyperlink r:id="rId119" w:history="1">
        <w:r w:rsidRPr="00492632">
          <w:rPr>
            <w:rStyle w:val="Hyperlink"/>
            <w:lang w:val="es-ES"/>
          </w:rPr>
          <w:t>http://www.microsoftvolumelicensing.com/userights/DocumentSearch.aspx?Mode=3&amp;DocumentTypeId=2</w:t>
        </w:r>
      </w:hyperlink>
      <w:r w:rsidRPr="00492632">
        <w:rPr>
          <w:rStyle w:val="PURBodyChar"/>
          <w:lang w:val="es-ES"/>
        </w:rPr>
        <w:t xml:space="preserve">. Si no </w:t>
      </w:r>
      <w:r w:rsidRPr="00492632">
        <w:rPr>
          <w:lang w:val="es-ES"/>
        </w:rPr>
        <w:t xml:space="preserve">tiene la edición del documento de Derechos de Uso del Proveedor de Servicios de Microsoft que necesita, póngase en contacto con el Gestor de Cuentas de Microsoft. </w:t>
      </w:r>
    </w:p>
    <w:p w14:paraId="2C375034" w14:textId="2A4AB6A6" w:rsidR="00801AE1" w:rsidRPr="00492632" w:rsidRDefault="00FE21C7" w:rsidP="00492632">
      <w:pPr>
        <w:pStyle w:val="PURBody"/>
        <w:rPr>
          <w:lang w:val="es-ES"/>
        </w:rPr>
      </w:pPr>
      <w:r w:rsidRPr="00492632">
        <w:rPr>
          <w:lang w:val="es-ES"/>
        </w:rPr>
        <w:t>No obstante lo anterior, las versiones más antiguas y las más recientes de SQL estarán disponibles hasta el 31 de diciembre de 2012. Después del 31 de diciembre de 2012, las versiones más antiguas se eliminarán de los Derechos de Uso del Proveedor de Servicios y de la Lista de Precios.</w:t>
      </w:r>
      <w:r w:rsidR="00801AE1" w:rsidRPr="00492632">
        <w:rPr>
          <w:sz w:val="4"/>
          <w:szCs w:val="4"/>
          <w:lang w:val="es-ES"/>
        </w:rPr>
        <w:br w:type="page"/>
      </w:r>
    </w:p>
    <w:p w14:paraId="41842A84" w14:textId="77777777" w:rsidR="000A570B" w:rsidRPr="00492632" w:rsidRDefault="000A570B" w:rsidP="000A570B">
      <w:pPr>
        <w:pStyle w:val="PURHeading1"/>
        <w:rPr>
          <w:lang w:val="es-ES"/>
        </w:rPr>
      </w:pPr>
      <w:r w:rsidRPr="00492632">
        <w:rPr>
          <w:lang w:val="es-ES"/>
        </w:rPr>
        <w:lastRenderedPageBreak/>
        <w:t>Aclaraciones y Resumen de Cambios</w:t>
      </w:r>
    </w:p>
    <w:p w14:paraId="065FD962" w14:textId="76DA7C79" w:rsidR="000A570B" w:rsidRPr="006250BD" w:rsidRDefault="000A570B" w:rsidP="000A570B">
      <w:pPr>
        <w:pStyle w:val="PURBody"/>
        <w:rPr>
          <w:lang w:val="es-ES"/>
        </w:rPr>
      </w:pPr>
      <w:r w:rsidRPr="00492632">
        <w:rPr>
          <w:lang w:val="es-ES"/>
        </w:rPr>
        <w:t xml:space="preserve">Hemos diseñado estos Derechos de Uso del Proveedor de Servicios para ayudarle a licenciar y administrar los productos de Microsoft. Para utilizar cualquier producto existente, puede consultar este documento o cualquier actualización anterior de los derechos de uso de los productos que se apliquen al uso que haga de dicho producto. A continuación se muestran adiciones, eliminaciones y otros cambios en los derechos de uso de los productos. También se ofrecen aclaraciones para dar respuestas a las preguntas de los Clientes. </w:t>
      </w:r>
      <w:r w:rsidRPr="006250BD">
        <w:rPr>
          <w:lang w:val="es-ES"/>
        </w:rPr>
        <w:t>Estas aclaraciones reflejan las directivas de licencia existentes de Microsoft.</w:t>
      </w:r>
    </w:p>
    <w:tbl>
      <w:tblPr>
        <w:tblStyle w:val="PURTable"/>
        <w:tblW w:w="0" w:type="auto"/>
        <w:tblLook w:val="04A0" w:firstRow="1" w:lastRow="0" w:firstColumn="1" w:lastColumn="0" w:noHBand="0" w:noVBand="1"/>
      </w:tblPr>
      <w:tblGrid>
        <w:gridCol w:w="5254"/>
        <w:gridCol w:w="5272"/>
      </w:tblGrid>
      <w:tr w:rsidR="00932D51"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25F35243" w:rsidR="00932D51" w:rsidRDefault="00932D51" w:rsidP="00932D51">
            <w:pPr>
              <w:pStyle w:val="PURHeading2"/>
            </w:pPr>
            <w:proofErr w:type="spellStart"/>
            <w:r>
              <w:t>Adiciones</w:t>
            </w:r>
            <w:proofErr w:type="spellEnd"/>
          </w:p>
        </w:tc>
        <w:tc>
          <w:tcPr>
            <w:tcW w:w="5272" w:type="dxa"/>
          </w:tcPr>
          <w:p w14:paraId="4C6224A6" w14:textId="02A7AABC" w:rsidR="00932D51" w:rsidRDefault="00932D51" w:rsidP="00932D51">
            <w:pPr>
              <w:pStyle w:val="PURHeading2"/>
            </w:pPr>
            <w:proofErr w:type="spellStart"/>
            <w:r>
              <w:t>Eliminaciones</w:t>
            </w:r>
            <w:proofErr w:type="spellEnd"/>
          </w:p>
        </w:tc>
      </w:tr>
      <w:tr w:rsidR="00932D51" w14:paraId="121BE6C7" w14:textId="77777777" w:rsidTr="00F958B2">
        <w:tc>
          <w:tcPr>
            <w:tcW w:w="5254" w:type="dxa"/>
          </w:tcPr>
          <w:p w14:paraId="093B2842" w14:textId="754DB254" w:rsidR="00932D51" w:rsidRDefault="00932D51" w:rsidP="00932D51">
            <w:pPr>
              <w:pStyle w:val="PURBullet-Indented"/>
              <w:numPr>
                <w:ilvl w:val="0"/>
                <w:numId w:val="0"/>
              </w:numPr>
              <w:ind w:left="486" w:hanging="216"/>
            </w:pPr>
            <w:r>
              <w:t>Exchange Server 2016 Enterprise</w:t>
            </w:r>
          </w:p>
        </w:tc>
        <w:tc>
          <w:tcPr>
            <w:tcW w:w="5272" w:type="dxa"/>
          </w:tcPr>
          <w:p w14:paraId="3D8428BE" w14:textId="40BF3E06" w:rsidR="00932D51" w:rsidRDefault="00932D51" w:rsidP="00932D51">
            <w:pPr>
              <w:pStyle w:val="PURBullet-Indented"/>
              <w:numPr>
                <w:ilvl w:val="0"/>
                <w:numId w:val="0"/>
              </w:numPr>
              <w:ind w:left="486" w:hanging="216"/>
            </w:pPr>
            <w:r>
              <w:t>Exchange Server 2013 Enterprise</w:t>
            </w:r>
          </w:p>
        </w:tc>
      </w:tr>
      <w:tr w:rsidR="00932D51" w14:paraId="6C996DB9" w14:textId="77777777" w:rsidTr="00F958B2">
        <w:tc>
          <w:tcPr>
            <w:tcW w:w="5254" w:type="dxa"/>
          </w:tcPr>
          <w:p w14:paraId="4041FA28" w14:textId="03BB402E" w:rsidR="00932D51" w:rsidRDefault="00932D51" w:rsidP="00932D51">
            <w:pPr>
              <w:pStyle w:val="PURBullet-Indented"/>
              <w:numPr>
                <w:ilvl w:val="0"/>
                <w:numId w:val="0"/>
              </w:numPr>
              <w:ind w:left="486" w:hanging="216"/>
            </w:pPr>
            <w:r>
              <w:t>Exchange Server 2016 Standard</w:t>
            </w:r>
          </w:p>
        </w:tc>
        <w:tc>
          <w:tcPr>
            <w:tcW w:w="5272" w:type="dxa"/>
          </w:tcPr>
          <w:p w14:paraId="3E26ABCB" w14:textId="4199C993" w:rsidR="00932D51" w:rsidRDefault="00932D51" w:rsidP="00932D51">
            <w:pPr>
              <w:pStyle w:val="PURBullet-Indented"/>
              <w:numPr>
                <w:ilvl w:val="0"/>
                <w:numId w:val="0"/>
              </w:numPr>
              <w:ind w:left="486" w:hanging="216"/>
            </w:pPr>
            <w:r>
              <w:t>Exchange Server 2013 Standard</w:t>
            </w:r>
          </w:p>
        </w:tc>
      </w:tr>
      <w:tr w:rsidR="00932D51" w14:paraId="01EC1E76" w14:textId="77777777" w:rsidTr="00F958B2">
        <w:tc>
          <w:tcPr>
            <w:tcW w:w="5254" w:type="dxa"/>
          </w:tcPr>
          <w:p w14:paraId="4DC19B44" w14:textId="43D6F454" w:rsidR="00932D51" w:rsidRDefault="00932D51" w:rsidP="00932D51">
            <w:pPr>
              <w:pStyle w:val="PURBullet-Indented"/>
              <w:numPr>
                <w:ilvl w:val="0"/>
                <w:numId w:val="0"/>
              </w:numPr>
              <w:ind w:left="486" w:hanging="216"/>
            </w:pPr>
            <w:r>
              <w:t>Office Professional Plus 2016</w:t>
            </w:r>
          </w:p>
        </w:tc>
        <w:tc>
          <w:tcPr>
            <w:tcW w:w="5272" w:type="dxa"/>
          </w:tcPr>
          <w:p w14:paraId="176E6A2E" w14:textId="286811E2" w:rsidR="00932D51" w:rsidRDefault="00932D51" w:rsidP="00932D51">
            <w:pPr>
              <w:pStyle w:val="PURBullet-Indented"/>
              <w:numPr>
                <w:ilvl w:val="0"/>
                <w:numId w:val="0"/>
              </w:numPr>
              <w:ind w:left="486" w:hanging="216"/>
            </w:pPr>
            <w:r>
              <w:t>Office Professional Plus 2013</w:t>
            </w:r>
          </w:p>
        </w:tc>
      </w:tr>
      <w:tr w:rsidR="00932D51" w14:paraId="6201558B" w14:textId="77777777" w:rsidTr="00F958B2">
        <w:tc>
          <w:tcPr>
            <w:tcW w:w="5254" w:type="dxa"/>
          </w:tcPr>
          <w:p w14:paraId="65CD3119" w14:textId="266510EF" w:rsidR="00932D51" w:rsidRDefault="00932D51" w:rsidP="00932D51">
            <w:pPr>
              <w:pStyle w:val="PURBullet-Indented"/>
              <w:numPr>
                <w:ilvl w:val="0"/>
                <w:numId w:val="0"/>
              </w:numPr>
              <w:ind w:left="486" w:hanging="216"/>
            </w:pPr>
            <w:r>
              <w:t>Office Standard 2016</w:t>
            </w:r>
          </w:p>
        </w:tc>
        <w:tc>
          <w:tcPr>
            <w:tcW w:w="5272" w:type="dxa"/>
          </w:tcPr>
          <w:p w14:paraId="0BE16C38" w14:textId="0E4762B1" w:rsidR="00932D51" w:rsidRDefault="00932D51" w:rsidP="00932D51">
            <w:pPr>
              <w:pStyle w:val="PURBullet-Indented"/>
              <w:numPr>
                <w:ilvl w:val="0"/>
                <w:numId w:val="0"/>
              </w:numPr>
              <w:ind w:left="486" w:hanging="216"/>
            </w:pPr>
            <w:r>
              <w:t>Office Standard 2013</w:t>
            </w:r>
          </w:p>
        </w:tc>
      </w:tr>
      <w:tr w:rsidR="00932D51" w14:paraId="5E10C944" w14:textId="77777777" w:rsidTr="00F958B2">
        <w:tc>
          <w:tcPr>
            <w:tcW w:w="5254" w:type="dxa"/>
          </w:tcPr>
          <w:p w14:paraId="03A1235F" w14:textId="63A1C6D0" w:rsidR="00932D51" w:rsidRDefault="00932D51" w:rsidP="00932D51">
            <w:pPr>
              <w:pStyle w:val="PURBullet-Indented"/>
              <w:numPr>
                <w:ilvl w:val="0"/>
                <w:numId w:val="0"/>
              </w:numPr>
              <w:ind w:left="486" w:hanging="216"/>
            </w:pPr>
            <w:r>
              <w:t>Project 2016 Professional</w:t>
            </w:r>
          </w:p>
        </w:tc>
        <w:tc>
          <w:tcPr>
            <w:tcW w:w="5272" w:type="dxa"/>
          </w:tcPr>
          <w:p w14:paraId="57D694A1" w14:textId="50550156" w:rsidR="00932D51" w:rsidRDefault="00932D51" w:rsidP="00932D51">
            <w:pPr>
              <w:pStyle w:val="PURBullet-Indented"/>
              <w:numPr>
                <w:ilvl w:val="0"/>
                <w:numId w:val="0"/>
              </w:numPr>
              <w:ind w:left="486" w:hanging="216"/>
            </w:pPr>
            <w:r>
              <w:t>Project 2013 Professional</w:t>
            </w:r>
          </w:p>
        </w:tc>
      </w:tr>
      <w:tr w:rsidR="00932D51" w14:paraId="3A0C0130" w14:textId="77777777" w:rsidTr="00F958B2">
        <w:tc>
          <w:tcPr>
            <w:tcW w:w="5254" w:type="dxa"/>
          </w:tcPr>
          <w:p w14:paraId="71F450D8" w14:textId="68213008" w:rsidR="00932D51" w:rsidRPr="00BA51FA" w:rsidRDefault="00932D51" w:rsidP="00932D51">
            <w:pPr>
              <w:pStyle w:val="PURBullet-Indented"/>
              <w:numPr>
                <w:ilvl w:val="0"/>
                <w:numId w:val="0"/>
              </w:numPr>
              <w:ind w:left="486" w:hanging="216"/>
              <w:rPr>
                <w:lang w:val="es-ES"/>
              </w:rPr>
            </w:pPr>
            <w:r>
              <w:t>Project 2016 Standard</w:t>
            </w:r>
          </w:p>
        </w:tc>
        <w:tc>
          <w:tcPr>
            <w:tcW w:w="5272" w:type="dxa"/>
          </w:tcPr>
          <w:p w14:paraId="44CE5126" w14:textId="1D55BA54" w:rsidR="00932D51" w:rsidRDefault="00932D51" w:rsidP="00932D51">
            <w:pPr>
              <w:pStyle w:val="PURBullet-Indented"/>
              <w:numPr>
                <w:ilvl w:val="0"/>
                <w:numId w:val="0"/>
              </w:numPr>
              <w:ind w:left="486" w:hanging="216"/>
            </w:pPr>
            <w:r>
              <w:t>Project 2013 Standard</w:t>
            </w:r>
          </w:p>
        </w:tc>
      </w:tr>
      <w:tr w:rsidR="00932D51" w14:paraId="76008721" w14:textId="77777777" w:rsidTr="00F958B2">
        <w:tc>
          <w:tcPr>
            <w:tcW w:w="5254" w:type="dxa"/>
          </w:tcPr>
          <w:p w14:paraId="76A4B603" w14:textId="7CD9F16B" w:rsidR="00932D51" w:rsidRDefault="00932D51" w:rsidP="00932D51">
            <w:pPr>
              <w:pStyle w:val="PURBullet-Indented"/>
              <w:numPr>
                <w:ilvl w:val="0"/>
                <w:numId w:val="0"/>
              </w:numPr>
              <w:ind w:left="486" w:hanging="216"/>
            </w:pPr>
            <w:r>
              <w:t>Visio 2016 Professional</w:t>
            </w:r>
          </w:p>
        </w:tc>
        <w:tc>
          <w:tcPr>
            <w:tcW w:w="5272" w:type="dxa"/>
          </w:tcPr>
          <w:p w14:paraId="27E77858" w14:textId="500F8BF5" w:rsidR="00932D51" w:rsidRDefault="00932D51" w:rsidP="00932D51">
            <w:pPr>
              <w:pStyle w:val="PURBullet-Indented"/>
              <w:numPr>
                <w:ilvl w:val="0"/>
                <w:numId w:val="0"/>
              </w:numPr>
              <w:ind w:left="486" w:hanging="216"/>
            </w:pPr>
            <w:r>
              <w:t>Visio 2013 Professional</w:t>
            </w:r>
          </w:p>
        </w:tc>
      </w:tr>
      <w:tr w:rsidR="00932D51" w14:paraId="62060362" w14:textId="77777777" w:rsidTr="00F958B2">
        <w:tc>
          <w:tcPr>
            <w:tcW w:w="5254" w:type="dxa"/>
          </w:tcPr>
          <w:p w14:paraId="5DF05E78" w14:textId="3A70308D" w:rsidR="00932D51" w:rsidRPr="00196D05" w:rsidRDefault="00932D51" w:rsidP="00932D51">
            <w:pPr>
              <w:pStyle w:val="PURBullet-Indented"/>
              <w:numPr>
                <w:ilvl w:val="0"/>
                <w:numId w:val="0"/>
              </w:numPr>
              <w:ind w:left="486" w:hanging="216"/>
            </w:pPr>
            <w:r>
              <w:t>Visio 2016 Standard</w:t>
            </w:r>
          </w:p>
        </w:tc>
        <w:tc>
          <w:tcPr>
            <w:tcW w:w="5272" w:type="dxa"/>
          </w:tcPr>
          <w:p w14:paraId="6964FB35" w14:textId="7D03679D" w:rsidR="00932D51" w:rsidRPr="00B45792" w:rsidRDefault="00932D51" w:rsidP="00932D51">
            <w:pPr>
              <w:pStyle w:val="PURBullet-Indented"/>
              <w:numPr>
                <w:ilvl w:val="0"/>
                <w:numId w:val="0"/>
              </w:numPr>
              <w:ind w:left="486" w:hanging="216"/>
            </w:pPr>
            <w:r>
              <w:t>Visio 2013 Standard</w:t>
            </w:r>
          </w:p>
        </w:tc>
      </w:tr>
    </w:tbl>
    <w:p w14:paraId="1177B58A" w14:textId="77777777" w:rsidR="00C245A7" w:rsidRDefault="00C245A7" w:rsidP="00A9232B">
      <w:pPr>
        <w:pStyle w:val="PURBlueStrong"/>
      </w:pPr>
    </w:p>
    <w:p w14:paraId="54456B7C" w14:textId="5FDFD109" w:rsidR="005A649A" w:rsidRPr="00BA51FA" w:rsidRDefault="00FC1431" w:rsidP="00A9232B">
      <w:pPr>
        <w:pStyle w:val="PURBlueStrong"/>
        <w:rPr>
          <w:lang w:val="es-ES"/>
        </w:rPr>
      </w:pPr>
      <w:r w:rsidRPr="00BA51FA">
        <w:rPr>
          <w:lang w:val="es-ES"/>
        </w:rPr>
        <w:t>Cambios:</w:t>
      </w:r>
    </w:p>
    <w:p w14:paraId="7FFCA58F" w14:textId="77777777" w:rsidR="00770142" w:rsidRPr="00492632" w:rsidRDefault="00770142" w:rsidP="00854EA9">
      <w:pPr>
        <w:pStyle w:val="PURBody"/>
        <w:ind w:left="720"/>
        <w:rPr>
          <w:lang w:val="es-ES"/>
        </w:rPr>
      </w:pPr>
    </w:p>
    <w:p w14:paraId="133FB51C" w14:textId="126ADB38" w:rsidR="00A40F92" w:rsidRPr="00492632" w:rsidRDefault="00E441CE" w:rsidP="00CD6E9D">
      <w:pPr>
        <w:pStyle w:val="PURBreadcrumb"/>
        <w:keepNext w:val="0"/>
        <w:rPr>
          <w:rStyle w:val="Hyperlink"/>
          <w:rFonts w:ascii="Arial Narrow" w:hAnsi="Arial Narrow"/>
          <w:sz w:val="16"/>
          <w:lang w:val="es-ES"/>
        </w:rPr>
        <w:sectPr w:rsidR="00A40F92" w:rsidRPr="00492632" w:rsidSect="00EB082B">
          <w:footerReference w:type="default" r:id="rId120"/>
          <w:pgSz w:w="12240" w:h="15840" w:code="1"/>
          <w:pgMar w:top="1170" w:right="720" w:bottom="720" w:left="720" w:header="432" w:footer="288" w:gutter="0"/>
          <w:cols w:space="360"/>
          <w:docGrid w:linePitch="360"/>
        </w:sectPr>
      </w:pPr>
      <w:hyperlink w:anchor="TOC" w:history="1">
        <w:r w:rsidR="004F2495" w:rsidRPr="00492632">
          <w:rPr>
            <w:rStyle w:val="Hyperlink"/>
            <w:rFonts w:ascii="Arial Narrow" w:hAnsi="Arial Narrow"/>
            <w:sz w:val="16"/>
            <w:lang w:val="es-ES"/>
          </w:rPr>
          <w:t>Tabla de Contenidos</w:t>
        </w:r>
      </w:hyperlink>
      <w:r w:rsidR="004F2495" w:rsidRPr="00492632">
        <w:rPr>
          <w:rFonts w:ascii="Arial Narrow" w:hAnsi="Arial Narrow"/>
          <w:sz w:val="16"/>
          <w:lang w:val="es-ES"/>
        </w:rPr>
        <w:t xml:space="preserve"> / </w:t>
      </w:r>
      <w:hyperlink w:anchor="UniversalTerms" w:history="1">
        <w:r w:rsidR="004F2495" w:rsidRPr="00492632">
          <w:rPr>
            <w:rStyle w:val="Hyperlink"/>
            <w:rFonts w:ascii="Arial Narrow" w:hAnsi="Arial Narrow"/>
            <w:sz w:val="16"/>
            <w:lang w:val="es-ES"/>
          </w:rPr>
          <w:t>Términos de Licencia Universales</w:t>
        </w:r>
      </w:hyperlink>
      <w:bookmarkStart w:id="23" w:name="_Toc299519079"/>
      <w:bookmarkStart w:id="24" w:name="_Toc299524943"/>
      <w:bookmarkStart w:id="25" w:name="_Toc299531294"/>
      <w:bookmarkStart w:id="26" w:name="_Toc299531402"/>
      <w:bookmarkStart w:id="27" w:name="_Toc299531510"/>
    </w:p>
    <w:p w14:paraId="22E53754" w14:textId="77777777" w:rsidR="000A570B" w:rsidRPr="00492632" w:rsidRDefault="000A570B" w:rsidP="000A570B">
      <w:pPr>
        <w:pStyle w:val="PURSectionHeading"/>
        <w:rPr>
          <w:lang w:val="es-ES"/>
        </w:rPr>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428366881"/>
      <w:bookmarkStart w:id="36" w:name="UniversalTerms"/>
      <w:r w:rsidRPr="00492632">
        <w:rPr>
          <w:lang w:val="es-ES"/>
        </w:rPr>
        <w:lastRenderedPageBreak/>
        <w:t>Términos de Licencia Universales</w:t>
      </w:r>
      <w:bookmarkEnd w:id="23"/>
      <w:bookmarkEnd w:id="24"/>
      <w:bookmarkEnd w:id="25"/>
      <w:bookmarkEnd w:id="26"/>
      <w:bookmarkEnd w:id="27"/>
      <w:bookmarkEnd w:id="28"/>
      <w:bookmarkEnd w:id="29"/>
      <w:bookmarkEnd w:id="30"/>
      <w:bookmarkEnd w:id="31"/>
      <w:bookmarkEnd w:id="32"/>
      <w:bookmarkEnd w:id="33"/>
      <w:bookmarkEnd w:id="34"/>
      <w:bookmarkEnd w:id="35"/>
    </w:p>
    <w:p w14:paraId="282883D7" w14:textId="31C354D4" w:rsidR="00F81C03" w:rsidRPr="00492632" w:rsidRDefault="000A570B" w:rsidP="00F81C03">
      <w:pPr>
        <w:pStyle w:val="PURBody-Indented"/>
        <w:rPr>
          <w:lang w:val="es-ES"/>
        </w:rPr>
      </w:pPr>
      <w:r w:rsidRPr="00492632">
        <w:rPr>
          <w:lang w:val="es-ES"/>
        </w:rPr>
        <w:t>Los presentes términos de licencia serán de aplicación al uso por su parte de todos los programas de software y servicios online incluidos en su Contrato de Licencia de Proveedor de Servicios.</w:t>
      </w:r>
    </w:p>
    <w:p w14:paraId="4046CD36" w14:textId="774BB118" w:rsidR="0000799F" w:rsidRPr="00492632" w:rsidRDefault="0000799F" w:rsidP="0000799F">
      <w:pPr>
        <w:pStyle w:val="PURHeading2"/>
        <w:rPr>
          <w:lang w:val="es-ES"/>
        </w:rPr>
      </w:pPr>
      <w:bookmarkStart w:id="37" w:name="Definitions"/>
      <w:r w:rsidRPr="00492632">
        <w:rPr>
          <w:lang w:val="es-ES"/>
        </w:rPr>
        <w:t>Definiciones</w:t>
      </w:r>
    </w:p>
    <w:p w14:paraId="4E8852A1" w14:textId="3BAA17C2" w:rsidR="000A570B" w:rsidRPr="00492632" w:rsidRDefault="000A570B" w:rsidP="00CD6E9D">
      <w:pPr>
        <w:pStyle w:val="PURBody-Indented"/>
        <w:rPr>
          <w:lang w:val="es-ES"/>
        </w:rPr>
      </w:pPr>
      <w:r w:rsidRPr="00492632">
        <w:rPr>
          <w:lang w:val="es-ES"/>
        </w:rPr>
        <w:t>Los términos que se utilicen y que no estén definidos en este documento de Derechos de uso del proveedor de servicios de Microsoft tendrán el significado que se les asigne en el Contrato de Licencia de Proveedor de Servicios. Se aplican las definiciones siguientes:</w:t>
      </w:r>
    </w:p>
    <w:p w14:paraId="05386F8F" w14:textId="77777777" w:rsidR="00F81C03" w:rsidRPr="00492632" w:rsidRDefault="00F81C03" w:rsidP="00CD6E9D">
      <w:pPr>
        <w:pStyle w:val="PURBody-Indented"/>
        <w:keepNext/>
        <w:ind w:left="274"/>
        <w:rPr>
          <w:b/>
          <w:lang w:val="es-ES"/>
        </w:rPr>
      </w:pPr>
      <w:r w:rsidRPr="00492632">
        <w:rPr>
          <w:b/>
          <w:lang w:val="es-ES"/>
        </w:rPr>
        <w:t>Instancia</w:t>
      </w:r>
    </w:p>
    <w:p w14:paraId="611C7672" w14:textId="77777777" w:rsidR="00F81C03" w:rsidRPr="00492632" w:rsidRDefault="00F81C03" w:rsidP="00F81C03">
      <w:pPr>
        <w:pStyle w:val="PURBody-Indented"/>
        <w:rPr>
          <w:b/>
          <w:lang w:val="es-ES"/>
        </w:rPr>
      </w:pPr>
      <w:r w:rsidRPr="00492632">
        <w:rPr>
          <w:lang w:val="es-ES"/>
        </w:rPr>
        <w:t>Se crea una “instancia” de software mediante la ejecución del procedimiento de configuración o instalación del software. También se crea una instancia del software al duplicar una instancia existente. Las referencias al software incluyen las “instancias” del software.</w:t>
      </w:r>
    </w:p>
    <w:p w14:paraId="1BF8E7C8" w14:textId="77777777" w:rsidR="00F81C03" w:rsidRPr="00492632" w:rsidRDefault="00F81C03" w:rsidP="00CD6E9D">
      <w:pPr>
        <w:pStyle w:val="PURBody-Indented"/>
        <w:keepNext/>
        <w:ind w:left="274"/>
        <w:rPr>
          <w:b/>
          <w:lang w:val="es-ES"/>
        </w:rPr>
      </w:pPr>
      <w:r w:rsidRPr="00492632">
        <w:rPr>
          <w:b/>
          <w:lang w:val="es-ES"/>
        </w:rPr>
        <w:t>Ejecución de una instancia</w:t>
      </w:r>
    </w:p>
    <w:p w14:paraId="36E09A81" w14:textId="77777777" w:rsidR="00F81C03" w:rsidRPr="00492632" w:rsidRDefault="00F81C03" w:rsidP="00F81C03">
      <w:pPr>
        <w:pStyle w:val="PURBody-Indented"/>
        <w:rPr>
          <w:b/>
          <w:lang w:val="es-ES"/>
        </w:rPr>
      </w:pPr>
      <w:r w:rsidRPr="00492632">
        <w:rPr>
          <w:lang w:val="es-ES"/>
        </w:rPr>
        <w:t>Se “ejecuta una instancia” del software al cargarla en la memoria y ejecutar una o varias de sus instrucciones. Una vez en ejecución, se considerará que una instancia se está ejecutando (con independencia de que se sigan ejecutando o no sus instrucciones) hasta que se elimine de la memoria.</w:t>
      </w:r>
    </w:p>
    <w:p w14:paraId="61941F34" w14:textId="77777777" w:rsidR="00F81C03" w:rsidRPr="00492632" w:rsidRDefault="00F81C03" w:rsidP="00CD6E9D">
      <w:pPr>
        <w:pStyle w:val="PURBody-Indented"/>
        <w:keepNext/>
        <w:ind w:left="274"/>
        <w:rPr>
          <w:b/>
          <w:lang w:val="es-ES"/>
        </w:rPr>
      </w:pPr>
      <w:r w:rsidRPr="00492632">
        <w:rPr>
          <w:b/>
          <w:lang w:val="es-ES"/>
        </w:rPr>
        <w:t>Entorno de Sistema Operativo (“OSE”)</w:t>
      </w:r>
    </w:p>
    <w:p w14:paraId="0A7DEDA7" w14:textId="310A098A" w:rsidR="00F81C03" w:rsidRPr="00492632" w:rsidRDefault="00F81C03" w:rsidP="007103CD">
      <w:pPr>
        <w:ind w:left="270"/>
        <w:rPr>
          <w:rFonts w:eastAsiaTheme="minorHAnsi"/>
          <w:color w:val="404040" w:themeColor="text1" w:themeTint="BF"/>
          <w:sz w:val="18"/>
          <w:lang w:val="es-ES"/>
        </w:rPr>
      </w:pPr>
      <w:r w:rsidRPr="00492632">
        <w:rPr>
          <w:color w:val="404040" w:themeColor="text1" w:themeTint="BF"/>
          <w:sz w:val="18"/>
          <w:lang w:val="es-ES"/>
        </w:rPr>
        <w:t>Entorno de Sistema Operativo (OSE)</w:t>
      </w:r>
      <w:r w:rsidRPr="00492632">
        <w:rPr>
          <w:rFonts w:eastAsiaTheme="minorHAnsi"/>
          <w:color w:val="404040" w:themeColor="text1" w:themeTint="BF"/>
          <w:sz w:val="18"/>
          <w:lang w:val="es-ES"/>
        </w:rPr>
        <w:t xml:space="preserve"> es la totalidad o una parte de una instancia (consulte “Instancia”) de sistema operativo, o la totalidad o una parte de una instancia de sistema operativo virtual (o emulado de otra manera) que habilite la identidad del equipo independiente (nombre del equipo principal o identificador único similar) o los derechos administrativos separados e instancias de</w:t>
      </w:r>
      <w:r w:rsidR="007103CD">
        <w:rPr>
          <w:rFonts w:eastAsiaTheme="minorHAnsi"/>
          <w:color w:val="404040" w:themeColor="text1" w:themeTint="BF"/>
          <w:sz w:val="18"/>
          <w:lang w:val="es-ES"/>
        </w:rPr>
        <w:t> </w:t>
      </w:r>
      <w:r w:rsidRPr="00492632">
        <w:rPr>
          <w:rFonts w:eastAsiaTheme="minorHAnsi"/>
          <w:color w:val="404040" w:themeColor="text1" w:themeTint="BF"/>
          <w:sz w:val="18"/>
          <w:lang w:val="es-ES"/>
        </w:rPr>
        <w:t xml:space="preserve">aplicaciones, si las hubiera, configuradas para ejecutarse en la instancia del sistema operativo o en partes identificadas anteriormente. Existen dos tipos de OSE: físico y virtual. Un sistema de hardware físico puede tener un OSE físico y/o uno o más </w:t>
      </w:r>
      <w:proofErr w:type="spellStart"/>
      <w:r w:rsidRPr="00492632">
        <w:rPr>
          <w:rFonts w:eastAsiaTheme="minorHAnsi"/>
          <w:color w:val="404040" w:themeColor="text1" w:themeTint="BF"/>
          <w:sz w:val="18"/>
          <w:lang w:val="es-ES"/>
        </w:rPr>
        <w:t>OSEs</w:t>
      </w:r>
      <w:proofErr w:type="spellEnd"/>
      <w:r w:rsidRPr="00492632">
        <w:rPr>
          <w:rFonts w:eastAsiaTheme="minorHAnsi"/>
          <w:color w:val="404040" w:themeColor="text1" w:themeTint="BF"/>
          <w:sz w:val="18"/>
          <w:lang w:val="es-ES"/>
        </w:rPr>
        <w:t xml:space="preserve"> virtuales.</w:t>
      </w:r>
    </w:p>
    <w:p w14:paraId="1C12D864" w14:textId="77777777" w:rsidR="00F81C03" w:rsidRPr="00492632" w:rsidRDefault="00F81C03" w:rsidP="00F81C03">
      <w:pPr>
        <w:pStyle w:val="PURBody-Indented"/>
        <w:rPr>
          <w:lang w:val="es-ES"/>
        </w:rPr>
      </w:pPr>
      <w:r w:rsidRPr="00492632">
        <w:rPr>
          <w:rStyle w:val="PURBlueStrongChar"/>
          <w:b/>
          <w:smallCaps w:val="0"/>
          <w:color w:val="404040" w:themeColor="text1" w:themeTint="BF"/>
          <w:lang w:val="es-ES"/>
        </w:rPr>
        <w:t>OSE Físico</w:t>
      </w:r>
      <w:r w:rsidRPr="00492632">
        <w:rPr>
          <w:b/>
          <w:lang w:val="es-ES"/>
        </w:rPr>
        <w:t xml:space="preserve"> </w:t>
      </w:r>
      <w:r w:rsidRPr="00492632">
        <w:rPr>
          <w:lang w:val="es-ES"/>
        </w:rPr>
        <w:t xml:space="preserve">es un OSE (consulte “Entorno de Sistema Operativo (OSE)”) que se configura para ejecutarse directamente en un sistema de hardware físico. La instancia (consulte “Instancia”) del sistema operativo que se utiliza para ejecutar software de virtualización de hardware (por ejemplo, Microsoft </w:t>
      </w:r>
      <w:proofErr w:type="spellStart"/>
      <w:r w:rsidRPr="00492632">
        <w:rPr>
          <w:lang w:val="es-ES"/>
        </w:rPr>
        <w:t>Hyper</w:t>
      </w:r>
      <w:proofErr w:type="spellEnd"/>
      <w:r w:rsidRPr="00492632">
        <w:rPr>
          <w:lang w:val="es-ES"/>
        </w:rPr>
        <w:t>-V Server o tecnologías similares) o para proporcionar servicios de virtualización de hardware (por ejemplo, tecnología de virtualización de Microsoft o tecnologías similares) se considera parte del OSE físico.</w:t>
      </w:r>
    </w:p>
    <w:p w14:paraId="1A043B10" w14:textId="77777777" w:rsidR="00F81C03" w:rsidRPr="00492632" w:rsidRDefault="00F81C03" w:rsidP="00F81C03">
      <w:pPr>
        <w:pStyle w:val="PURBody-Indented"/>
        <w:rPr>
          <w:lang w:val="es-ES"/>
        </w:rPr>
      </w:pPr>
      <w:r w:rsidRPr="00492632">
        <w:rPr>
          <w:rStyle w:val="PURBlueStrongChar"/>
          <w:b/>
          <w:smallCaps w:val="0"/>
          <w:color w:val="404040" w:themeColor="text1" w:themeTint="BF"/>
          <w:lang w:val="es-ES"/>
        </w:rPr>
        <w:t>OSE Virtual</w:t>
      </w:r>
      <w:r w:rsidRPr="00492632">
        <w:rPr>
          <w:b/>
          <w:lang w:val="es-ES"/>
        </w:rPr>
        <w:t xml:space="preserve"> </w:t>
      </w:r>
      <w:r w:rsidRPr="00492632">
        <w:rPr>
          <w:lang w:val="es-ES"/>
        </w:rPr>
        <w:t>es un OSE (consulte “Entorno de Sistema Operativo (OSE)”) que se configura para ejecutarse en un sistema de hardware virtual (o emulado de otra manera).</w:t>
      </w:r>
    </w:p>
    <w:p w14:paraId="2F5A9A46" w14:textId="77777777" w:rsidR="00F81C03" w:rsidRPr="00492632" w:rsidRDefault="00F81C03" w:rsidP="00CD6E9D">
      <w:pPr>
        <w:pStyle w:val="PURBody-Indented"/>
        <w:keepNext/>
        <w:ind w:left="274"/>
        <w:rPr>
          <w:b/>
          <w:lang w:val="es-ES"/>
        </w:rPr>
      </w:pPr>
      <w:r w:rsidRPr="00492632">
        <w:rPr>
          <w:b/>
          <w:lang w:val="es-ES"/>
        </w:rPr>
        <w:t>Administrar un OSE</w:t>
      </w:r>
    </w:p>
    <w:p w14:paraId="41DD3184" w14:textId="73EF697C" w:rsidR="00F81C03" w:rsidRPr="00492632" w:rsidRDefault="00492632" w:rsidP="00492632">
      <w:pPr>
        <w:pStyle w:val="PURBody-Indented"/>
        <w:rPr>
          <w:lang w:val="es-ES"/>
        </w:rPr>
      </w:pPr>
      <w:r>
        <w:rPr>
          <w:lang w:val="es-ES"/>
        </w:rPr>
        <w:t>“</w:t>
      </w:r>
      <w:r w:rsidR="00F81C03" w:rsidRPr="00492632">
        <w:rPr>
          <w:lang w:val="es-ES"/>
        </w:rPr>
        <w:t>Administrar un OSE</w:t>
      </w:r>
      <w:r>
        <w:rPr>
          <w:lang w:val="es-ES"/>
        </w:rPr>
        <w:t>”</w:t>
      </w:r>
      <w:r w:rsidR="00F81C03" w:rsidRPr="00492632">
        <w:rPr>
          <w:lang w:val="es-ES"/>
        </w:rPr>
        <w:t xml:space="preserve"> es solicitar o recibir datos sobre, configurar o dar instrucciones al hardware o software que está directa o indirectamente asociado con el OSE. No incluye descubrir la presencia de un dispositivo u OSE.</w:t>
      </w:r>
    </w:p>
    <w:p w14:paraId="5DC176BC" w14:textId="77777777" w:rsidR="00F81C03" w:rsidRPr="00492632" w:rsidRDefault="00F81C03" w:rsidP="00CD6E9D">
      <w:pPr>
        <w:pStyle w:val="PURBody-Indented"/>
        <w:keepNext/>
        <w:ind w:left="274"/>
        <w:rPr>
          <w:b/>
          <w:lang w:val="es-ES"/>
        </w:rPr>
      </w:pPr>
      <w:r w:rsidRPr="00492632">
        <w:rPr>
          <w:b/>
          <w:lang w:val="es-ES"/>
        </w:rPr>
        <w:t>Servidor</w:t>
      </w:r>
    </w:p>
    <w:p w14:paraId="61F4E5B5" w14:textId="77777777" w:rsidR="00F81C03" w:rsidRPr="00492632" w:rsidRDefault="00F81C03" w:rsidP="00F81C03">
      <w:pPr>
        <w:pStyle w:val="PURBody-Indented"/>
        <w:rPr>
          <w:lang w:val="es-ES"/>
        </w:rPr>
      </w:pPr>
      <w:r w:rsidRPr="00492632">
        <w:rPr>
          <w:lang w:val="es-ES"/>
        </w:rPr>
        <w:t>Un servidor es un sistema de hardware físico capaz de ejecutar el software de servidor. Una partición o división de hardware se considera un sistema de hardware físico independiente.</w:t>
      </w:r>
    </w:p>
    <w:p w14:paraId="0B1D41AD" w14:textId="77777777" w:rsidR="00F81C03" w:rsidRPr="00492632" w:rsidRDefault="00F81C03" w:rsidP="00CD6E9D">
      <w:pPr>
        <w:pStyle w:val="PURBody-Indented"/>
        <w:keepNext/>
        <w:ind w:left="274"/>
        <w:rPr>
          <w:b/>
          <w:lang w:val="es-ES"/>
        </w:rPr>
      </w:pPr>
      <w:r w:rsidRPr="00492632">
        <w:rPr>
          <w:b/>
          <w:lang w:val="es-ES"/>
        </w:rPr>
        <w:t>Tejido de Host</w:t>
      </w:r>
    </w:p>
    <w:p w14:paraId="7C6D330E" w14:textId="6989C70B" w:rsidR="00F81C03" w:rsidRPr="00492632" w:rsidRDefault="00492632" w:rsidP="00F81C03">
      <w:pPr>
        <w:pStyle w:val="PURBody-Indented"/>
        <w:rPr>
          <w:rFonts w:asciiTheme="majorHAnsi" w:hAnsiTheme="majorHAnsi" w:cstheme="majorHAnsi"/>
          <w:b/>
          <w:szCs w:val="18"/>
          <w:lang w:val="es-ES"/>
        </w:rPr>
      </w:pPr>
      <w:r>
        <w:rPr>
          <w:rFonts w:asciiTheme="majorHAnsi" w:hAnsiTheme="majorHAnsi" w:cstheme="majorHAnsi"/>
          <w:szCs w:val="18"/>
          <w:lang w:val="es-ES"/>
        </w:rPr>
        <w:t>“</w:t>
      </w:r>
      <w:r w:rsidR="00F81C03" w:rsidRPr="00492632">
        <w:rPr>
          <w:rFonts w:asciiTheme="majorHAnsi" w:hAnsiTheme="majorHAnsi" w:cstheme="majorHAnsi"/>
          <w:szCs w:val="18"/>
          <w:lang w:val="es-ES"/>
        </w:rPr>
        <w:t>Tejido de Host</w:t>
      </w:r>
      <w:r>
        <w:rPr>
          <w:rFonts w:asciiTheme="majorHAnsi" w:hAnsiTheme="majorHAnsi" w:cstheme="majorHAnsi"/>
          <w:szCs w:val="18"/>
          <w:lang w:val="es-ES"/>
        </w:rPr>
        <w:t>”</w:t>
      </w:r>
      <w:r w:rsidR="00F81C03" w:rsidRPr="00492632">
        <w:rPr>
          <w:rFonts w:asciiTheme="majorHAnsi" w:hAnsiTheme="majorHAnsi" w:cstheme="majorHAnsi"/>
          <w:szCs w:val="18"/>
          <w:lang w:val="es-ES"/>
        </w:rPr>
        <w:t xml:space="preserve"> se refiere a una colección de OSE físicos y virtuales que se configuran y operan como una unidad para proporcionar servicios de virtualización, redes, administración y archivos.</w:t>
      </w:r>
    </w:p>
    <w:p w14:paraId="044C9C8C" w14:textId="77777777" w:rsidR="00F81C03" w:rsidRPr="00492632" w:rsidRDefault="00F81C03" w:rsidP="00CD6E9D">
      <w:pPr>
        <w:pStyle w:val="PURBody-Indented"/>
        <w:keepNext/>
        <w:ind w:left="274"/>
        <w:rPr>
          <w:lang w:val="es-ES"/>
        </w:rPr>
      </w:pPr>
      <w:r w:rsidRPr="00492632">
        <w:rPr>
          <w:rFonts w:ascii="Arial Black" w:hAnsi="Arial Black"/>
          <w:sz w:val="20"/>
          <w:lang w:val="es-ES"/>
        </w:rPr>
        <w:t>Asignación de una licencia</w:t>
      </w:r>
    </w:p>
    <w:p w14:paraId="0A1E4F19" w14:textId="77777777" w:rsidR="00F81C03" w:rsidRPr="00492632" w:rsidRDefault="00F81C03" w:rsidP="00F81C03">
      <w:pPr>
        <w:pStyle w:val="PURBody-Indented"/>
        <w:rPr>
          <w:lang w:val="es-ES"/>
        </w:rPr>
      </w:pPr>
      <w:r w:rsidRPr="00492632">
        <w:rPr>
          <w:lang w:val="es-ES"/>
        </w:rPr>
        <w:t>Ceder una licencia significa simplemente designar dicha licencia a un dispositivo o usuario.</w:t>
      </w:r>
    </w:p>
    <w:p w14:paraId="4D8330DD" w14:textId="77777777" w:rsidR="00F81C03" w:rsidRPr="00492632" w:rsidRDefault="00F81C03" w:rsidP="00CD6E9D">
      <w:pPr>
        <w:pStyle w:val="PURBody-Indented"/>
        <w:keepNext/>
        <w:ind w:left="274"/>
        <w:rPr>
          <w:b/>
          <w:lang w:val="es-ES"/>
        </w:rPr>
      </w:pPr>
      <w:r w:rsidRPr="00492632">
        <w:rPr>
          <w:b/>
          <w:lang w:val="es-ES"/>
        </w:rPr>
        <w:t>Procesadores físicos y virtuales</w:t>
      </w:r>
    </w:p>
    <w:p w14:paraId="3CF6778F" w14:textId="77777777" w:rsidR="00F81C03" w:rsidRPr="00492632" w:rsidRDefault="00F81C03" w:rsidP="00F81C03">
      <w:pPr>
        <w:pStyle w:val="PURBody-Indented"/>
        <w:rPr>
          <w:lang w:val="es-ES"/>
        </w:rPr>
      </w:pPr>
      <w:r w:rsidRPr="00492632">
        <w:rPr>
          <w:lang w:val="es-ES"/>
        </w:rPr>
        <w:t xml:space="preserve">Un procesador físico es un procesador que se incluye en un sistema de hardware físico. Los entornos de sistema operativo físico utilizan procesadores físicos. Un procesador virtual es el que se incluye en un sistema de hardware virtual (o emulado de cualquier otro modo). Los </w:t>
      </w:r>
      <w:proofErr w:type="spellStart"/>
      <w:r w:rsidRPr="00492632">
        <w:rPr>
          <w:lang w:val="es-ES"/>
        </w:rPr>
        <w:t>OSEs</w:t>
      </w:r>
      <w:proofErr w:type="spellEnd"/>
      <w:r w:rsidRPr="00492632">
        <w:rPr>
          <w:lang w:val="es-ES"/>
        </w:rPr>
        <w:t xml:space="preserve"> virtuales utilizan procesadores virtuales. Sólo a efectos de licencia, se considera que un procesador virtual tiene el mismo número de subprocesos y núcleos que cada procesador físico del sistema de hardware físico subyacente.</w:t>
      </w:r>
    </w:p>
    <w:p w14:paraId="56558AA8" w14:textId="77777777" w:rsidR="00F81C03" w:rsidRPr="00492632" w:rsidRDefault="00F81C03" w:rsidP="00CD6E9D">
      <w:pPr>
        <w:pStyle w:val="PURBody-Indented"/>
        <w:keepNext/>
        <w:ind w:left="274"/>
        <w:rPr>
          <w:b/>
          <w:lang w:val="es-ES"/>
        </w:rPr>
      </w:pPr>
      <w:r w:rsidRPr="00492632">
        <w:rPr>
          <w:b/>
          <w:lang w:val="es-ES"/>
        </w:rPr>
        <w:t>Núcleo físico</w:t>
      </w:r>
    </w:p>
    <w:p w14:paraId="2AB5237A" w14:textId="77777777" w:rsidR="00F81C03" w:rsidRPr="00492632" w:rsidRDefault="00F81C03" w:rsidP="00F81C03">
      <w:pPr>
        <w:pStyle w:val="PURBody-Indented"/>
        <w:rPr>
          <w:lang w:val="es-ES"/>
        </w:rPr>
      </w:pPr>
      <w:r w:rsidRPr="00492632">
        <w:rPr>
          <w:lang w:val="es-ES"/>
        </w:rPr>
        <w:t>Un núcleo físico es un núcleo en un procesador físico. Un procesador físico se compone de uno o más núcleos físicos.</w:t>
      </w:r>
    </w:p>
    <w:p w14:paraId="021ECE00" w14:textId="77777777" w:rsidR="00F81C03" w:rsidRPr="00492632" w:rsidRDefault="00F81C03" w:rsidP="00CD6E9D">
      <w:pPr>
        <w:pStyle w:val="PURBody-Indented"/>
        <w:keepNext/>
        <w:ind w:left="274"/>
        <w:rPr>
          <w:b/>
          <w:lang w:val="es-ES"/>
        </w:rPr>
      </w:pPr>
      <w:r w:rsidRPr="00492632">
        <w:rPr>
          <w:b/>
          <w:lang w:val="es-ES"/>
        </w:rPr>
        <w:lastRenderedPageBreak/>
        <w:t>Subproceso de hardware</w:t>
      </w:r>
    </w:p>
    <w:p w14:paraId="72D17ED5" w14:textId="77777777" w:rsidR="00F81C03" w:rsidRPr="00492632" w:rsidRDefault="00F81C03" w:rsidP="00F81C03">
      <w:pPr>
        <w:pStyle w:val="PURBody-Indented"/>
        <w:rPr>
          <w:lang w:val="es-ES"/>
        </w:rPr>
      </w:pPr>
      <w:r w:rsidRPr="00492632">
        <w:rPr>
          <w:lang w:val="es-ES"/>
        </w:rPr>
        <w:t xml:space="preserve">Un subproceso de software es un núcleo físico o un </w:t>
      </w:r>
      <w:proofErr w:type="spellStart"/>
      <w:r w:rsidRPr="00492632">
        <w:rPr>
          <w:lang w:val="es-ES"/>
        </w:rPr>
        <w:t>hipersubproceso</w:t>
      </w:r>
      <w:proofErr w:type="spellEnd"/>
      <w:r w:rsidRPr="00492632">
        <w:rPr>
          <w:lang w:val="es-ES"/>
        </w:rPr>
        <w:t xml:space="preserve"> en un procesador físico.</w:t>
      </w:r>
    </w:p>
    <w:p w14:paraId="69FBB15B" w14:textId="77777777" w:rsidR="00F81C03" w:rsidRPr="00492632" w:rsidRDefault="00F81C03" w:rsidP="00CD6E9D">
      <w:pPr>
        <w:pStyle w:val="PURBody-Indented"/>
        <w:keepNext/>
        <w:ind w:left="274"/>
        <w:rPr>
          <w:b/>
          <w:lang w:val="es-ES"/>
        </w:rPr>
      </w:pPr>
      <w:r w:rsidRPr="00492632">
        <w:rPr>
          <w:b/>
          <w:lang w:val="es-ES"/>
        </w:rPr>
        <w:t>Núcleo virtual</w:t>
      </w:r>
    </w:p>
    <w:p w14:paraId="77CFEA43" w14:textId="77777777" w:rsidR="00F81C03" w:rsidRPr="00492632" w:rsidRDefault="00F81C03" w:rsidP="00F81C03">
      <w:pPr>
        <w:pStyle w:val="PURBody-Indented"/>
        <w:rPr>
          <w:lang w:val="es-ES"/>
        </w:rPr>
      </w:pPr>
      <w:r w:rsidRPr="00492632">
        <w:rPr>
          <w:lang w:val="es-ES"/>
        </w:rPr>
        <w:t xml:space="preserve">Un núcleo virtual es la unidad de potencia de procesamiento en un sistema hardware virtual (o emulado de cualquier otro modo). Un núcleo virtual es la representación virtual de uno o más subprocesos de hardware. Los </w:t>
      </w:r>
      <w:proofErr w:type="spellStart"/>
      <w:r w:rsidRPr="00492632">
        <w:rPr>
          <w:lang w:val="es-ES"/>
        </w:rPr>
        <w:t>OSEs</w:t>
      </w:r>
      <w:proofErr w:type="spellEnd"/>
      <w:r w:rsidRPr="00492632">
        <w:rPr>
          <w:lang w:val="es-ES"/>
        </w:rPr>
        <w:t xml:space="preserve"> virtuales utilizan uno o más núcleos virtuales.</w:t>
      </w:r>
    </w:p>
    <w:p w14:paraId="7E5B165B" w14:textId="77777777" w:rsidR="00F81C03" w:rsidRPr="00492632" w:rsidRDefault="00F81C03" w:rsidP="00CD6E9D">
      <w:pPr>
        <w:pStyle w:val="PURBody-Indented"/>
        <w:keepNext/>
        <w:ind w:left="274"/>
        <w:rPr>
          <w:b/>
          <w:lang w:val="es-ES"/>
        </w:rPr>
      </w:pPr>
      <w:r w:rsidRPr="00492632">
        <w:rPr>
          <w:b/>
          <w:lang w:val="es-ES"/>
        </w:rPr>
        <w:t>Factor de núcleo</w:t>
      </w:r>
    </w:p>
    <w:p w14:paraId="07759161" w14:textId="77777777" w:rsidR="00F81C03" w:rsidRPr="00492632" w:rsidRDefault="00F81C03" w:rsidP="00F81C03">
      <w:pPr>
        <w:pStyle w:val="PURBody-Indented"/>
        <w:rPr>
          <w:lang w:val="es-ES"/>
        </w:rPr>
      </w:pPr>
      <w:r w:rsidRPr="00492632">
        <w:rPr>
          <w:lang w:val="es-ES"/>
        </w:rPr>
        <w:t>El factor de núcleo es un valor numérico asociado con un procesador físico específico con el fin de determinar el número de licencias requerido para licenciar todos los núcleos físicos en un servidor.</w:t>
      </w:r>
    </w:p>
    <w:bookmarkEnd w:id="37"/>
    <w:p w14:paraId="5ED6BE68" w14:textId="77777777" w:rsidR="000A570B" w:rsidRPr="00492632" w:rsidRDefault="000A570B" w:rsidP="000A570B">
      <w:pPr>
        <w:pStyle w:val="PURHeading2"/>
        <w:rPr>
          <w:lang w:val="es-ES"/>
        </w:rPr>
      </w:pPr>
      <w:r w:rsidRPr="00492632">
        <w:rPr>
          <w:lang w:val="es-ES"/>
        </w:rPr>
        <w:t>Derechos de uso</w:t>
      </w:r>
    </w:p>
    <w:p w14:paraId="6F538667" w14:textId="77777777" w:rsidR="000A570B" w:rsidRPr="00492632" w:rsidRDefault="000A570B" w:rsidP="000A570B">
      <w:pPr>
        <w:pStyle w:val="PURBody-Indented"/>
        <w:rPr>
          <w:lang w:val="es-ES"/>
        </w:rPr>
      </w:pPr>
      <w:r w:rsidRPr="00492632">
        <w:rPr>
          <w:lang w:val="es-ES"/>
        </w:rPr>
        <w:t>Si cumple con el Contrato de Licencia de Proveedor de Servicios, incluidos estos Derechos de Uso del Proveedor de Servicios, podrá utilizar el software y los servicios online sólo según lo permitido expresamente en estos Derechos de Uso de Proveedor de Servicios.</w:t>
      </w:r>
    </w:p>
    <w:p w14:paraId="72580976" w14:textId="68B664DD" w:rsidR="000A570B" w:rsidRPr="00492632" w:rsidRDefault="000A570B" w:rsidP="00451471">
      <w:pPr>
        <w:pStyle w:val="PURHeading2"/>
        <w:rPr>
          <w:lang w:val="es-ES"/>
        </w:rPr>
      </w:pPr>
      <w:r w:rsidRPr="00492632">
        <w:rPr>
          <w:lang w:val="es-ES"/>
        </w:rPr>
        <w:t>Derechos para utilizar otras versiones</w:t>
      </w:r>
    </w:p>
    <w:p w14:paraId="366FF15F" w14:textId="63D08C66" w:rsidR="000A570B" w:rsidRPr="00492632" w:rsidRDefault="000A570B" w:rsidP="000A570B">
      <w:pPr>
        <w:pStyle w:val="PURBody-Indented"/>
        <w:rPr>
          <w:lang w:val="es-ES"/>
        </w:rPr>
      </w:pPr>
      <w:r w:rsidRPr="00492632">
        <w:rPr>
          <w:lang w:val="es-ES"/>
        </w:rPr>
        <w:t>Los términos de licencia para los productos se pueden utilizar una o más copias o instancias de forma simultánea. Para cualquier copia o instancia permitidas de todos estos productos, en lugar de la versión con licencia, podrá crear, guardar y ejecutar una copia o instancia de:</w:t>
      </w:r>
    </w:p>
    <w:p w14:paraId="7F8BACF0" w14:textId="77777777" w:rsidR="000A570B" w:rsidRDefault="000A570B" w:rsidP="000A570B">
      <w:pPr>
        <w:pStyle w:val="PURBullet-Indented"/>
      </w:pPr>
      <w:proofErr w:type="spellStart"/>
      <w:r>
        <w:t>una</w:t>
      </w:r>
      <w:proofErr w:type="spellEnd"/>
      <w:r>
        <w:t xml:space="preserve"> </w:t>
      </w:r>
      <w:proofErr w:type="spellStart"/>
      <w:r>
        <w:t>versión</w:t>
      </w:r>
      <w:proofErr w:type="spellEnd"/>
      <w:r>
        <w:t xml:space="preserve"> anterior;</w:t>
      </w:r>
    </w:p>
    <w:p w14:paraId="2C7674D1" w14:textId="77777777" w:rsidR="000A570B" w:rsidRPr="00492632" w:rsidRDefault="000A570B" w:rsidP="000A570B">
      <w:pPr>
        <w:pStyle w:val="PURBullet-Indented"/>
        <w:rPr>
          <w:lang w:val="es-ES"/>
        </w:rPr>
      </w:pPr>
      <w:r w:rsidRPr="00492632">
        <w:rPr>
          <w:lang w:val="es-ES"/>
        </w:rPr>
        <w:t>una versión de idioma distinta permitida; o</w:t>
      </w:r>
    </w:p>
    <w:p w14:paraId="576C32B1" w14:textId="77777777" w:rsidR="000A570B" w:rsidRPr="00492632" w:rsidRDefault="000A570B" w:rsidP="000A570B">
      <w:pPr>
        <w:pStyle w:val="PURBullet-Indented"/>
        <w:rPr>
          <w:lang w:val="es-ES"/>
        </w:rPr>
      </w:pPr>
      <w:r w:rsidRPr="00492632">
        <w:rPr>
          <w:lang w:val="es-ES"/>
        </w:rPr>
        <w:t>una versión de plataforma distinta que esté disponible (por ejemplo, de 32 bits o de 64 bits)</w:t>
      </w:r>
    </w:p>
    <w:p w14:paraId="6CE1960D" w14:textId="77777777" w:rsidR="000A570B" w:rsidRPr="00492632" w:rsidRDefault="000A570B" w:rsidP="000A570B">
      <w:pPr>
        <w:pStyle w:val="PURBody-Indented"/>
        <w:rPr>
          <w:lang w:val="es-ES"/>
        </w:rPr>
      </w:pPr>
      <w:r w:rsidRPr="00492632">
        <w:rPr>
          <w:lang w:val="es-ES"/>
        </w:rPr>
        <w:t>No puede utilizar versiones distintas de componentes distintos, como software de servidor y software adicional, a menos que los términos de la licencia para el producto le permitan expresamente hacerlo.</w:t>
      </w:r>
    </w:p>
    <w:p w14:paraId="25466430" w14:textId="77777777" w:rsidR="000A570B" w:rsidRPr="00492632" w:rsidRDefault="000A570B" w:rsidP="000A570B">
      <w:pPr>
        <w:pStyle w:val="PURHeading2"/>
        <w:rPr>
          <w:lang w:val="es-ES"/>
        </w:rPr>
      </w:pPr>
      <w:r w:rsidRPr="00492632">
        <w:rPr>
          <w:lang w:val="es-ES"/>
        </w:rPr>
        <w:t>Derechos de Uso Aplicables</w:t>
      </w:r>
    </w:p>
    <w:p w14:paraId="187E5BD5" w14:textId="20B90BEE" w:rsidR="000A570B" w:rsidRPr="00492632" w:rsidRDefault="000A570B" w:rsidP="000A570B">
      <w:pPr>
        <w:pStyle w:val="PURBody-Indented"/>
        <w:rPr>
          <w:rFonts w:cs="Arial"/>
          <w:lang w:val="es-ES"/>
        </w:rPr>
      </w:pPr>
      <w:r w:rsidRPr="00492632">
        <w:rPr>
          <w:rFonts w:cs="Arial"/>
          <w:bCs/>
          <w:szCs w:val="18"/>
          <w:lang w:val="es-ES"/>
        </w:rPr>
        <w:t>Los derechos de uso de los productos en los Derechos de Uso del Proveedor de Servicios, cuando el Cliente preste por primera vez servicios de software con una versión de un producto, se mantendrán vigentes durante el período de vigencia del contrato, sujeto a lo siguiente: (1) si Microsoft presenta una nueva versión de un producto y el Cliente utiliza esa nueva versión, el Cliente debe aceptar los derechos de uso de la nueva versión; y (2) si el Cliente presta servicios de software con una versión anterior de un producto, se aplicarán los derechos de uso para la versión del producto en los Derechos de Uso del Proveedor de Servicios cuando el Cliente preste por primera vez servicios de software con el producto bajo el contrato actual, siempre que, si el producto tiene componentes que no son parte de la versión que se utilizó originalmente, cualquiera de los derechos de uso subsiguientes específicos de esos componentes se aplique a dichos componentes.</w:t>
      </w:r>
    </w:p>
    <w:p w14:paraId="4295BE6A" w14:textId="36AF474B" w:rsidR="000A570B" w:rsidRPr="00492632" w:rsidRDefault="000A570B" w:rsidP="000A570B">
      <w:pPr>
        <w:pStyle w:val="PURHeading2"/>
        <w:rPr>
          <w:lang w:val="es-ES"/>
        </w:rPr>
      </w:pPr>
      <w:r w:rsidRPr="00492632">
        <w:rPr>
          <w:lang w:val="es-ES"/>
        </w:rPr>
        <w:t>Derechos de recuperación ante desastres</w:t>
      </w:r>
    </w:p>
    <w:p w14:paraId="05B6BFA7" w14:textId="7824CB5B" w:rsidR="000A570B" w:rsidRPr="00492632" w:rsidRDefault="000A570B" w:rsidP="00D6363C">
      <w:pPr>
        <w:pStyle w:val="PURBody-Indented"/>
        <w:rPr>
          <w:lang w:val="es-ES"/>
        </w:rPr>
      </w:pPr>
      <w:r w:rsidRPr="00492632">
        <w:rPr>
          <w:lang w:val="es-ES"/>
        </w:rPr>
        <w:t>Para cada instancia de software de servidor idóneo con licencia recibida según los modelos de Licencia por Procesador o por Núcleo que ejecute en un entorno de sistema operativo virtual o físico de un servidor con licencia, puede ejecutar temporalmente una instancia de copia de seguridad en un entorno de sistema operativo físico o virtual de un servidor dedicado a la recuperación ante desastres. Para la utilización del software en un servidor de recuperación ante desastres serán de aplicación los términos de licencia del software y las siguientes limitaciones:</w:t>
      </w:r>
    </w:p>
    <w:p w14:paraId="071CFEA1" w14:textId="77777777" w:rsidR="00D6363C" w:rsidRPr="00492632" w:rsidRDefault="00D6363C" w:rsidP="00D6363C">
      <w:pPr>
        <w:pStyle w:val="PURBody-Indented"/>
        <w:rPr>
          <w:lang w:val="es-ES"/>
        </w:rPr>
      </w:pPr>
      <w:r w:rsidRPr="00492632">
        <w:rPr>
          <w:lang w:val="es-ES"/>
        </w:rPr>
        <w:t>El servidor de recuperación ante desastres solo se puede ejecutar durante los siguientes periodos de excepción:</w:t>
      </w:r>
    </w:p>
    <w:p w14:paraId="7E612427" w14:textId="77777777" w:rsidR="00D6363C" w:rsidRPr="00492632" w:rsidRDefault="00D6363C" w:rsidP="00D6363C">
      <w:pPr>
        <w:pStyle w:val="PURBullet"/>
        <w:rPr>
          <w:lang w:val="es-ES"/>
        </w:rPr>
      </w:pPr>
      <w:r w:rsidRPr="00492632">
        <w:rPr>
          <w:lang w:val="es-ES"/>
        </w:rPr>
        <w:t>Durante períodos breves de prueba de recuperación ante desastres, de una semana cada 90 días</w:t>
      </w:r>
    </w:p>
    <w:p w14:paraId="6FB4EFCE" w14:textId="77777777" w:rsidR="00D6363C" w:rsidRPr="00492632" w:rsidRDefault="00D6363C" w:rsidP="00D6363C">
      <w:pPr>
        <w:pStyle w:val="PURBullet"/>
        <w:rPr>
          <w:lang w:val="es-ES"/>
        </w:rPr>
      </w:pPr>
      <w:r w:rsidRPr="00492632">
        <w:rPr>
          <w:lang w:val="es-ES"/>
        </w:rPr>
        <w:t>Durante un desastre, mientras se recupera el servidor de producción caído</w:t>
      </w:r>
    </w:p>
    <w:p w14:paraId="0B60A84D" w14:textId="77777777" w:rsidR="00D6363C" w:rsidRPr="00492632" w:rsidRDefault="00D6363C" w:rsidP="00D6363C">
      <w:pPr>
        <w:pStyle w:val="PURBullet"/>
        <w:rPr>
          <w:lang w:val="es-ES"/>
        </w:rPr>
      </w:pPr>
      <w:r w:rsidRPr="00492632">
        <w:rPr>
          <w:lang w:val="es-ES"/>
        </w:rPr>
        <w:t>En el momento aproximado de un desastre, por un período breve, para ayudar en la transmisión entre el servidor de producción principal y el servidor de recuperación ante desastres</w:t>
      </w:r>
    </w:p>
    <w:p w14:paraId="46356D08" w14:textId="77777777" w:rsidR="000B134A" w:rsidRPr="00492632" w:rsidRDefault="000B134A" w:rsidP="000B134A">
      <w:pPr>
        <w:pStyle w:val="PURBody-Indented"/>
        <w:rPr>
          <w:lang w:val="es-ES"/>
        </w:rPr>
      </w:pPr>
      <w:r w:rsidRPr="00492632">
        <w:rPr>
          <w:lang w:val="es-ES"/>
        </w:rPr>
        <w:t>Para utilizar el software en virtud de los derechos de recuperación ante desastres, debe cumplir con los siguientes términos:</w:t>
      </w:r>
    </w:p>
    <w:p w14:paraId="0AA49A6F" w14:textId="77777777" w:rsidR="000B134A" w:rsidRPr="00492632" w:rsidRDefault="000B134A" w:rsidP="000B134A">
      <w:pPr>
        <w:pStyle w:val="PURBullet-Indented"/>
        <w:numPr>
          <w:ilvl w:val="0"/>
          <w:numId w:val="31"/>
        </w:numPr>
        <w:rPr>
          <w:lang w:val="es-ES"/>
        </w:rPr>
      </w:pPr>
      <w:r w:rsidRPr="00492632">
        <w:rPr>
          <w:lang w:val="es-ES"/>
        </w:rPr>
        <w:t>El servidor de recuperación ante desastres no se debe ejecutar en ningún otro momento, excepto el descrito anteriormente.</w:t>
      </w:r>
    </w:p>
    <w:p w14:paraId="67C55596" w14:textId="77777777" w:rsidR="000B134A" w:rsidRPr="00492632" w:rsidRDefault="000B134A" w:rsidP="000B134A">
      <w:pPr>
        <w:pStyle w:val="PURBullet-Indented"/>
        <w:numPr>
          <w:ilvl w:val="0"/>
          <w:numId w:val="31"/>
        </w:numPr>
        <w:rPr>
          <w:lang w:val="es-ES"/>
        </w:rPr>
      </w:pPr>
      <w:r w:rsidRPr="00492632">
        <w:rPr>
          <w:lang w:val="es-ES"/>
        </w:rPr>
        <w:t>El servidor de recuperación ante desastres no debe estar en el mismo clúster que el servidor de producción.</w:t>
      </w:r>
    </w:p>
    <w:p w14:paraId="18713D5A" w14:textId="77777777" w:rsidR="000B134A" w:rsidRPr="00492632" w:rsidRDefault="000B134A" w:rsidP="000B134A">
      <w:pPr>
        <w:pStyle w:val="PURBullet-Indented"/>
        <w:numPr>
          <w:ilvl w:val="0"/>
          <w:numId w:val="31"/>
        </w:numPr>
        <w:rPr>
          <w:lang w:val="es-ES"/>
        </w:rPr>
      </w:pPr>
      <w:r w:rsidRPr="00492632">
        <w:rPr>
          <w:lang w:val="es-ES"/>
        </w:rPr>
        <w:t>El servidor de recuperación ante desastres no requiere licencias de Windows Server si se cumplen las siguientes condiciones:</w:t>
      </w:r>
    </w:p>
    <w:p w14:paraId="4B4B61B6" w14:textId="77777777" w:rsidR="000B134A" w:rsidRPr="00492632" w:rsidRDefault="000B134A" w:rsidP="000B134A">
      <w:pPr>
        <w:pStyle w:val="PURBullet-Indented"/>
        <w:numPr>
          <w:ilvl w:val="0"/>
          <w:numId w:val="31"/>
        </w:numPr>
        <w:ind w:left="720"/>
        <w:rPr>
          <w:rFonts w:cs="Arial"/>
          <w:szCs w:val="18"/>
          <w:lang w:val="es-ES"/>
        </w:rPr>
      </w:pPr>
      <w:r w:rsidRPr="00492632">
        <w:rPr>
          <w:rFonts w:cs="Arial"/>
          <w:szCs w:val="18"/>
          <w:lang w:val="es-ES"/>
        </w:rPr>
        <w:t xml:space="preserve">El rol </w:t>
      </w:r>
      <w:proofErr w:type="spellStart"/>
      <w:r w:rsidRPr="00492632">
        <w:rPr>
          <w:rFonts w:cs="Arial"/>
          <w:szCs w:val="18"/>
          <w:lang w:val="es-ES"/>
        </w:rPr>
        <w:t>Hyper</w:t>
      </w:r>
      <w:proofErr w:type="spellEnd"/>
      <w:r w:rsidRPr="00492632">
        <w:rPr>
          <w:rFonts w:cs="Arial"/>
          <w:szCs w:val="18"/>
          <w:lang w:val="es-ES"/>
        </w:rPr>
        <w:t>-V en Windows Server se utiliza para duplicar entornos de sistemas operativos virtuales desde el servidor de producción en un sitio primario hasta un servidor de recuperación ante desastres.</w:t>
      </w:r>
    </w:p>
    <w:p w14:paraId="25F06FEA" w14:textId="77777777" w:rsidR="000B134A" w:rsidRPr="00492632" w:rsidRDefault="000B134A" w:rsidP="000B134A">
      <w:pPr>
        <w:pStyle w:val="PURBullet-Indented"/>
        <w:numPr>
          <w:ilvl w:val="0"/>
          <w:numId w:val="31"/>
        </w:numPr>
        <w:ind w:left="720"/>
        <w:rPr>
          <w:rFonts w:cs="Arial"/>
          <w:szCs w:val="18"/>
          <w:lang w:val="es-ES"/>
        </w:rPr>
      </w:pPr>
      <w:r w:rsidRPr="00492632">
        <w:rPr>
          <w:rFonts w:cs="Arial"/>
          <w:szCs w:val="18"/>
          <w:lang w:val="es-ES"/>
        </w:rPr>
        <w:t xml:space="preserve">El servidor de recuperación ante desastres solo puede utilizarse para </w:t>
      </w:r>
    </w:p>
    <w:p w14:paraId="140233F6"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 xml:space="preserve">ejecutar software de virtualización de hardware, como </w:t>
      </w:r>
      <w:proofErr w:type="spellStart"/>
      <w:r w:rsidRPr="00492632">
        <w:rPr>
          <w:rFonts w:cs="Arial"/>
          <w:szCs w:val="18"/>
          <w:lang w:val="es-ES"/>
        </w:rPr>
        <w:t>Hyper</w:t>
      </w:r>
      <w:proofErr w:type="spellEnd"/>
      <w:r w:rsidRPr="00492632">
        <w:rPr>
          <w:rFonts w:cs="Arial"/>
          <w:szCs w:val="18"/>
          <w:lang w:val="es-ES"/>
        </w:rPr>
        <w:t xml:space="preserve">-V, </w:t>
      </w:r>
    </w:p>
    <w:p w14:paraId="33901093"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lastRenderedPageBreak/>
        <w:t xml:space="preserve">proporcionar servicios de virtualización de hardware, </w:t>
      </w:r>
    </w:p>
    <w:p w14:paraId="38D8B7B0"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 xml:space="preserve">ejecutar agentes de software para administrar el software de virtualización de hardware, </w:t>
      </w:r>
    </w:p>
    <w:p w14:paraId="6D0B9E12"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servir como destino para la duplicación,</w:t>
      </w:r>
    </w:p>
    <w:p w14:paraId="71BC0F26"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 xml:space="preserve">recibir OSE virtuales replicados, probar conmutación por error y </w:t>
      </w:r>
    </w:p>
    <w:p w14:paraId="569E1353"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esperar la conmutación por error de los entornos de sistemas operativos virtuales.</w:t>
      </w:r>
    </w:p>
    <w:p w14:paraId="09582DFF"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ejecutar cargas de trabajo de recuperación ante desastres tal y como se describe anteriormente</w:t>
      </w:r>
    </w:p>
    <w:p w14:paraId="16E9571F" w14:textId="77777777" w:rsidR="000B134A" w:rsidRPr="00492632" w:rsidRDefault="000B134A" w:rsidP="000B134A">
      <w:pPr>
        <w:pStyle w:val="PURBullet-Indented"/>
        <w:numPr>
          <w:ilvl w:val="0"/>
          <w:numId w:val="31"/>
        </w:numPr>
        <w:ind w:left="720"/>
        <w:rPr>
          <w:rFonts w:cs="Arial"/>
          <w:szCs w:val="18"/>
          <w:lang w:val="es-ES"/>
        </w:rPr>
      </w:pPr>
      <w:r w:rsidRPr="00492632">
        <w:rPr>
          <w:rFonts w:cs="Arial"/>
          <w:szCs w:val="18"/>
          <w:lang w:val="es-ES"/>
        </w:rPr>
        <w:t>El servidor de recuperación ante desastres no se debe usar como un servidor de producción.</w:t>
      </w:r>
    </w:p>
    <w:p w14:paraId="10BFFEAE" w14:textId="77777777" w:rsidR="000B134A" w:rsidRPr="00492632" w:rsidRDefault="000B134A" w:rsidP="000B134A">
      <w:pPr>
        <w:pStyle w:val="PURBullet-Indented"/>
        <w:numPr>
          <w:ilvl w:val="0"/>
          <w:numId w:val="31"/>
        </w:numPr>
        <w:rPr>
          <w:lang w:val="es-ES"/>
        </w:rPr>
      </w:pPr>
      <w:r w:rsidRPr="00492632">
        <w:rPr>
          <w:lang w:val="es-ES"/>
        </w:rPr>
        <w:t>El uso del software en un servidor de recuperación ante desastres debe efectuarse según los términos de licencia del software.</w:t>
      </w:r>
    </w:p>
    <w:p w14:paraId="309A1874" w14:textId="77777777" w:rsidR="000B134A" w:rsidRPr="00492632" w:rsidRDefault="000B134A" w:rsidP="000B134A">
      <w:pPr>
        <w:pStyle w:val="PURBullet-Indented"/>
        <w:numPr>
          <w:ilvl w:val="0"/>
          <w:numId w:val="31"/>
        </w:numPr>
        <w:rPr>
          <w:lang w:val="es-ES"/>
        </w:rPr>
      </w:pPr>
      <w:r w:rsidRPr="00492632">
        <w:rPr>
          <w:lang w:val="es-ES"/>
        </w:rPr>
        <w:t>Una vez se ha completado el proceso de recuperación de desastres y el servidor de producción se ha recuperado, no debe ejecutar el servidor de recuperación ante desastres en ningún otro momento excepto en los momentos permitidos aquí.</w:t>
      </w:r>
    </w:p>
    <w:p w14:paraId="33BC7F13" w14:textId="3ACEB174" w:rsidR="000A570B" w:rsidRPr="00492632" w:rsidRDefault="000A570B" w:rsidP="000A570B">
      <w:pPr>
        <w:pStyle w:val="PURHeading2"/>
        <w:rPr>
          <w:lang w:val="es-ES"/>
        </w:rPr>
      </w:pPr>
      <w:r w:rsidRPr="00492632">
        <w:rPr>
          <w:lang w:val="es-ES"/>
        </w:rPr>
        <w:t>El alquiler no está permitido</w:t>
      </w:r>
    </w:p>
    <w:p w14:paraId="6163D4C4" w14:textId="52DB657D" w:rsidR="000A570B" w:rsidRPr="00492632" w:rsidRDefault="00687039" w:rsidP="000A570B">
      <w:pPr>
        <w:pStyle w:val="PURBody-Indented"/>
        <w:rPr>
          <w:lang w:val="es-ES"/>
        </w:rPr>
      </w:pPr>
      <w:r w:rsidRPr="00492632">
        <w:rPr>
          <w:lang w:val="es-ES"/>
        </w:rPr>
        <w:t>El alquiler de software no está permitido.</w:t>
      </w:r>
    </w:p>
    <w:p w14:paraId="3B5A8412" w14:textId="77777777" w:rsidR="00D73DED" w:rsidRPr="00492632" w:rsidRDefault="00D73DED" w:rsidP="00D73DED">
      <w:pPr>
        <w:pStyle w:val="PURHeading2"/>
        <w:rPr>
          <w:lang w:val="es-ES"/>
        </w:rPr>
      </w:pPr>
      <w:r w:rsidRPr="00492632">
        <w:rPr>
          <w:lang w:val="es-ES"/>
        </w:rPr>
        <w:t>Uso de Proveedores de centros de datos</w:t>
      </w:r>
    </w:p>
    <w:p w14:paraId="5F2C237E" w14:textId="302E26B5" w:rsidR="00D73DED" w:rsidRPr="00492632" w:rsidRDefault="00D73DED" w:rsidP="00D73DED">
      <w:pPr>
        <w:pStyle w:val="PURBody-Indented"/>
        <w:rPr>
          <w:lang w:val="es-ES"/>
        </w:rPr>
      </w:pPr>
      <w:r w:rsidRPr="00492632">
        <w:rPr>
          <w:lang w:val="es-ES"/>
        </w:rPr>
        <w:t xml:space="preserve">Usted puede utilizar Proveedores de Data Center en la entrega de Servicios de Software para usuarios finales, según lo descrito en el SPLA, para los productos que indican </w:t>
      </w:r>
      <w:r w:rsidR="00492632">
        <w:rPr>
          <w:lang w:val="es-ES"/>
        </w:rPr>
        <w:t>“</w:t>
      </w:r>
      <w:r w:rsidRPr="00492632">
        <w:rPr>
          <w:lang w:val="es-ES"/>
        </w:rPr>
        <w:t>Elegible para Servicios de Software en Servidores de proveedores de centros de datos: Sí</w:t>
      </w:r>
      <w:r w:rsidR="00492632">
        <w:rPr>
          <w:lang w:val="es-ES"/>
        </w:rPr>
        <w:t>”</w:t>
      </w:r>
      <w:r w:rsidRPr="00492632">
        <w:rPr>
          <w:lang w:val="es-ES"/>
        </w:rPr>
        <w:t>. Un proveedor de Data Center es una entidad que presta servicios de software, generalmente servicios de infraestructura para otro Proveedor de servicios, que utiliza Productos licenciados desde Microsoft por medio de su propio SPLA.</w:t>
      </w:r>
    </w:p>
    <w:p w14:paraId="4DE64D60" w14:textId="2DE7CA20" w:rsidR="000A570B" w:rsidRPr="00492632" w:rsidRDefault="00B70FA2" w:rsidP="000A570B">
      <w:pPr>
        <w:pStyle w:val="PURHeading2"/>
        <w:rPr>
          <w:spacing w:val="-2"/>
          <w:lang w:val="es-ES"/>
        </w:rPr>
      </w:pPr>
      <w:r w:rsidRPr="00492632">
        <w:rPr>
          <w:lang w:val="es-ES"/>
        </w:rPr>
        <w:t>Software de Terceros</w:t>
      </w:r>
    </w:p>
    <w:p w14:paraId="1733447A" w14:textId="70926CFC" w:rsidR="000A570B" w:rsidRPr="00492632" w:rsidRDefault="000A570B" w:rsidP="000A570B">
      <w:pPr>
        <w:pStyle w:val="PURBody-Indented"/>
        <w:rPr>
          <w:spacing w:val="-2"/>
          <w:lang w:val="es-ES"/>
        </w:rPr>
      </w:pPr>
      <w:r w:rsidRPr="00492632">
        <w:rPr>
          <w:lang w:val="es-ES"/>
        </w:rPr>
        <w:t>Si se proporcionan otros términos con un programa con licencia otorgada por terceros, dichos términos se aplicarán al uso que haga de ese programa.</w:t>
      </w:r>
    </w:p>
    <w:p w14:paraId="24D6C5AD" w14:textId="77777777" w:rsidR="000A570B" w:rsidRPr="00492632" w:rsidRDefault="000A570B" w:rsidP="000A570B">
      <w:pPr>
        <w:pStyle w:val="PURHeading2"/>
        <w:rPr>
          <w:lang w:val="es-ES"/>
        </w:rPr>
      </w:pPr>
      <w:r w:rsidRPr="00492632">
        <w:rPr>
          <w:lang w:val="es-ES"/>
        </w:rPr>
        <w:t>Código de Versión Preliminar</w:t>
      </w:r>
    </w:p>
    <w:p w14:paraId="5E6A5104" w14:textId="77777777" w:rsidR="000A570B" w:rsidRPr="00492632" w:rsidRDefault="000A570B" w:rsidP="000A570B">
      <w:pPr>
        <w:pStyle w:val="PURBody-Indented"/>
        <w:rPr>
          <w:lang w:val="es-ES"/>
        </w:rPr>
      </w:pPr>
      <w:r w:rsidRPr="00492632">
        <w:rPr>
          <w:lang w:val="es-ES"/>
        </w:rPr>
        <w:t>Si otros términos acompañan al código de versión preliminar, esos términos se aplican al uso que haga de él.</w:t>
      </w:r>
    </w:p>
    <w:p w14:paraId="2FB2F81F" w14:textId="77777777" w:rsidR="000A570B" w:rsidRPr="00492632" w:rsidRDefault="000A570B" w:rsidP="000A570B">
      <w:pPr>
        <w:pStyle w:val="PURHeading2"/>
        <w:rPr>
          <w:lang w:val="es-ES"/>
        </w:rPr>
      </w:pPr>
      <w:r w:rsidRPr="00492632">
        <w:rPr>
          <w:lang w:val="es-ES"/>
        </w:rPr>
        <w:t>Actualizaciones y Complementos</w:t>
      </w:r>
    </w:p>
    <w:p w14:paraId="7FE585CA" w14:textId="5B75EF37" w:rsidR="000A570B" w:rsidRPr="00492632" w:rsidRDefault="000A570B" w:rsidP="000A570B">
      <w:pPr>
        <w:pStyle w:val="PURBody-Indented"/>
        <w:rPr>
          <w:lang w:val="es-ES"/>
        </w:rPr>
      </w:pPr>
      <w:r w:rsidRPr="00492632">
        <w:rPr>
          <w:lang w:val="es-ES"/>
        </w:rPr>
        <w:t>Podemos actualizar o complementar el software que licencie. En tal caso, podrá utilizar esa actualización o complemento con el software. Si otros términos acompañan a una actualización o complemento, esos términos se aplican al uso que haga de él.</w:t>
      </w:r>
    </w:p>
    <w:p w14:paraId="234A8FFE" w14:textId="3C6BFC27" w:rsidR="000A570B" w:rsidRPr="00492632" w:rsidRDefault="000A570B" w:rsidP="000A570B">
      <w:pPr>
        <w:pStyle w:val="PURHeading2"/>
        <w:rPr>
          <w:szCs w:val="18"/>
          <w:lang w:val="es-ES"/>
        </w:rPr>
      </w:pPr>
      <w:r w:rsidRPr="00492632">
        <w:rPr>
          <w:lang w:val="es-ES"/>
        </w:rPr>
        <w:t>Limitaciones Técnicas</w:t>
      </w:r>
    </w:p>
    <w:p w14:paraId="7E82D59E" w14:textId="7EAFD92D" w:rsidR="000A570B" w:rsidRPr="00492632" w:rsidRDefault="000A570B" w:rsidP="000A570B">
      <w:pPr>
        <w:pStyle w:val="PURBody-Indented"/>
        <w:rPr>
          <w:lang w:val="es-ES"/>
        </w:rPr>
      </w:pPr>
      <w:r w:rsidRPr="00492632">
        <w:rPr>
          <w:lang w:val="es-ES"/>
        </w:rPr>
        <w:t>Deberá cumplir con todas las limitaciones técnicas del software que sólo permiten utilizarlo de determinadas formas. No puede obviarlas.</w:t>
      </w:r>
    </w:p>
    <w:p w14:paraId="7C4A0023" w14:textId="77777777" w:rsidR="000A570B" w:rsidRPr="00492632" w:rsidRDefault="000A570B" w:rsidP="000A570B">
      <w:pPr>
        <w:pStyle w:val="PURHeading2"/>
        <w:rPr>
          <w:lang w:val="es-ES"/>
        </w:rPr>
      </w:pPr>
      <w:r w:rsidRPr="00492632">
        <w:rPr>
          <w:lang w:val="es-ES"/>
        </w:rPr>
        <w:t>Otros Derechos</w:t>
      </w:r>
    </w:p>
    <w:p w14:paraId="3DF434BA" w14:textId="77777777" w:rsidR="000A570B" w:rsidRPr="00492632" w:rsidRDefault="000A570B" w:rsidP="000A570B">
      <w:pPr>
        <w:pStyle w:val="PURBody-Indented"/>
        <w:rPr>
          <w:lang w:val="es-ES"/>
        </w:rPr>
      </w:pPr>
      <w:r w:rsidRPr="00492632">
        <w:rPr>
          <w:lang w:val="es-ES"/>
        </w:rPr>
        <w:t>Los derechos de acceso al software en cualquier dispositivo no le otorgan ningún derecho a implementar patentes de Microsoft u otra propiedad intelectual e industrial de software o dispositivos que accedan a ese dispositivo.</w:t>
      </w:r>
    </w:p>
    <w:p w14:paraId="5C97A0B4" w14:textId="77777777" w:rsidR="000A570B" w:rsidRPr="00492632" w:rsidRDefault="000A570B" w:rsidP="000A570B">
      <w:pPr>
        <w:pStyle w:val="PURHeading2"/>
        <w:rPr>
          <w:spacing w:val="-2"/>
          <w:lang w:val="es-ES"/>
        </w:rPr>
      </w:pPr>
      <w:r w:rsidRPr="00492632">
        <w:rPr>
          <w:lang w:val="es-ES"/>
        </w:rPr>
        <w:t>Documentación</w:t>
      </w:r>
    </w:p>
    <w:p w14:paraId="3FFD1120" w14:textId="48BDC442" w:rsidR="000A570B" w:rsidRPr="00492632" w:rsidRDefault="000A570B" w:rsidP="000A570B">
      <w:pPr>
        <w:pStyle w:val="PURBody-Indented"/>
        <w:rPr>
          <w:lang w:val="es-ES"/>
        </w:rPr>
      </w:pPr>
      <w:r w:rsidRPr="00492632">
        <w:rPr>
          <w:lang w:val="es-ES"/>
        </w:rPr>
        <w:t>Toda persona que tenga acceso válido a su equipo o red interna puede copiar y utilizar la documentación para propósitos de referencia interna. La documentación no incluye libros electrónicos.</w:t>
      </w:r>
    </w:p>
    <w:p w14:paraId="6A86DC81" w14:textId="77777777" w:rsidR="000A570B" w:rsidRPr="00492632" w:rsidRDefault="000A570B" w:rsidP="000A570B">
      <w:pPr>
        <w:pStyle w:val="PURHeading2"/>
        <w:rPr>
          <w:lang w:val="es-ES"/>
        </w:rPr>
      </w:pPr>
      <w:r w:rsidRPr="00492632">
        <w:rPr>
          <w:lang w:val="es-ES"/>
        </w:rPr>
        <w:t>Activación del Producto</w:t>
      </w:r>
    </w:p>
    <w:p w14:paraId="52C61F92" w14:textId="41A77DE5" w:rsidR="000A570B" w:rsidRDefault="000A570B" w:rsidP="000A570B">
      <w:pPr>
        <w:pStyle w:val="PURBody-Indented"/>
      </w:pPr>
      <w:r w:rsidRPr="00492632">
        <w:rPr>
          <w:lang w:val="es-ES"/>
        </w:rPr>
        <w:t xml:space="preserve">Algunos productos y servicios en línea se deberán activar y necesitarán una clave de Licencia por Volumen para poder instalarlos o acceder a los mismos. La activación asocia el uso del software con un dispositivo específico. Para obtener información acerca de cuándo se requiere la activación o una clave, consulte el vínculo de la sección Activación del Producto en </w:t>
      </w:r>
      <w:hyperlink r:id="rId121" w:history="1">
        <w:r w:rsidRPr="00492632">
          <w:rPr>
            <w:rStyle w:val="Hyperlink"/>
            <w:lang w:val="es-ES"/>
          </w:rPr>
          <w:t>http://www.microsoft.com/licensing</w:t>
        </w:r>
      </w:hyperlink>
      <w:r w:rsidRPr="00492632">
        <w:rPr>
          <w:lang w:val="es-ES"/>
        </w:rPr>
        <w:t xml:space="preserve">. Es responsable del uso de las claves que se le hayan asignado y de la activación de los productos a través de los equipos del Servicio de administración de claves (KMS). </w:t>
      </w:r>
      <w:r>
        <w:t xml:space="preserve">No </w:t>
      </w:r>
      <w:proofErr w:type="spellStart"/>
      <w:r>
        <w:t>debe</w:t>
      </w:r>
      <w:proofErr w:type="spellEnd"/>
      <w:r>
        <w:t xml:space="preserve"> </w:t>
      </w:r>
      <w:proofErr w:type="spellStart"/>
      <w:r>
        <w:t>revelar</w:t>
      </w:r>
      <w:proofErr w:type="spellEnd"/>
      <w:r>
        <w:t xml:space="preserve"> las claves a </w:t>
      </w:r>
      <w:proofErr w:type="spellStart"/>
      <w:r>
        <w:t>terceros</w:t>
      </w:r>
      <w:proofErr w:type="spellEnd"/>
      <w:r>
        <w:t>.</w:t>
      </w:r>
    </w:p>
    <w:p w14:paraId="15B614A9" w14:textId="77777777" w:rsidR="000A570B" w:rsidRPr="00492632" w:rsidRDefault="000A570B" w:rsidP="000A570B">
      <w:pPr>
        <w:pStyle w:val="PURBullet-Indented"/>
        <w:rPr>
          <w:spacing w:val="-2"/>
          <w:lang w:val="es-ES"/>
        </w:rPr>
      </w:pPr>
      <w:r w:rsidRPr="00492632">
        <w:rPr>
          <w:lang w:val="es-ES"/>
        </w:rPr>
        <w:t>Si fuera necesario para el software de cliente, podrá proporcionar las claves de Licencia por Volumen que se incluyen exclusivamente en los soportes físicos originales para aplicaciones que requieren activación.</w:t>
      </w:r>
    </w:p>
    <w:p w14:paraId="05434B19" w14:textId="77777777" w:rsidR="000A570B" w:rsidRPr="00492632" w:rsidRDefault="000A570B" w:rsidP="000A570B">
      <w:pPr>
        <w:pStyle w:val="PURBullet-Indented"/>
        <w:rPr>
          <w:lang w:val="es-ES"/>
        </w:rPr>
      </w:pPr>
      <w:r w:rsidRPr="00492632">
        <w:rPr>
          <w:lang w:val="es-ES"/>
        </w:rPr>
        <w:t xml:space="preserve">Puede utilizar los equipos de KMS únicamente para activar copias del software con licencia bajo su contrato. </w:t>
      </w:r>
    </w:p>
    <w:p w14:paraId="01A4BE4D" w14:textId="77777777" w:rsidR="000A570B" w:rsidRPr="00492632" w:rsidRDefault="000A570B" w:rsidP="00D63A50">
      <w:pPr>
        <w:pStyle w:val="PURBlueStrong"/>
        <w:keepNext w:val="0"/>
        <w:keepLines w:val="0"/>
        <w:rPr>
          <w:lang w:val="es-ES"/>
        </w:rPr>
      </w:pPr>
      <w:r w:rsidRPr="00492632">
        <w:rPr>
          <w:lang w:val="es-ES"/>
        </w:rPr>
        <w:t>Activación de KMS y Clave de Activación Múltiple (MAK)</w:t>
      </w:r>
    </w:p>
    <w:p w14:paraId="282536A3" w14:textId="65801FBE" w:rsidR="000A570B" w:rsidRPr="00492632" w:rsidRDefault="000A570B" w:rsidP="00D63A50">
      <w:pPr>
        <w:pStyle w:val="PURBody-Indented"/>
        <w:rPr>
          <w:lang w:val="es-ES"/>
        </w:rPr>
      </w:pPr>
      <w:r w:rsidRPr="00492632">
        <w:rPr>
          <w:lang w:val="es-ES"/>
        </w:rPr>
        <w:t xml:space="preserve">Durante la activación de una clave de activación múltiple (MAK), el software enviará información a Microsoft sobre el software y el dispositivo. Durante la activación del host (KMS), el software enviará información a Microsoft sobre el software del host KMS y sobre el dispositivo del host. Los dispositivos de cliente de KMS activados con KMS no envían información a Microsoft. Sin </w:t>
      </w:r>
      <w:r w:rsidRPr="00492632">
        <w:rPr>
          <w:lang w:val="es-ES"/>
        </w:rPr>
        <w:lastRenderedPageBreak/>
        <w:t>embargo, requieren una reactivación periódica con su host de KMS. La información que se envía a Microsoft durante la activación del host de MAK o KMS incluye:</w:t>
      </w:r>
    </w:p>
    <w:p w14:paraId="36ADDA91" w14:textId="058A48F1" w:rsidR="000A570B" w:rsidRPr="00492632" w:rsidRDefault="000A570B" w:rsidP="000A570B">
      <w:pPr>
        <w:pStyle w:val="PURBullet-Indented"/>
        <w:rPr>
          <w:lang w:val="es-ES"/>
        </w:rPr>
      </w:pPr>
      <w:r w:rsidRPr="00492632">
        <w:rPr>
          <w:lang w:val="es-ES"/>
        </w:rPr>
        <w:t>La versión, idioma y clave de producto del software.</w:t>
      </w:r>
    </w:p>
    <w:p w14:paraId="46A6B95D" w14:textId="656D3D7C" w:rsidR="000A570B" w:rsidRPr="006250BD" w:rsidRDefault="000A570B" w:rsidP="000A570B">
      <w:pPr>
        <w:pStyle w:val="PURBullet-Indented"/>
        <w:rPr>
          <w:lang w:val="es-ES"/>
        </w:rPr>
      </w:pPr>
      <w:r w:rsidRPr="006250BD">
        <w:rPr>
          <w:lang w:val="es-ES"/>
        </w:rPr>
        <w:t>La dirección del protocolo de Internet del dispositivo.</w:t>
      </w:r>
    </w:p>
    <w:p w14:paraId="05220E4A" w14:textId="712532CD" w:rsidR="000A570B" w:rsidRPr="00492632" w:rsidRDefault="000A570B" w:rsidP="000A570B">
      <w:pPr>
        <w:pStyle w:val="PURBullet-Indented"/>
        <w:rPr>
          <w:lang w:val="es-ES"/>
        </w:rPr>
      </w:pPr>
      <w:r w:rsidRPr="00492632">
        <w:rPr>
          <w:lang w:val="es-ES"/>
        </w:rPr>
        <w:t>Información derivada de la configuración del hardware del dispositivo.</w:t>
      </w:r>
    </w:p>
    <w:p w14:paraId="068AD6C6" w14:textId="21E0C163" w:rsidR="000A570B" w:rsidRPr="00492632" w:rsidRDefault="000A570B" w:rsidP="00DB11C9">
      <w:pPr>
        <w:pStyle w:val="PURBody-Indented"/>
        <w:rPr>
          <w:lang w:val="es-ES"/>
        </w:rPr>
      </w:pPr>
      <w:r w:rsidRPr="00492632">
        <w:rPr>
          <w:lang w:val="es-ES"/>
        </w:rPr>
        <w:t xml:space="preserve">Para obtener más información, consulte </w:t>
      </w:r>
      <w:hyperlink r:id="rId122" w:history="1">
        <w:r w:rsidRPr="00492632">
          <w:rPr>
            <w:rStyle w:val="Hyperlink"/>
            <w:lang w:val="es-ES"/>
          </w:rPr>
          <w:t>http://www.microsoft.com/licensing/existing-customers/product-activation.aspx</w:t>
        </w:r>
      </w:hyperlink>
      <w:r w:rsidRPr="00492632">
        <w:rPr>
          <w:lang w:val="es-ES"/>
        </w:rPr>
        <w:t xml:space="preserve">. </w:t>
      </w:r>
      <w:r w:rsidR="00034116" w:rsidRPr="00492632">
        <w:rPr>
          <w:lang w:val="es-ES"/>
        </w:rPr>
        <w:t>Al</w:t>
      </w:r>
      <w:r w:rsidRPr="00492632">
        <w:rPr>
          <w:lang w:val="es-ES"/>
        </w:rPr>
        <w:t xml:space="preserve"> </w:t>
      </w:r>
      <w:r w:rsidR="00034116" w:rsidRPr="00492632">
        <w:rPr>
          <w:lang w:val="es-ES"/>
        </w:rPr>
        <w:t>utilizar el software, autoriza la transmisión de esta información</w:t>
      </w:r>
      <w:r w:rsidRPr="00492632">
        <w:rPr>
          <w:lang w:val="es-ES"/>
        </w:rPr>
        <w:t>. Antes de activarlo, tiene derecho a utilizar la versión del software que se haya instalado en el proceso de instalación. Su derecho a utilizar el software después del tiempo especificado en el proceso de instalación es limitado, salvo que se active. Esto se hace para prevenir su uso sin licencia. Transcurrido dicho tiempo, no tiene licencia para seguir utilizando el software a menos que lo active. Si el dispositivo está conectado a Internet, el software se puede conectar automáticamente con Microsoft para realizar la activación. También puede activar el software manualmente por teléfono o a través de Internet. Si lo hace de esta forma, pueden aplicarse cobros por Internet o telefónicos. Algunos cambios en los componentes del equipo o el software pueden hacer necesario que se reactive el software. El</w:t>
      </w:r>
      <w:r w:rsidR="00DB11C9">
        <w:rPr>
          <w:lang w:val="es-ES"/>
        </w:rPr>
        <w:t> </w:t>
      </w:r>
      <w:r w:rsidRPr="00492632">
        <w:rPr>
          <w:lang w:val="es-ES"/>
        </w:rPr>
        <w:t>software le recordará que debe activarlo hasta que usted realice la activación.</w:t>
      </w:r>
    </w:p>
    <w:p w14:paraId="175E0BA6" w14:textId="77777777" w:rsidR="000A570B" w:rsidRPr="00492632" w:rsidRDefault="000A570B" w:rsidP="000A570B">
      <w:pPr>
        <w:pStyle w:val="PURBlueStrong"/>
        <w:rPr>
          <w:lang w:val="es-ES"/>
        </w:rPr>
      </w:pPr>
      <w:r w:rsidRPr="00492632">
        <w:rPr>
          <w:lang w:val="es-ES"/>
        </w:rPr>
        <w:t>Uso correcto de las KMS</w:t>
      </w:r>
    </w:p>
    <w:p w14:paraId="0DF1AF1B" w14:textId="77777777" w:rsidR="000A570B" w:rsidRPr="00492632" w:rsidRDefault="000A570B" w:rsidP="000A570B">
      <w:pPr>
        <w:pStyle w:val="PURBody-Indented"/>
        <w:rPr>
          <w:lang w:val="es-ES"/>
        </w:rPr>
      </w:pPr>
      <w:r w:rsidRPr="00492632">
        <w:rPr>
          <w:lang w:val="es-ES"/>
        </w:rPr>
        <w:t>No puede proporcionar un acceso no seguro a los equipos de KMS en una red no controlada, como Internet.</w:t>
      </w:r>
    </w:p>
    <w:p w14:paraId="0BD76372" w14:textId="77777777" w:rsidR="000A570B" w:rsidRPr="00492632" w:rsidRDefault="000A570B" w:rsidP="000A570B">
      <w:pPr>
        <w:pStyle w:val="PURBlueStrong"/>
        <w:rPr>
          <w:lang w:val="es-ES"/>
        </w:rPr>
      </w:pPr>
      <w:r w:rsidRPr="00492632">
        <w:rPr>
          <w:lang w:val="es-ES"/>
        </w:rPr>
        <w:t>Uso no autorizado de las claves de MAK o KMS</w:t>
      </w:r>
    </w:p>
    <w:p w14:paraId="610ECE93" w14:textId="178C1C56" w:rsidR="000A570B" w:rsidRPr="00492632" w:rsidRDefault="000A570B" w:rsidP="000A570B">
      <w:pPr>
        <w:pStyle w:val="PURBody-Indented"/>
        <w:rPr>
          <w:lang w:val="es-ES"/>
        </w:rPr>
      </w:pPr>
      <w:r w:rsidRPr="00492632">
        <w:rPr>
          <w:lang w:val="es-ES"/>
        </w:rPr>
        <w:t>Es posible que Microsoft adopte alguna de las medidas siguientes con respecto al uso no autorizado de las claves de MAK o KMS: evitar activaciones adicionales, desactivar o bloquear la clave de activación o validación.</w:t>
      </w:r>
    </w:p>
    <w:p w14:paraId="1017C628" w14:textId="77777777" w:rsidR="000A570B" w:rsidRPr="00492632" w:rsidRDefault="000A570B" w:rsidP="000A570B">
      <w:pPr>
        <w:pStyle w:val="PURBody-Indented"/>
        <w:rPr>
          <w:lang w:val="es-ES"/>
        </w:rPr>
      </w:pPr>
      <w:r w:rsidRPr="00492632">
        <w:rPr>
          <w:lang w:val="es-ES"/>
        </w:rPr>
        <w:t>Cuando se desactiva la clave, es posible que el Cliente deba adquirir a Microsoft una clave nueva.</w:t>
      </w:r>
    </w:p>
    <w:p w14:paraId="7B199D75" w14:textId="77777777" w:rsidR="000A570B" w:rsidRPr="00492632" w:rsidRDefault="000A570B" w:rsidP="000A570B">
      <w:pPr>
        <w:pStyle w:val="PURHeading2"/>
        <w:rPr>
          <w:rStyle w:val="Strong"/>
          <w:b w:val="0"/>
          <w:bCs w:val="0"/>
          <w:lang w:val="es-ES"/>
        </w:rPr>
      </w:pPr>
      <w:r w:rsidRPr="00492632">
        <w:rPr>
          <w:rStyle w:val="Strong"/>
          <w:lang w:val="es-ES"/>
        </w:rPr>
        <w:t>Funcionalidad adicional</w:t>
      </w:r>
    </w:p>
    <w:p w14:paraId="20BA82CC" w14:textId="6B4B8096" w:rsidR="000A570B" w:rsidRPr="00492632" w:rsidRDefault="000A570B" w:rsidP="000A570B">
      <w:pPr>
        <w:pStyle w:val="PURBody-Indented"/>
        <w:rPr>
          <w:spacing w:val="-2"/>
          <w:lang w:val="es-ES"/>
        </w:rPr>
      </w:pPr>
      <w:r w:rsidRPr="00492632">
        <w:rPr>
          <w:lang w:val="es-ES"/>
        </w:rPr>
        <w:t xml:space="preserve">Podremos proporcionar funcionalidad adicional para el software o los servicios online. Es posible que se apliquen otras tarifas </w:t>
      </w:r>
      <w:r w:rsidR="00DB11C9">
        <w:rPr>
          <w:lang w:val="es-ES"/>
        </w:rPr>
        <w:br/>
      </w:r>
      <w:r w:rsidRPr="00492632">
        <w:rPr>
          <w:lang w:val="es-ES"/>
        </w:rPr>
        <w:t>y términos de licencia.</w:t>
      </w:r>
    </w:p>
    <w:p w14:paraId="2E38982A" w14:textId="77777777" w:rsidR="000A570B" w:rsidRPr="00492632" w:rsidRDefault="000A570B" w:rsidP="000A570B">
      <w:pPr>
        <w:pStyle w:val="PURHeading2"/>
        <w:rPr>
          <w:rStyle w:val="Strong"/>
          <w:b w:val="0"/>
          <w:bCs w:val="0"/>
          <w:lang w:val="es-ES"/>
        </w:rPr>
      </w:pPr>
      <w:r w:rsidRPr="00492632">
        <w:rPr>
          <w:rStyle w:val="Strong"/>
          <w:lang w:val="es-ES"/>
        </w:rPr>
        <w:t>Uso de Más de un Producto o Funcionalidad al Mismo Tiempo</w:t>
      </w:r>
    </w:p>
    <w:p w14:paraId="4C3244BF" w14:textId="2A58055C" w:rsidR="000A570B" w:rsidRPr="00492632" w:rsidRDefault="000A570B" w:rsidP="00A748AB">
      <w:pPr>
        <w:pStyle w:val="PURBody-Indented"/>
        <w:rPr>
          <w:lang w:val="es-ES"/>
        </w:rPr>
      </w:pPr>
      <w:r w:rsidRPr="00492632">
        <w:rPr>
          <w:lang w:val="es-ES"/>
        </w:rPr>
        <w:t xml:space="preserve">Necesita una licencia para cada producto y funcionalidad con licencia independiente que se utilice en un dispositivo o que emplee un usuario. Por ejemplo, si utiliza Office en Windows, deberá tener licencia tanto para Office como para Windows. </w:t>
      </w:r>
    </w:p>
    <w:p w14:paraId="3F8423C9" w14:textId="56B0EE8A" w:rsidR="00E113E4" w:rsidRDefault="00E113E4" w:rsidP="00E113E4">
      <w:pPr>
        <w:pStyle w:val="PURHeading2"/>
      </w:pPr>
      <w:r>
        <w:t>.NET Framework, PowerShell Software y Windows Hotfix KB975759</w:t>
      </w:r>
    </w:p>
    <w:p w14:paraId="4B5DAC09" w14:textId="5CBC180C" w:rsidR="00E113E4" w:rsidRPr="00492632" w:rsidRDefault="00E113E4" w:rsidP="00E113E4">
      <w:pPr>
        <w:pStyle w:val="PURBody-Indented"/>
        <w:rPr>
          <w:lang w:val="es-ES"/>
        </w:rPr>
      </w:pPr>
      <w:r w:rsidRPr="006250BD">
        <w:rPr>
          <w:lang w:val="es-ES"/>
        </w:rPr>
        <w:t xml:space="preserve">El software Microsoft .NET Framework, el software </w:t>
      </w:r>
      <w:proofErr w:type="spellStart"/>
      <w:r w:rsidRPr="006250BD">
        <w:rPr>
          <w:lang w:val="es-ES"/>
        </w:rPr>
        <w:t>PowerShell</w:t>
      </w:r>
      <w:proofErr w:type="spellEnd"/>
      <w:r w:rsidRPr="006250BD">
        <w:rPr>
          <w:lang w:val="es-ES"/>
        </w:rPr>
        <w:t xml:space="preserve"> y la revisión de Windows KB975759 son parte de Microsoft Windows. </w:t>
      </w:r>
      <w:r w:rsidRPr="00492632">
        <w:rPr>
          <w:lang w:val="es-ES"/>
        </w:rPr>
        <w:t>Excepto en lo dispuesto en las Pruebas Comparativas más abajo, los términos de la licencia para Microsoft Windows se aplican al uso que se haga de estos componentes.</w:t>
      </w:r>
    </w:p>
    <w:p w14:paraId="639DC330" w14:textId="36F35E20" w:rsidR="00E113E4" w:rsidRPr="00492632" w:rsidRDefault="00E113E4" w:rsidP="00091B14">
      <w:pPr>
        <w:pStyle w:val="PURBody-Indented"/>
        <w:rPr>
          <w:lang w:val="es-ES"/>
        </w:rPr>
      </w:pPr>
      <w:r w:rsidRPr="00492632">
        <w:rPr>
          <w:lang w:val="es-ES"/>
        </w:rPr>
        <w:t xml:space="preserve">Otros productos también pueden contener el software .NET Framework, el software </w:t>
      </w:r>
      <w:proofErr w:type="spellStart"/>
      <w:r w:rsidRPr="00492632">
        <w:rPr>
          <w:lang w:val="es-ES"/>
        </w:rPr>
        <w:t>PowerShell</w:t>
      </w:r>
      <w:proofErr w:type="spellEnd"/>
      <w:r w:rsidRPr="00492632">
        <w:rPr>
          <w:lang w:val="es-ES"/>
        </w:rPr>
        <w:t xml:space="preserve"> o la revisión de Windows KB975759. Estos términos de licencia rigen el uso de ese software. </w:t>
      </w:r>
    </w:p>
    <w:p w14:paraId="3655F42F" w14:textId="5A90DE01" w:rsidR="000A570B" w:rsidRPr="00492632" w:rsidRDefault="000A570B" w:rsidP="00A50403">
      <w:pPr>
        <w:pStyle w:val="PURHeading2"/>
        <w:rPr>
          <w:lang w:val="es-ES"/>
        </w:rPr>
      </w:pPr>
      <w:bookmarkStart w:id="38" w:name="SQLServerTechnology"/>
      <w:r w:rsidRPr="00492632">
        <w:rPr>
          <w:lang w:val="es-ES"/>
        </w:rPr>
        <w:t>Tecnología de</w:t>
      </w:r>
      <w:r w:rsidRPr="00492632">
        <w:rPr>
          <w:rStyle w:val="Strong"/>
          <w:lang w:val="es-ES"/>
        </w:rPr>
        <w:t xml:space="preserve"> SQL Server</w:t>
      </w:r>
      <w:bookmarkEnd w:id="38"/>
    </w:p>
    <w:p w14:paraId="2F1263EB" w14:textId="256AC09A" w:rsidR="00E42CBD" w:rsidRPr="00492632" w:rsidRDefault="00E42CBD" w:rsidP="00E42CBD">
      <w:pPr>
        <w:pStyle w:val="PURBody-Indented"/>
        <w:rPr>
          <w:lang w:val="es-ES"/>
        </w:rPr>
      </w:pPr>
      <w:r w:rsidRPr="00492632">
        <w:rPr>
          <w:lang w:val="es-ES"/>
        </w:rPr>
        <w:t>Si la edición de software incluye un producto de software de la base de datos SQL Server (</w:t>
      </w:r>
      <w:r w:rsidR="00492632">
        <w:rPr>
          <w:lang w:val="es-ES"/>
        </w:rPr>
        <w:t>“</w:t>
      </w:r>
      <w:r w:rsidRPr="00492632">
        <w:rPr>
          <w:lang w:val="es-ES"/>
        </w:rPr>
        <w:t>Base de Datos SQL Server”), puede ejecutar, en cualquier momento, una instancia de la Base de Datos SQL Server en un Entorno de Sistema Operativo físico o virtual en un Servidor para dar compatibilidad al software. También puede utilizar esa instancia de la Base de Datos SQL Server para ser compatible con otros productos que incluyan cualquier versión de la Base de Datos SQL Server. No necesita licencias SAL de SQL Server para dicho uso.</w:t>
      </w:r>
    </w:p>
    <w:p w14:paraId="6F8FEC1C" w14:textId="36DF34E4" w:rsidR="00E42CBD" w:rsidRPr="00492632" w:rsidRDefault="00E42CBD" w:rsidP="00E42CBD">
      <w:pPr>
        <w:pStyle w:val="PURBody-Indented"/>
        <w:rPr>
          <w:lang w:val="es-ES"/>
        </w:rPr>
      </w:pPr>
      <w:r w:rsidRPr="00492632">
        <w:rPr>
          <w:lang w:val="es-ES"/>
        </w:rPr>
        <w:t>No puede compartir la instancia para admitir otros productos que no estén licenciados con la Base de Datos SQL Server.</w:t>
      </w:r>
    </w:p>
    <w:p w14:paraId="7F61E1C8" w14:textId="03A0B483" w:rsidR="00E42CBD" w:rsidRDefault="00E42CBD" w:rsidP="00E42CBD">
      <w:pPr>
        <w:pStyle w:val="PURBody-Indented"/>
      </w:pPr>
      <w:r w:rsidRPr="00492632">
        <w:rPr>
          <w:lang w:val="es-ES"/>
        </w:rPr>
        <w:t xml:space="preserve">Si su edición del software incluye componentes con la marca SQL Server que no sean la Base de Datos SQL Server, dichos componentes se licencian en virtud de sus respectivos términos de licencia. </w:t>
      </w:r>
      <w:proofErr w:type="spellStart"/>
      <w:r>
        <w:t>Estas</w:t>
      </w:r>
      <w:proofErr w:type="spellEnd"/>
      <w:r>
        <w:t xml:space="preserve"> </w:t>
      </w:r>
      <w:proofErr w:type="spellStart"/>
      <w:r>
        <w:t>licencias</w:t>
      </w:r>
      <w:proofErr w:type="spellEnd"/>
      <w:r>
        <w:t xml:space="preserve"> se </w:t>
      </w:r>
      <w:proofErr w:type="spellStart"/>
      <w:r>
        <w:t>pueden</w:t>
      </w:r>
      <w:proofErr w:type="spellEnd"/>
      <w:r>
        <w:t xml:space="preserve"> </w:t>
      </w:r>
      <w:proofErr w:type="spellStart"/>
      <w:r>
        <w:t>encontrar</w:t>
      </w:r>
      <w:proofErr w:type="spellEnd"/>
      <w:r>
        <w:t>:</w:t>
      </w:r>
    </w:p>
    <w:p w14:paraId="691FC059" w14:textId="78C1B85A" w:rsidR="00E42CBD" w:rsidRPr="00492632" w:rsidRDefault="00E42CBD" w:rsidP="00C02A4F">
      <w:pPr>
        <w:pStyle w:val="PURBullet-Indented"/>
        <w:rPr>
          <w:lang w:val="es-ES"/>
        </w:rPr>
      </w:pPr>
      <w:r w:rsidRPr="00492632">
        <w:rPr>
          <w:lang w:val="es-ES"/>
        </w:rPr>
        <w:t xml:space="preserve">en la carpeta </w:t>
      </w:r>
      <w:r w:rsidR="00492632">
        <w:rPr>
          <w:lang w:val="es-ES"/>
        </w:rPr>
        <w:t>“</w:t>
      </w:r>
      <w:r w:rsidRPr="00492632">
        <w:rPr>
          <w:lang w:val="es-ES"/>
        </w:rPr>
        <w:t>legal</w:t>
      </w:r>
      <w:r w:rsidR="00492632">
        <w:rPr>
          <w:lang w:val="es-ES"/>
        </w:rPr>
        <w:t>”</w:t>
      </w:r>
      <w:r w:rsidRPr="00492632">
        <w:rPr>
          <w:lang w:val="es-ES"/>
        </w:rPr>
        <w:t xml:space="preserve">, </w:t>
      </w:r>
      <w:r w:rsidR="00492632">
        <w:rPr>
          <w:lang w:val="es-ES"/>
        </w:rPr>
        <w:t>“</w:t>
      </w:r>
      <w:r w:rsidRPr="00492632">
        <w:rPr>
          <w:lang w:val="es-ES"/>
        </w:rPr>
        <w:t>licencias</w:t>
      </w:r>
      <w:r w:rsidR="00492632">
        <w:rPr>
          <w:lang w:val="es-ES"/>
        </w:rPr>
        <w:t>”</w:t>
      </w:r>
      <w:r w:rsidRPr="00492632">
        <w:rPr>
          <w:lang w:val="es-ES"/>
        </w:rPr>
        <w:t xml:space="preserve"> o carpeta de nombre similar en el directorio de instalación del software y puede contener contratos de licencia independientes o anexados al contrato de licencia del software; o</w:t>
      </w:r>
    </w:p>
    <w:p w14:paraId="0222F891" w14:textId="2432DCA8" w:rsidR="00E42CBD" w:rsidRPr="00492632" w:rsidRDefault="00E42CBD" w:rsidP="00C02A4F">
      <w:pPr>
        <w:pStyle w:val="PURBullet-Indented"/>
        <w:rPr>
          <w:lang w:val="es-ES"/>
        </w:rPr>
      </w:pPr>
      <w:r w:rsidRPr="00492632">
        <w:rPr>
          <w:lang w:val="es-ES"/>
        </w:rPr>
        <w:t>a través del instalador unificado del software.</w:t>
      </w:r>
    </w:p>
    <w:p w14:paraId="5AD29997" w14:textId="77777777" w:rsidR="00E42CBD" w:rsidRPr="00492632" w:rsidRDefault="00E42CBD" w:rsidP="00E42CBD">
      <w:pPr>
        <w:pStyle w:val="PURBody-Indented"/>
        <w:rPr>
          <w:lang w:val="es-ES"/>
        </w:rPr>
      </w:pPr>
      <w:r w:rsidRPr="00492632">
        <w:rPr>
          <w:lang w:val="es-ES"/>
        </w:rPr>
        <w:t>Si no acepta los términos de licencia de un componente de SQL Server, no podrá utilizar dicho componente.</w:t>
      </w:r>
    </w:p>
    <w:p w14:paraId="6765FF72" w14:textId="77777777" w:rsidR="000A570B" w:rsidRPr="00492632" w:rsidRDefault="000A570B" w:rsidP="000A570B">
      <w:pPr>
        <w:pStyle w:val="PURHeading2"/>
        <w:rPr>
          <w:rStyle w:val="Strong"/>
          <w:b w:val="0"/>
          <w:bCs w:val="0"/>
          <w:lang w:val="es-ES"/>
        </w:rPr>
      </w:pPr>
      <w:r w:rsidRPr="00492632">
        <w:rPr>
          <w:rStyle w:val="Strong"/>
          <w:lang w:val="es-ES"/>
        </w:rPr>
        <w:t>Consentimiento al Uso de Datos</w:t>
      </w:r>
    </w:p>
    <w:p w14:paraId="4F05ACDA" w14:textId="561283C5" w:rsidR="000A570B" w:rsidRPr="00492632" w:rsidRDefault="000A570B" w:rsidP="00051075">
      <w:pPr>
        <w:pStyle w:val="PURBody-Indented"/>
        <w:rPr>
          <w:rStyle w:val="Strong"/>
          <w:b w:val="0"/>
          <w:bCs w:val="0"/>
          <w:lang w:val="es-ES"/>
        </w:rPr>
      </w:pPr>
      <w:r w:rsidRPr="00492632">
        <w:rPr>
          <w:rStyle w:val="Strong"/>
          <w:b w:val="0"/>
          <w:bCs w:val="0"/>
          <w:lang w:val="es-ES"/>
        </w:rPr>
        <w:t>Podremos recopilar y utilizar la información técnica obtenida como parte de los servicios de soporte técnico relacionados con el software, en caso de haber alguno. Sólo utilizaremos esta información para mejorar nuestros productos o para ofrecerle tecnologías o servicios personalizados tanto a usted como a sus clientes. No revelaremos esta información en una forma que su identidad personal quede al descubierto.</w:t>
      </w:r>
    </w:p>
    <w:p w14:paraId="27C50B60" w14:textId="77777777" w:rsidR="000A570B" w:rsidRPr="00492632" w:rsidRDefault="000A570B" w:rsidP="000A570B">
      <w:pPr>
        <w:pStyle w:val="PURHeading2"/>
        <w:rPr>
          <w:rStyle w:val="Strong"/>
          <w:b w:val="0"/>
          <w:bCs w:val="0"/>
          <w:lang w:val="es-ES"/>
        </w:rPr>
      </w:pPr>
      <w:r w:rsidRPr="00492632">
        <w:rPr>
          <w:rStyle w:val="Strong"/>
          <w:lang w:val="es-ES"/>
        </w:rPr>
        <w:lastRenderedPageBreak/>
        <w:t>Sitios de Internet de Terceros</w:t>
      </w:r>
    </w:p>
    <w:p w14:paraId="4D523618" w14:textId="068658A9" w:rsidR="000A570B" w:rsidRPr="00492632" w:rsidRDefault="000A570B" w:rsidP="00051075">
      <w:pPr>
        <w:pStyle w:val="PURBody-Indented"/>
        <w:rPr>
          <w:rStyle w:val="Strong"/>
          <w:b w:val="0"/>
          <w:bCs w:val="0"/>
          <w:lang w:val="es-ES"/>
        </w:rPr>
      </w:pPr>
      <w:r w:rsidRPr="00492632">
        <w:rPr>
          <w:rStyle w:val="Strong"/>
          <w:b w:val="0"/>
          <w:bCs w:val="0"/>
          <w:lang w:val="es-ES"/>
        </w:rPr>
        <w:t>Al utilizar los productos, tanto usted como sus clientes podrán conectarse a sitios de Internet de terceros. No controlamos los sitios de terceros. No nos hacemos responsables del contenido de ningún sitio de terceros, de los vínculos que éstos contengan o de cualquier cambio que se produzca en los mismos. Proporcionamos estos vínculos a sitios de terceros únicamente para su comodidad. La inclusión de cualquier vínculo no implica nuestra aprobación del sitio de terceros.</w:t>
      </w:r>
    </w:p>
    <w:p w14:paraId="65F216DA" w14:textId="77777777" w:rsidR="000A570B" w:rsidRPr="00492632" w:rsidRDefault="000A570B" w:rsidP="000A570B">
      <w:pPr>
        <w:pStyle w:val="PURHeading2"/>
        <w:rPr>
          <w:lang w:val="es-ES"/>
        </w:rPr>
      </w:pPr>
      <w:r w:rsidRPr="00492632">
        <w:rPr>
          <w:lang w:val="es-ES"/>
        </w:rPr>
        <w:t>No Transferencia de Información de Identificación Personal</w:t>
      </w:r>
    </w:p>
    <w:p w14:paraId="136384C3" w14:textId="77777777" w:rsidR="000A570B" w:rsidRPr="00492632" w:rsidRDefault="000A570B" w:rsidP="000A570B">
      <w:pPr>
        <w:pStyle w:val="PURBody-Indented"/>
        <w:rPr>
          <w:lang w:val="es-ES"/>
        </w:rPr>
      </w:pPr>
      <w:r w:rsidRPr="00492632">
        <w:rPr>
          <w:lang w:val="es-ES"/>
        </w:rPr>
        <w:t>Sin su consentimiento, los productos no transmitirán ninguna información desde su servidor a los sistemas informáticos de Microsoft que revele su identidad personal.</w:t>
      </w:r>
    </w:p>
    <w:p w14:paraId="6D885EA5" w14:textId="77777777" w:rsidR="00587CDD" w:rsidRPr="00492632" w:rsidRDefault="00587CDD" w:rsidP="00587CDD">
      <w:pPr>
        <w:pStyle w:val="PURHeading2"/>
        <w:rPr>
          <w:lang w:val="es-ES"/>
        </w:rPr>
      </w:pPr>
      <w:r w:rsidRPr="00492632">
        <w:rPr>
          <w:lang w:val="es-ES"/>
        </w:rPr>
        <w:t>Indivisibilidad del software</w:t>
      </w:r>
    </w:p>
    <w:p w14:paraId="23A3E3D1" w14:textId="77777777" w:rsidR="00587CDD" w:rsidRPr="00492632" w:rsidRDefault="00587CDD" w:rsidP="00587CDD">
      <w:pPr>
        <w:pStyle w:val="PURBody-Indented"/>
        <w:rPr>
          <w:b/>
          <w:lang w:val="es-ES"/>
        </w:rPr>
      </w:pPr>
      <w:r w:rsidRPr="00492632">
        <w:rPr>
          <w:lang w:val="es-ES"/>
        </w:rPr>
        <w:t>El software no se puede dividir para utilizarlo en más de un OSE bajo la misma licencia, salvo que se permita expresamente. Esto se aplica incluso si los OSE se encuentran en el mismo sistema de hardware físico.</w:t>
      </w:r>
    </w:p>
    <w:p w14:paraId="6BE8DEF7" w14:textId="77777777" w:rsidR="000A570B" w:rsidRPr="00492632" w:rsidRDefault="000A570B" w:rsidP="000A570B">
      <w:pPr>
        <w:pStyle w:val="PURHeading2"/>
        <w:rPr>
          <w:rStyle w:val="Strong"/>
          <w:b w:val="0"/>
          <w:bCs w:val="0"/>
          <w:lang w:val="es-ES"/>
        </w:rPr>
      </w:pPr>
      <w:r w:rsidRPr="00492632">
        <w:rPr>
          <w:rStyle w:val="Strong"/>
          <w:lang w:val="es-ES"/>
        </w:rPr>
        <w:t>Pruebas Comparativas</w:t>
      </w:r>
    </w:p>
    <w:p w14:paraId="5FBE976D" w14:textId="77777777" w:rsidR="000A570B" w:rsidRPr="00492632" w:rsidRDefault="000A570B" w:rsidP="000A570B">
      <w:pPr>
        <w:pStyle w:val="PURBlueStrong"/>
        <w:rPr>
          <w:lang w:val="es-ES"/>
        </w:rPr>
      </w:pPr>
      <w:r w:rsidRPr="00492632">
        <w:rPr>
          <w:lang w:val="es-ES"/>
        </w:rPr>
        <w:t>Software</w:t>
      </w:r>
    </w:p>
    <w:p w14:paraId="2DC40771" w14:textId="45D15589" w:rsidR="000A570B" w:rsidRPr="00492632" w:rsidRDefault="000A570B" w:rsidP="000A570B">
      <w:pPr>
        <w:pStyle w:val="PURBody-Indented"/>
        <w:rPr>
          <w:lang w:val="es-ES"/>
        </w:rPr>
      </w:pPr>
      <w:r w:rsidRPr="00492632">
        <w:rPr>
          <w:lang w:val="es-ES"/>
        </w:rPr>
        <w:t>Para revelar a terceros los resultados de cualquier prueba comparativa del software de servidor o de cliente que viene con este producto, deberá obtener la autorización previa y por escrito de Microsoft. Esto no se aplica a .NET Framework (vea a continuación) ni a los siguientes productos: Live Communications Server, Windows Server y Windows Small Business Server. No obstante, se aplica a la tecnología SQL con licencia, si existe alguna, con estos productos.</w:t>
      </w:r>
    </w:p>
    <w:p w14:paraId="545E4188" w14:textId="77777777" w:rsidR="000A570B" w:rsidRPr="00492632" w:rsidRDefault="000A570B" w:rsidP="000A570B">
      <w:pPr>
        <w:pStyle w:val="PURBlueStrong"/>
        <w:rPr>
          <w:lang w:val="es-ES" w:eastAsia="ja-JP"/>
        </w:rPr>
      </w:pPr>
      <w:r w:rsidRPr="00492632">
        <w:rPr>
          <w:lang w:val="es-ES"/>
        </w:rPr>
        <w:t>Microsoft .NET Framework</w:t>
      </w:r>
    </w:p>
    <w:p w14:paraId="3F04E32F" w14:textId="4A6907A4" w:rsidR="000A570B" w:rsidRPr="00492632" w:rsidRDefault="000A570B" w:rsidP="000A570B">
      <w:pPr>
        <w:pStyle w:val="PURBody-Indented"/>
        <w:rPr>
          <w:lang w:val="es-ES"/>
        </w:rPr>
      </w:pPr>
      <w:r w:rsidRPr="00492632">
        <w:rPr>
          <w:lang w:val="es-ES"/>
        </w:rPr>
        <w:t>Es posible que el software incluya uno o más componentes de .NET Framework (</w:t>
      </w:r>
      <w:r w:rsidR="00492632">
        <w:rPr>
          <w:lang w:val="es-ES"/>
        </w:rPr>
        <w:t>“</w:t>
      </w:r>
      <w:r w:rsidRPr="00492632">
        <w:rPr>
          <w:lang w:val="es-ES"/>
        </w:rPr>
        <w:t>Componentes .NET</w:t>
      </w:r>
      <w:r w:rsidR="00492632">
        <w:rPr>
          <w:lang w:val="es-ES"/>
        </w:rPr>
        <w:t>”</w:t>
      </w:r>
      <w:r w:rsidRPr="00492632">
        <w:rPr>
          <w:lang w:val="es-ES"/>
        </w:rPr>
        <w:t xml:space="preserve">). Si fuera así, podrá realizar pruebas comparativas internas de tales componentes. Podrá divulgar los resultados de cualesquiera pruebas comparativas de estos componentes, siempre que cumpla con las condiciones establecidas en </w:t>
      </w:r>
      <w:hyperlink r:id="rId123" w:history="1">
        <w:r w:rsidRPr="00492632">
          <w:rPr>
            <w:rStyle w:val="Hyperlink"/>
            <w:lang w:val="es-ES"/>
          </w:rPr>
          <w:t>http://go.microsoft.com/fwlink/?LinkID=66406</w:t>
        </w:r>
      </w:hyperlink>
      <w:r w:rsidRPr="00492632">
        <w:rPr>
          <w:lang w:val="es-ES"/>
        </w:rPr>
        <w:t xml:space="preserve">. No obstante cualquier otro contrato que pueda tener con Microsoft, si usted revela los resultados de dicha prueba comparativa, Microsoft tendrá derecho a revelar los resultados de las pruebas comparativas que realice de sus productos que compiten con el Componente .NET aplicable, siempre que cumpla con las mismas condiciones establecidas en </w:t>
      </w:r>
      <w:hyperlink r:id="rId124" w:history="1">
        <w:r w:rsidRPr="00492632">
          <w:rPr>
            <w:rStyle w:val="Hyperlink"/>
            <w:lang w:val="es-ES"/>
          </w:rPr>
          <w:t>http://go.microsoft.com/fwlink/?LinkID=66406</w:t>
        </w:r>
      </w:hyperlink>
      <w:r w:rsidRPr="00492632">
        <w:rPr>
          <w:lang w:val="es-ES"/>
        </w:rPr>
        <w:t>.</w:t>
      </w:r>
    </w:p>
    <w:p w14:paraId="398C67AD" w14:textId="77777777" w:rsidR="000A570B" w:rsidRPr="00492632" w:rsidRDefault="000A570B" w:rsidP="000A570B">
      <w:pPr>
        <w:pStyle w:val="PURHeading2"/>
        <w:rPr>
          <w:lang w:val="es-ES"/>
        </w:rPr>
      </w:pPr>
      <w:r w:rsidRPr="00492632">
        <w:rPr>
          <w:lang w:val="es-ES"/>
        </w:rPr>
        <w:t xml:space="preserve">Elemento de informe de asignación de SQL Server </w:t>
      </w:r>
      <w:proofErr w:type="spellStart"/>
      <w:r w:rsidRPr="00492632">
        <w:rPr>
          <w:lang w:val="es-ES"/>
        </w:rPr>
        <w:t>Reporting</w:t>
      </w:r>
      <w:proofErr w:type="spellEnd"/>
      <w:r w:rsidRPr="00492632">
        <w:rPr>
          <w:lang w:val="es-ES"/>
        </w:rPr>
        <w:t xml:space="preserve"> Services</w:t>
      </w:r>
    </w:p>
    <w:p w14:paraId="5A723D60" w14:textId="4C67D709" w:rsidR="000A570B" w:rsidRPr="00492632" w:rsidRDefault="000A570B" w:rsidP="000A570B">
      <w:pPr>
        <w:pStyle w:val="PURBody-Indented"/>
        <w:rPr>
          <w:lang w:val="es-ES"/>
        </w:rPr>
      </w:pPr>
      <w:r w:rsidRPr="00492632">
        <w:rPr>
          <w:lang w:val="es-ES"/>
        </w:rPr>
        <w:t xml:space="preserve">El software puede incluir características que recuperan contenido como mapas, imágenes otros datos a través de la interfaz de programación de aplicaciones Bing </w:t>
      </w:r>
      <w:proofErr w:type="spellStart"/>
      <w:r w:rsidRPr="00492632">
        <w:rPr>
          <w:lang w:val="es-ES"/>
        </w:rPr>
        <w:t>Maps</w:t>
      </w:r>
      <w:proofErr w:type="spellEnd"/>
      <w:r w:rsidRPr="00492632">
        <w:rPr>
          <w:lang w:val="es-ES"/>
        </w:rPr>
        <w:t xml:space="preserve"> (o marca sucesora, la </w:t>
      </w:r>
      <w:r w:rsidR="00492632">
        <w:rPr>
          <w:lang w:val="es-ES"/>
        </w:rPr>
        <w:t>“</w:t>
      </w:r>
      <w:r w:rsidRPr="00492632">
        <w:rPr>
          <w:lang w:val="es-ES"/>
        </w:rPr>
        <w:t xml:space="preserve">API Bing </w:t>
      </w:r>
      <w:proofErr w:type="spellStart"/>
      <w:r w:rsidRPr="00492632">
        <w:rPr>
          <w:lang w:val="es-ES"/>
        </w:rPr>
        <w:t>Maps</w:t>
      </w:r>
      <w:proofErr w:type="spellEnd"/>
      <w:r w:rsidR="00492632">
        <w:rPr>
          <w:lang w:val="es-ES"/>
        </w:rPr>
        <w:t>”</w:t>
      </w:r>
      <w:r w:rsidRPr="00492632">
        <w:rPr>
          <w:lang w:val="es-ES"/>
        </w:rPr>
        <w:t xml:space="preserve">) para crear informes que muestren datos sobre mapas e imágenes aéreas e híbridas. Si estas características están incluidas, puede utilizarlas para crear y ver documentos dinámicos o estáticos sólo en conjunto con métodos y medios de acceso integrados en el software o a través de éstos. No puede copiar, almacenar, archivar ni crear de ninguna forma una base de datos del contenido disponible a través de la API Bing </w:t>
      </w:r>
      <w:proofErr w:type="spellStart"/>
      <w:r w:rsidRPr="00492632">
        <w:rPr>
          <w:lang w:val="es-ES"/>
        </w:rPr>
        <w:t>Maps</w:t>
      </w:r>
      <w:proofErr w:type="spellEnd"/>
      <w:r w:rsidRPr="00492632">
        <w:rPr>
          <w:lang w:val="es-ES"/>
        </w:rPr>
        <w:t xml:space="preserve">. No puede utilizar la API Bing </w:t>
      </w:r>
      <w:proofErr w:type="spellStart"/>
      <w:r w:rsidRPr="00492632">
        <w:rPr>
          <w:lang w:val="es-ES"/>
        </w:rPr>
        <w:t>Maps</w:t>
      </w:r>
      <w:proofErr w:type="spellEnd"/>
      <w:r w:rsidRPr="00492632">
        <w:rPr>
          <w:lang w:val="es-ES"/>
        </w:rPr>
        <w:t xml:space="preserve"> para proporcionar orientación o ruta basadas en sensores, como tampoco utilizar ninguna imagen de datos de tráfico de caminos ni imágenes de vista aérea (ni metadatos relacionados), aunque se encuentran disponibles a través de la API Bing </w:t>
      </w:r>
      <w:proofErr w:type="spellStart"/>
      <w:r w:rsidRPr="00492632">
        <w:rPr>
          <w:lang w:val="es-ES"/>
        </w:rPr>
        <w:t>Maps</w:t>
      </w:r>
      <w:proofErr w:type="spellEnd"/>
      <w:r w:rsidRPr="00492632">
        <w:rPr>
          <w:lang w:val="es-ES"/>
        </w:rPr>
        <w:t xml:space="preserve"> para ningún propósito. Su uso de la API Bing </w:t>
      </w:r>
      <w:proofErr w:type="spellStart"/>
      <w:r w:rsidRPr="00492632">
        <w:rPr>
          <w:lang w:val="es-ES"/>
        </w:rPr>
        <w:t>Maps</w:t>
      </w:r>
      <w:proofErr w:type="spellEnd"/>
      <w:r w:rsidRPr="00492632">
        <w:rPr>
          <w:lang w:val="es-ES"/>
        </w:rPr>
        <w:t xml:space="preserve"> y el contenido asociado también está sujeto a los términos y condiciones adicionales en </w:t>
      </w:r>
      <w:hyperlink r:id="rId125" w:history="1">
        <w:r w:rsidRPr="00492632">
          <w:rPr>
            <w:rStyle w:val="Hyperlink"/>
            <w:lang w:val="es-ES"/>
          </w:rPr>
          <w:t>http://go.microsoft.com/fwlink/?LinkId=21969</w:t>
        </w:r>
      </w:hyperlink>
      <w:r w:rsidRPr="00492632">
        <w:rPr>
          <w:lang w:val="es-ES"/>
        </w:rPr>
        <w:t>.</w:t>
      </w:r>
    </w:p>
    <w:p w14:paraId="6BA96A6F" w14:textId="77777777" w:rsidR="000A570B" w:rsidRPr="003633EF" w:rsidRDefault="000A570B" w:rsidP="000A570B">
      <w:pPr>
        <w:pStyle w:val="PURBody-Indented"/>
      </w:pPr>
      <w:r>
        <w:t xml:space="preserve">No </w:t>
      </w:r>
      <w:proofErr w:type="spellStart"/>
      <w:r>
        <w:t>podrá</w:t>
      </w:r>
      <w:proofErr w:type="spellEnd"/>
      <w:r>
        <w:t>:</w:t>
      </w:r>
    </w:p>
    <w:p w14:paraId="5D650701" w14:textId="77777777" w:rsidR="000A570B" w:rsidRPr="00492632" w:rsidRDefault="000A570B" w:rsidP="000A570B">
      <w:pPr>
        <w:pStyle w:val="PURBullet-Indented"/>
        <w:rPr>
          <w:lang w:val="es-ES"/>
        </w:rPr>
      </w:pPr>
      <w:r w:rsidRPr="00492632">
        <w:rPr>
          <w:lang w:val="es-ES"/>
        </w:rPr>
        <w:t>eliminar, minimizar, bloquear o modificar cualquier logotipo, marcas, propiedad intelectual, marcas de agua digitales u otros avisos de Microsoft o sus proveedores que se incluyen en el software, incluido cualquier contenido puesto a su disposición a través del software; o</w:t>
      </w:r>
    </w:p>
    <w:p w14:paraId="07CA93BF" w14:textId="77777777" w:rsidR="000A570B" w:rsidRPr="00492632" w:rsidRDefault="000A570B" w:rsidP="00A50403">
      <w:pPr>
        <w:pStyle w:val="PURBullet-Indented"/>
        <w:ind w:left="490"/>
        <w:rPr>
          <w:lang w:val="es-ES"/>
        </w:rPr>
      </w:pPr>
      <w:r w:rsidRPr="00492632">
        <w:rPr>
          <w:lang w:val="es-ES"/>
        </w:rPr>
        <w:t>publicar el software, incluida cualquier interfaz de programación de aplicaciones que se incluye en el software, para que otros la copien; o</w:t>
      </w:r>
    </w:p>
    <w:p w14:paraId="0192CCD3" w14:textId="77777777" w:rsidR="000A570B" w:rsidRPr="00492632" w:rsidRDefault="000A570B" w:rsidP="000A570B">
      <w:pPr>
        <w:pStyle w:val="PURBullet-Indented"/>
        <w:rPr>
          <w:lang w:val="es-ES"/>
        </w:rPr>
      </w:pPr>
      <w:r w:rsidRPr="00492632">
        <w:rPr>
          <w:lang w:val="es-ES"/>
        </w:rPr>
        <w:t>compartir o de otro modo distribuir documentos, texto o imágenes creados con las características de Servicios de Asignación de Datos del software.</w:t>
      </w:r>
    </w:p>
    <w:p w14:paraId="77C8643C" w14:textId="77777777" w:rsidR="000A570B" w:rsidRPr="006250BD" w:rsidRDefault="000A570B" w:rsidP="00DB11C9">
      <w:pPr>
        <w:pStyle w:val="PURHeading2"/>
        <w:rPr>
          <w:lang w:val="es-ES"/>
        </w:rPr>
      </w:pPr>
      <w:proofErr w:type="spellStart"/>
      <w:r w:rsidRPr="006250BD">
        <w:rPr>
          <w:lang w:val="es-ES"/>
        </w:rPr>
        <w:t>Multiplexación</w:t>
      </w:r>
      <w:proofErr w:type="spellEnd"/>
    </w:p>
    <w:p w14:paraId="5DBA4ABB" w14:textId="77777777" w:rsidR="000A570B" w:rsidRPr="006250BD" w:rsidRDefault="000A570B" w:rsidP="00DB11C9">
      <w:pPr>
        <w:pStyle w:val="PURBody-Indented"/>
        <w:keepNext/>
        <w:keepLines/>
        <w:rPr>
          <w:lang w:val="es-ES"/>
        </w:rPr>
      </w:pPr>
      <w:r w:rsidRPr="006250BD">
        <w:rPr>
          <w:lang w:val="es-ES"/>
        </w:rPr>
        <w:t>Hardware o software que utilice para:</w:t>
      </w:r>
    </w:p>
    <w:p w14:paraId="4ED1D3C1" w14:textId="77777777" w:rsidR="000A570B" w:rsidRPr="00833B09" w:rsidRDefault="000A570B" w:rsidP="00DB11C9">
      <w:pPr>
        <w:pStyle w:val="PURBullet-Indented"/>
        <w:keepNext/>
        <w:keepLines/>
      </w:pPr>
      <w:proofErr w:type="spellStart"/>
      <w:r>
        <w:t>agrupar</w:t>
      </w:r>
      <w:proofErr w:type="spellEnd"/>
      <w:r>
        <w:t xml:space="preserve"> </w:t>
      </w:r>
      <w:proofErr w:type="spellStart"/>
      <w:r>
        <w:t>conexiones</w:t>
      </w:r>
      <w:proofErr w:type="spellEnd"/>
      <w:r>
        <w:t>;</w:t>
      </w:r>
    </w:p>
    <w:p w14:paraId="62B57B90" w14:textId="77777777" w:rsidR="000A570B" w:rsidRPr="00833B09" w:rsidRDefault="000A570B" w:rsidP="000A570B">
      <w:pPr>
        <w:pStyle w:val="PURBullet-Indented"/>
      </w:pPr>
      <w:proofErr w:type="spellStart"/>
      <w:r>
        <w:t>reenrutar</w:t>
      </w:r>
      <w:proofErr w:type="spellEnd"/>
      <w:r>
        <w:t xml:space="preserve"> </w:t>
      </w:r>
      <w:proofErr w:type="spellStart"/>
      <w:r>
        <w:t>información</w:t>
      </w:r>
      <w:proofErr w:type="spellEnd"/>
      <w:r>
        <w:t>;</w:t>
      </w:r>
    </w:p>
    <w:p w14:paraId="67522518" w14:textId="036C3F5A" w:rsidR="000A570B" w:rsidRPr="00492632" w:rsidRDefault="000A570B" w:rsidP="000A570B">
      <w:pPr>
        <w:pStyle w:val="PURBullet-Indented"/>
        <w:rPr>
          <w:lang w:val="es-ES"/>
        </w:rPr>
      </w:pPr>
      <w:r w:rsidRPr="00492632">
        <w:rPr>
          <w:lang w:val="es-ES"/>
        </w:rPr>
        <w:t>disminuir el número de dispositivos o usuarios que acceden o utilizan directamente el producto; o</w:t>
      </w:r>
    </w:p>
    <w:p w14:paraId="5565E521" w14:textId="77777777" w:rsidR="000A570B" w:rsidRPr="00492632" w:rsidRDefault="000A570B" w:rsidP="000A570B">
      <w:pPr>
        <w:pStyle w:val="PURBullet-Indented"/>
        <w:rPr>
          <w:lang w:val="es-ES"/>
        </w:rPr>
      </w:pPr>
      <w:r w:rsidRPr="00492632">
        <w:rPr>
          <w:lang w:val="es-ES"/>
        </w:rPr>
        <w:t xml:space="preserve">disminuir el número de entornos de sistema operativo (u </w:t>
      </w:r>
      <w:proofErr w:type="spellStart"/>
      <w:r w:rsidRPr="00492632">
        <w:rPr>
          <w:lang w:val="es-ES"/>
        </w:rPr>
        <w:t>OSEs</w:t>
      </w:r>
      <w:proofErr w:type="spellEnd"/>
      <w:r w:rsidRPr="00492632">
        <w:rPr>
          <w:lang w:val="es-ES"/>
        </w:rPr>
        <w:t>), dispositivos o usuarios que el producto administra directamente,</w:t>
      </w:r>
    </w:p>
    <w:p w14:paraId="411413E8" w14:textId="77777777" w:rsidR="000A570B" w:rsidRPr="00492632" w:rsidRDefault="000A570B" w:rsidP="000A570B">
      <w:pPr>
        <w:pStyle w:val="PURBody-Indented"/>
        <w:rPr>
          <w:lang w:val="es-ES"/>
        </w:rPr>
      </w:pPr>
      <w:r w:rsidRPr="00492632">
        <w:rPr>
          <w:lang w:val="es-ES"/>
        </w:rPr>
        <w:t>(</w:t>
      </w:r>
      <w:proofErr w:type="gramStart"/>
      <w:r w:rsidRPr="00492632">
        <w:rPr>
          <w:lang w:val="es-ES"/>
        </w:rPr>
        <w:t>en</w:t>
      </w:r>
      <w:proofErr w:type="gramEnd"/>
      <w:r w:rsidRPr="00492632">
        <w:rPr>
          <w:lang w:val="es-ES"/>
        </w:rPr>
        <w:t xml:space="preserve"> ocasiones se denomina “</w:t>
      </w:r>
      <w:proofErr w:type="spellStart"/>
      <w:r w:rsidRPr="00492632">
        <w:rPr>
          <w:lang w:val="es-ES"/>
        </w:rPr>
        <w:t>multiplexación</w:t>
      </w:r>
      <w:proofErr w:type="spellEnd"/>
      <w:r w:rsidRPr="00492632">
        <w:rPr>
          <w:lang w:val="es-ES"/>
        </w:rPr>
        <w:t>” o “agrupación”), no disminuye el número de licencias de cualquier tipo que necesite.</w:t>
      </w:r>
    </w:p>
    <w:p w14:paraId="3A4C7ADB" w14:textId="77777777" w:rsidR="000A570B" w:rsidRPr="00492632" w:rsidRDefault="005267B6" w:rsidP="000A570B">
      <w:pPr>
        <w:pStyle w:val="PURHeading2"/>
        <w:rPr>
          <w:lang w:val="es-ES"/>
        </w:rPr>
      </w:pPr>
      <w:r w:rsidRPr="00492632">
        <w:rPr>
          <w:lang w:val="es-ES"/>
        </w:rPr>
        <w:lastRenderedPageBreak/>
        <w:t>Código distribuible</w:t>
      </w:r>
    </w:p>
    <w:p w14:paraId="2311F9A7" w14:textId="5EE27147" w:rsidR="000A570B" w:rsidRPr="00492632" w:rsidRDefault="000A570B" w:rsidP="000A570B">
      <w:pPr>
        <w:pStyle w:val="PURBody-Indented"/>
        <w:rPr>
          <w:lang w:val="es-ES"/>
        </w:rPr>
      </w:pPr>
      <w:r w:rsidRPr="00492632">
        <w:rPr>
          <w:lang w:val="es-ES"/>
        </w:rPr>
        <w:t>El software o el servicio online puede incluir código que usted esté autorizado a distribuir en programas que desarrolle (conocido también como software de redistribución), siempre y cuando cumpla con los términos que se especifican a continuación. En este apartado, el uso de “usted” y “su” o “sus” también incluye a sus Usuarios Finales.</w:t>
      </w:r>
    </w:p>
    <w:p w14:paraId="03A34A32" w14:textId="77777777" w:rsidR="009B27A8" w:rsidRPr="00492632" w:rsidRDefault="009B27A8" w:rsidP="009B27A8">
      <w:pPr>
        <w:pStyle w:val="PURBlueStrong"/>
        <w:rPr>
          <w:lang w:val="es-ES"/>
        </w:rPr>
      </w:pPr>
      <w:r w:rsidRPr="00492632">
        <w:rPr>
          <w:lang w:val="es-ES"/>
        </w:rPr>
        <w:t>Derecho de uso y distribución</w:t>
      </w:r>
    </w:p>
    <w:p w14:paraId="2A62216E" w14:textId="78E30291" w:rsidR="009B27A8" w:rsidRPr="00492632" w:rsidRDefault="009B27A8" w:rsidP="009B27A8">
      <w:pPr>
        <w:pStyle w:val="PURBody-Indented"/>
        <w:rPr>
          <w:lang w:val="es-ES"/>
        </w:rPr>
      </w:pPr>
      <w:r w:rsidRPr="00492632">
        <w:rPr>
          <w:lang w:val="es-ES"/>
        </w:rPr>
        <w:t xml:space="preserve">Los archivos de código y texto anteriormente mencionados son </w:t>
      </w:r>
      <w:r w:rsidR="00492632">
        <w:rPr>
          <w:lang w:val="es-ES"/>
        </w:rPr>
        <w:t>“</w:t>
      </w:r>
      <w:r w:rsidRPr="00492632">
        <w:rPr>
          <w:lang w:val="es-ES"/>
        </w:rPr>
        <w:t>Código Distribuible</w:t>
      </w:r>
      <w:r w:rsidR="00492632">
        <w:rPr>
          <w:lang w:val="es-ES"/>
        </w:rPr>
        <w:t>”</w:t>
      </w:r>
      <w:r w:rsidRPr="00492632">
        <w:rPr>
          <w:lang w:val="es-ES"/>
        </w:rPr>
        <w:t>. Los presentes Derechos de Uso del Proveedor de Servicios pueden ofrecer derechos sobre otro Código Distribuible.</w:t>
      </w:r>
    </w:p>
    <w:p w14:paraId="11A93475" w14:textId="078193E3" w:rsidR="000A570B" w:rsidRPr="00492632" w:rsidRDefault="000A570B" w:rsidP="000A570B">
      <w:pPr>
        <w:pStyle w:val="PURBullet-Indented"/>
        <w:rPr>
          <w:lang w:val="es-ES"/>
        </w:rPr>
      </w:pPr>
      <w:r w:rsidRPr="00492632">
        <w:rPr>
          <w:b/>
          <w:lang w:val="es-ES"/>
        </w:rPr>
        <w:t>Archivos REDIST.TXT:</w:t>
      </w:r>
      <w:r w:rsidRPr="00492632">
        <w:rPr>
          <w:lang w:val="es-ES"/>
        </w:rPr>
        <w:t xml:space="preserve"> Podrá copiar y distribuir el código objeto del código especificado en los archivos REDIST.TXT.</w:t>
      </w:r>
    </w:p>
    <w:p w14:paraId="234E2886" w14:textId="191EAA92" w:rsidR="000A570B" w:rsidRPr="00492632" w:rsidRDefault="000A570B" w:rsidP="000A570B">
      <w:pPr>
        <w:pStyle w:val="PURBullet-Indented"/>
        <w:rPr>
          <w:lang w:val="es-ES"/>
        </w:rPr>
      </w:pPr>
      <w:r w:rsidRPr="00492632">
        <w:rPr>
          <w:b/>
          <w:lang w:val="es-ES"/>
        </w:rPr>
        <w:t>Código muestra:</w:t>
      </w:r>
      <w:r w:rsidRPr="00492632">
        <w:rPr>
          <w:lang w:val="es-ES"/>
        </w:rPr>
        <w:t xml:space="preserve"> Podrá modificar, copiar y distribuir el código objeto y el código fuente del código identificado como </w:t>
      </w:r>
      <w:r w:rsidR="00492632">
        <w:rPr>
          <w:lang w:val="es-ES"/>
        </w:rPr>
        <w:t>“</w:t>
      </w:r>
      <w:r w:rsidRPr="00492632">
        <w:rPr>
          <w:lang w:val="es-ES"/>
        </w:rPr>
        <w:t>muestra</w:t>
      </w:r>
      <w:r w:rsidR="00492632">
        <w:rPr>
          <w:lang w:val="es-ES"/>
        </w:rPr>
        <w:t>”</w:t>
      </w:r>
      <w:r w:rsidRPr="00492632">
        <w:rPr>
          <w:lang w:val="es-ES"/>
        </w:rPr>
        <w:t>.</w:t>
      </w:r>
    </w:p>
    <w:p w14:paraId="0875631E" w14:textId="77777777" w:rsidR="000A570B" w:rsidRPr="00492632" w:rsidRDefault="000A570B" w:rsidP="000A570B">
      <w:pPr>
        <w:pStyle w:val="PURBullet-Indented"/>
        <w:rPr>
          <w:lang w:val="es-ES"/>
        </w:rPr>
      </w:pPr>
      <w:r w:rsidRPr="00492632">
        <w:rPr>
          <w:b/>
          <w:lang w:val="es-ES"/>
        </w:rPr>
        <w:t>Archivos OTHER-DIST.TXT:</w:t>
      </w:r>
      <w:r w:rsidRPr="00492632">
        <w:rPr>
          <w:lang w:val="es-ES"/>
        </w:rPr>
        <w:t xml:space="preserve"> Podrá copiar y distribuir el código objeto del código especificado incluido en los archivos OTHER-DIST.TXT.</w:t>
      </w:r>
    </w:p>
    <w:p w14:paraId="1A681F7C" w14:textId="77777777" w:rsidR="000A570B" w:rsidRPr="00492632" w:rsidRDefault="000A570B" w:rsidP="000A570B">
      <w:pPr>
        <w:pStyle w:val="PURBullet-Indented"/>
        <w:rPr>
          <w:lang w:val="es-ES"/>
        </w:rPr>
      </w:pPr>
      <w:r w:rsidRPr="00492632">
        <w:rPr>
          <w:b/>
          <w:lang w:val="es-ES"/>
        </w:rPr>
        <w:t>Distribución por Terceros:</w:t>
      </w:r>
      <w:r w:rsidRPr="00492632">
        <w:rPr>
          <w:lang w:val="es-ES"/>
        </w:rPr>
        <w:t xml:space="preserve"> Podrá permitir que los distribuidores de programas copien y distribuyan el Código Distribuible como parte de dichos programas.</w:t>
      </w:r>
    </w:p>
    <w:p w14:paraId="278CAA9F" w14:textId="4CD8E522" w:rsidR="000A570B" w:rsidRPr="00492632" w:rsidRDefault="000A570B" w:rsidP="000A570B">
      <w:pPr>
        <w:pStyle w:val="PURBullet-Indented"/>
        <w:rPr>
          <w:lang w:val="es-ES"/>
        </w:rPr>
      </w:pPr>
      <w:r w:rsidRPr="00492632">
        <w:rPr>
          <w:b/>
          <w:lang w:val="es-ES"/>
        </w:rPr>
        <w:t>Bibliotecas Silverlight:</w:t>
      </w:r>
      <w:r w:rsidRPr="00492632">
        <w:rPr>
          <w:lang w:val="es-ES"/>
        </w:rPr>
        <w:t xml:space="preserve"> Copiar y distribuir la forma de código objeto de código marcado como </w:t>
      </w:r>
      <w:r w:rsidR="00492632">
        <w:rPr>
          <w:lang w:val="es-ES"/>
        </w:rPr>
        <w:t>“</w:t>
      </w:r>
      <w:r w:rsidRPr="00492632">
        <w:rPr>
          <w:lang w:val="es-ES"/>
        </w:rPr>
        <w:t>Bibliotecas de Silverlight”, “Bibliotecas de Cliente de Silverlight” y “Bibliotecas de Servidores” de Silverlight;</w:t>
      </w:r>
    </w:p>
    <w:p w14:paraId="5A7A4FAE" w14:textId="77777777" w:rsidR="000A570B" w:rsidRPr="00492632" w:rsidRDefault="000A570B" w:rsidP="000A570B">
      <w:pPr>
        <w:pStyle w:val="PURBody-Indented"/>
        <w:rPr>
          <w:b/>
          <w:lang w:val="es-ES"/>
        </w:rPr>
      </w:pPr>
      <w:r w:rsidRPr="00492632">
        <w:rPr>
          <w:b/>
          <w:lang w:val="es-ES"/>
        </w:rPr>
        <w:t>Términos adicionales de licencia para todos los Productos Visual Studio</w:t>
      </w:r>
    </w:p>
    <w:p w14:paraId="214FAFB6" w14:textId="77777777" w:rsidR="000A570B" w:rsidRPr="00D548C0" w:rsidRDefault="000A570B" w:rsidP="000A570B">
      <w:pPr>
        <w:pStyle w:val="PURBody-Indented"/>
      </w:pPr>
      <w:r w:rsidRPr="00492632">
        <w:rPr>
          <w:lang w:val="es-ES"/>
        </w:rPr>
        <w:t xml:space="preserve">El software también puede incluir el Código Distribuible siguiente. </w:t>
      </w:r>
      <w:proofErr w:type="spellStart"/>
      <w:r>
        <w:t>Tiene</w:t>
      </w:r>
      <w:proofErr w:type="spellEnd"/>
      <w:r>
        <w:t xml:space="preserve"> derecho a:</w:t>
      </w:r>
    </w:p>
    <w:p w14:paraId="78B2433A" w14:textId="122735A1" w:rsidR="000A570B" w:rsidRPr="00492632" w:rsidRDefault="000A570B" w:rsidP="000A570B">
      <w:pPr>
        <w:pStyle w:val="PURBullet-Indented"/>
        <w:rPr>
          <w:lang w:val="es-ES"/>
        </w:rPr>
      </w:pPr>
      <w:r w:rsidRPr="00492632">
        <w:rPr>
          <w:b/>
          <w:lang w:val="es-ES"/>
        </w:rPr>
        <w:t xml:space="preserve">Archivos REDIST.TXT: </w:t>
      </w:r>
      <w:r w:rsidRPr="00492632">
        <w:rPr>
          <w:lang w:val="es-ES"/>
        </w:rPr>
        <w:t xml:space="preserve">Copiar y distribuir los archivos que se indiquen en la lista REDIST ubicada en </w:t>
      </w:r>
      <w:hyperlink r:id="rId126" w:history="1">
        <w:r w:rsidRPr="00492632">
          <w:rPr>
            <w:rStyle w:val="Hyperlink"/>
            <w:lang w:val="es-ES"/>
          </w:rPr>
          <w:t>http://go.microsoft.com/fwlink/?LinkId=286955</w:t>
        </w:r>
      </w:hyperlink>
      <w:r w:rsidRPr="00492632">
        <w:rPr>
          <w:lang w:val="es-ES"/>
        </w:rPr>
        <w:t xml:space="preserve">; </w:t>
      </w:r>
    </w:p>
    <w:p w14:paraId="69C9FE3B" w14:textId="77777777" w:rsidR="000A570B" w:rsidRPr="00492632" w:rsidRDefault="000A570B" w:rsidP="000A570B">
      <w:pPr>
        <w:pStyle w:val="PURBullet-Indented"/>
        <w:rPr>
          <w:lang w:val="es-ES"/>
        </w:rPr>
      </w:pPr>
      <w:r w:rsidRPr="00492632">
        <w:rPr>
          <w:b/>
          <w:lang w:val="es-ES"/>
        </w:rPr>
        <w:t>Código muestra:</w:t>
      </w:r>
      <w:r w:rsidRPr="00492632">
        <w:rPr>
          <w:lang w:val="es-ES"/>
        </w:rPr>
        <w:t xml:space="preserve"> Modificar, copiar y distribuir el código objeto y el código fuente del código identificado como “Fragmento de Código”;</w:t>
      </w:r>
    </w:p>
    <w:p w14:paraId="052B0883" w14:textId="77777777" w:rsidR="000A570B" w:rsidRPr="00492632" w:rsidRDefault="000A570B" w:rsidP="000A570B">
      <w:pPr>
        <w:pStyle w:val="PURBullet-Indented"/>
        <w:rPr>
          <w:lang w:val="es-ES"/>
        </w:rPr>
      </w:pPr>
      <w:r w:rsidRPr="00492632">
        <w:rPr>
          <w:b/>
          <w:lang w:val="es-ES"/>
        </w:rPr>
        <w:t>Biblioteca de Imágenes:</w:t>
      </w:r>
      <w:r w:rsidRPr="00492632">
        <w:rPr>
          <w:lang w:val="es-ES"/>
        </w:rPr>
        <w:t xml:space="preserve"> Copiar y distribuir los iconos y las animaciones de la Biblioteca de imágenes, tal como se describe en la documentación del software. También podrá modificar ese contenido. Si cambia dicho contenido, deberá utilizarse de forma coherente con el uso permitido del contenido no modificado.</w:t>
      </w:r>
    </w:p>
    <w:p w14:paraId="5EF22C5B" w14:textId="78665CD3" w:rsidR="000A570B" w:rsidRPr="00492632" w:rsidRDefault="000A570B" w:rsidP="000A570B">
      <w:pPr>
        <w:pStyle w:val="PURBullet-Indented"/>
        <w:rPr>
          <w:lang w:val="es-ES"/>
        </w:rPr>
      </w:pPr>
      <w:r w:rsidRPr="00492632">
        <w:rPr>
          <w:b/>
          <w:lang w:val="es-ES"/>
        </w:rPr>
        <w:t xml:space="preserve">Plantillas, Plantillas de Sitios y Plantillas de Sitios </w:t>
      </w:r>
      <w:proofErr w:type="spellStart"/>
      <w:r w:rsidRPr="00492632">
        <w:rPr>
          <w:b/>
          <w:lang w:val="es-ES"/>
        </w:rPr>
        <w:t>Blend</w:t>
      </w:r>
      <w:proofErr w:type="spellEnd"/>
      <w:r w:rsidRPr="00492632">
        <w:rPr>
          <w:b/>
          <w:lang w:val="es-ES"/>
        </w:rPr>
        <w:t xml:space="preserve"> para Visual Studio:</w:t>
      </w:r>
      <w:r w:rsidRPr="00492632">
        <w:rPr>
          <w:lang w:val="es-ES"/>
        </w:rPr>
        <w:t xml:space="preserve"> Modificar, copiar, implementar y distribuir el código objeto y el código fuente de las plantillas y código marcado como </w:t>
      </w:r>
      <w:r w:rsidR="00492632">
        <w:rPr>
          <w:lang w:val="es-ES"/>
        </w:rPr>
        <w:t>“</w:t>
      </w:r>
      <w:r w:rsidRPr="00492632">
        <w:rPr>
          <w:lang w:val="es-ES"/>
        </w:rPr>
        <w:t>plantillas de sitio</w:t>
      </w:r>
      <w:r w:rsidR="00492632">
        <w:rPr>
          <w:lang w:val="es-ES"/>
        </w:rPr>
        <w:t>”</w:t>
      </w:r>
      <w:r w:rsidRPr="00492632">
        <w:rPr>
          <w:lang w:val="es-ES"/>
        </w:rPr>
        <w:t>;</w:t>
      </w:r>
    </w:p>
    <w:p w14:paraId="0B9C83B1" w14:textId="3BB3EBE5" w:rsidR="000A570B" w:rsidRPr="00492632" w:rsidRDefault="000A570B" w:rsidP="000A570B">
      <w:pPr>
        <w:pStyle w:val="PURBullet-Indented"/>
        <w:rPr>
          <w:lang w:val="es-ES"/>
        </w:rPr>
      </w:pPr>
      <w:r w:rsidRPr="00492632">
        <w:rPr>
          <w:b/>
          <w:lang w:val="es-ES"/>
        </w:rPr>
        <w:t xml:space="preserve">Fuentes y Fuentes </w:t>
      </w:r>
      <w:proofErr w:type="spellStart"/>
      <w:r w:rsidRPr="00492632">
        <w:rPr>
          <w:b/>
          <w:lang w:val="es-ES"/>
        </w:rPr>
        <w:t>Blend</w:t>
      </w:r>
      <w:proofErr w:type="spellEnd"/>
      <w:r w:rsidRPr="00492632">
        <w:rPr>
          <w:b/>
          <w:lang w:val="es-ES"/>
        </w:rPr>
        <w:t xml:space="preserve"> para Visual Studio:</w:t>
      </w:r>
      <w:r w:rsidRPr="00492632">
        <w:rPr>
          <w:lang w:val="es-ES"/>
        </w:rPr>
        <w:t xml:space="preserve"> Distribuir copias no modificadas de la fuente </w:t>
      </w:r>
      <w:proofErr w:type="spellStart"/>
      <w:r w:rsidRPr="00492632">
        <w:rPr>
          <w:lang w:val="es-ES"/>
        </w:rPr>
        <w:t>Buxton</w:t>
      </w:r>
      <w:proofErr w:type="spellEnd"/>
      <w:r w:rsidRPr="00492632">
        <w:rPr>
          <w:lang w:val="es-ES"/>
        </w:rPr>
        <w:t xml:space="preserve"> Sketch, la fuente </w:t>
      </w:r>
      <w:proofErr w:type="spellStart"/>
      <w:r w:rsidRPr="00492632">
        <w:rPr>
          <w:lang w:val="es-ES"/>
        </w:rPr>
        <w:t>SketchFlow</w:t>
      </w:r>
      <w:proofErr w:type="spellEnd"/>
      <w:r w:rsidRPr="00492632">
        <w:rPr>
          <w:lang w:val="es-ES"/>
        </w:rPr>
        <w:t xml:space="preserve"> </w:t>
      </w:r>
      <w:proofErr w:type="spellStart"/>
      <w:r w:rsidRPr="00492632">
        <w:rPr>
          <w:lang w:val="es-ES"/>
        </w:rPr>
        <w:t>Print</w:t>
      </w:r>
      <w:proofErr w:type="spellEnd"/>
      <w:r w:rsidRPr="00492632">
        <w:rPr>
          <w:lang w:val="es-ES"/>
        </w:rPr>
        <w:t xml:space="preserve"> y la fuente </w:t>
      </w:r>
      <w:proofErr w:type="spellStart"/>
      <w:r w:rsidRPr="00492632">
        <w:rPr>
          <w:lang w:val="es-ES"/>
        </w:rPr>
        <w:t>SegoeMarker</w:t>
      </w:r>
      <w:proofErr w:type="spellEnd"/>
      <w:r w:rsidRPr="00492632">
        <w:rPr>
          <w:lang w:val="es-ES"/>
        </w:rPr>
        <w:t>;</w:t>
      </w:r>
    </w:p>
    <w:p w14:paraId="0E74CE9B" w14:textId="27C3A9AC" w:rsidR="000A570B" w:rsidRPr="00492632" w:rsidRDefault="000A570B" w:rsidP="000A570B">
      <w:pPr>
        <w:pStyle w:val="PURBullet-Indented"/>
        <w:rPr>
          <w:lang w:val="es-ES"/>
        </w:rPr>
      </w:pPr>
      <w:r w:rsidRPr="00492632">
        <w:rPr>
          <w:b/>
          <w:lang w:val="es-ES"/>
        </w:rPr>
        <w:t xml:space="preserve">Estilos y Estilos </w:t>
      </w:r>
      <w:proofErr w:type="spellStart"/>
      <w:r w:rsidRPr="00492632">
        <w:rPr>
          <w:b/>
          <w:lang w:val="es-ES"/>
        </w:rPr>
        <w:t>Blend</w:t>
      </w:r>
      <w:proofErr w:type="spellEnd"/>
      <w:r w:rsidRPr="00492632">
        <w:rPr>
          <w:b/>
          <w:lang w:val="es-ES"/>
        </w:rPr>
        <w:t xml:space="preserve"> para Visual Studio: </w:t>
      </w:r>
      <w:r w:rsidRPr="00492632">
        <w:rPr>
          <w:lang w:val="es-ES"/>
        </w:rPr>
        <w:t xml:space="preserve">Copiar, modificar y distribuir el código objeto del código identificado como </w:t>
      </w:r>
      <w:r w:rsidR="00DB11C9">
        <w:rPr>
          <w:lang w:val="es-ES"/>
        </w:rPr>
        <w:br/>
      </w:r>
      <w:r w:rsidR="00492632">
        <w:rPr>
          <w:lang w:val="es-ES"/>
        </w:rPr>
        <w:t>“</w:t>
      </w:r>
      <w:r w:rsidRPr="00492632">
        <w:rPr>
          <w:lang w:val="es-ES"/>
        </w:rPr>
        <w:t>Estilos X”;</w:t>
      </w:r>
    </w:p>
    <w:p w14:paraId="1E2F5AA1" w14:textId="4DF51094" w:rsidR="004313A2" w:rsidRPr="006250BD" w:rsidRDefault="000A570B" w:rsidP="00B70FA2">
      <w:pPr>
        <w:pStyle w:val="PURBullet-Indented"/>
        <w:rPr>
          <w:lang w:val="es-ES"/>
        </w:rPr>
      </w:pPr>
      <w:r w:rsidRPr="006250BD">
        <w:rPr>
          <w:b/>
          <w:lang w:val="es-ES"/>
        </w:rPr>
        <w:t xml:space="preserve">Iconos: </w:t>
      </w:r>
      <w:r w:rsidRPr="006250BD">
        <w:rPr>
          <w:lang w:val="es-ES"/>
        </w:rPr>
        <w:t>Distribuir copias no modificadas de los códigos marcados como “iconos”;</w:t>
      </w:r>
    </w:p>
    <w:p w14:paraId="25316F79" w14:textId="77777777" w:rsidR="004313A2" w:rsidRPr="00492632" w:rsidRDefault="00407900" w:rsidP="00B70FA2">
      <w:pPr>
        <w:pStyle w:val="PURBullet-Indented"/>
        <w:rPr>
          <w:lang w:val="es-ES"/>
        </w:rPr>
      </w:pPr>
      <w:r w:rsidRPr="00492632">
        <w:rPr>
          <w:b/>
          <w:lang w:val="es-ES"/>
        </w:rPr>
        <w:t xml:space="preserve">Extensiones ASP.NET MVC y Web </w:t>
      </w:r>
      <w:proofErr w:type="spellStart"/>
      <w:r w:rsidRPr="00492632">
        <w:rPr>
          <w:b/>
          <w:lang w:val="es-ES"/>
        </w:rPr>
        <w:t>Tooling</w:t>
      </w:r>
      <w:proofErr w:type="spellEnd"/>
      <w:r w:rsidRPr="00492632">
        <w:rPr>
          <w:b/>
          <w:lang w:val="es-ES"/>
        </w:rPr>
        <w:t xml:space="preserve">: </w:t>
      </w:r>
      <w:r w:rsidRPr="00492632">
        <w:rPr>
          <w:lang w:val="es-ES"/>
        </w:rPr>
        <w:t>Modifique, copie y distribuya o implemente cualquier archivo .</w:t>
      </w:r>
      <w:proofErr w:type="spellStart"/>
      <w:r w:rsidRPr="00492632">
        <w:rPr>
          <w:lang w:val="es-ES"/>
        </w:rPr>
        <w:t>js</w:t>
      </w:r>
      <w:proofErr w:type="spellEnd"/>
      <w:r w:rsidRPr="00492632">
        <w:rPr>
          <w:lang w:val="es-ES"/>
        </w:rPr>
        <w:t xml:space="preserve"> contenido en el Modelo-Vista-Controlador, Páginas Web ASP .NET o en las Extensiones Web </w:t>
      </w:r>
      <w:proofErr w:type="spellStart"/>
      <w:r w:rsidRPr="00492632">
        <w:rPr>
          <w:lang w:val="es-ES"/>
        </w:rPr>
        <w:t>Tooling</w:t>
      </w:r>
      <w:proofErr w:type="spellEnd"/>
      <w:r w:rsidRPr="00492632">
        <w:rPr>
          <w:lang w:val="es-ES"/>
        </w:rPr>
        <w:t xml:space="preserve"> como parte de sus programas ASP.NET;</w:t>
      </w:r>
    </w:p>
    <w:p w14:paraId="04DE8221" w14:textId="32126BBD" w:rsidR="00407900" w:rsidRPr="00492632" w:rsidRDefault="004313A2" w:rsidP="00B70FA2">
      <w:pPr>
        <w:pStyle w:val="PURBullet-Indented"/>
        <w:rPr>
          <w:lang w:val="es-ES"/>
        </w:rPr>
      </w:pPr>
      <w:r w:rsidRPr="00492632">
        <w:rPr>
          <w:b/>
          <w:bCs/>
          <w:lang w:val="es-ES"/>
        </w:rPr>
        <w:t>Plantillas de proyecto Visual Studio LightSwitch</w:t>
      </w:r>
      <w:r w:rsidRPr="00492632">
        <w:rPr>
          <w:b/>
          <w:lang w:val="es-ES"/>
        </w:rPr>
        <w:t>:</w:t>
      </w:r>
      <w:r w:rsidRPr="00492632">
        <w:rPr>
          <w:lang w:val="es-ES"/>
        </w:rPr>
        <w:t xml:space="preserve"> Modifique, copie y distribuya o implemente los archivos .</w:t>
      </w:r>
      <w:proofErr w:type="spellStart"/>
      <w:r w:rsidRPr="00492632">
        <w:rPr>
          <w:lang w:val="es-ES"/>
        </w:rPr>
        <w:t>js</w:t>
      </w:r>
      <w:proofErr w:type="spellEnd"/>
      <w:r w:rsidRPr="00492632">
        <w:rPr>
          <w:lang w:val="es-ES"/>
        </w:rPr>
        <w:t xml:space="preserve"> contenidos en las plantillas de proyecto Visual Studio LightSwitch como parte de sus programas LightSwitch.</w:t>
      </w:r>
    </w:p>
    <w:p w14:paraId="3A3FC2D7" w14:textId="7BEC47EA" w:rsidR="00407900" w:rsidRPr="00492632" w:rsidRDefault="00407900" w:rsidP="00B70FA2">
      <w:pPr>
        <w:pStyle w:val="PURBullet-Indented"/>
        <w:rPr>
          <w:lang w:val="es-ES"/>
        </w:rPr>
      </w:pPr>
      <w:r w:rsidRPr="00492632">
        <w:rPr>
          <w:b/>
          <w:lang w:val="pt-BR"/>
        </w:rPr>
        <w:t xml:space="preserve">Biblioteca de Windows para JavaScript. </w:t>
      </w:r>
      <w:r w:rsidRPr="00492632">
        <w:rPr>
          <w:lang w:val="es-ES"/>
        </w:rPr>
        <w:t>Copie y utilice la Biblioteca de Windows para JavaScript, sin realizar modificaciones, en los programas que desarrolla para su uso interno o en los programas que desarrolla y distribuye a terceros. Lo siguiente también se aplica a los programas que trabajan en conjunto con la Biblioteca de Windows para JavaScript. Los archivos de la Biblioteca de Windows para JavaScript ayudan a que sus programas implementen la plantilla de diseño de Windows y la apariencia y el ambiente de UI. Puede distribuir los programas que contienen archivos de la Biblioteca de Windows para JavaScript solo a través de Windows Store y no por otros medios.</w:t>
      </w:r>
    </w:p>
    <w:p w14:paraId="172E654B" w14:textId="75273369" w:rsidR="000A570B" w:rsidRPr="00BD7277" w:rsidRDefault="000A570B" w:rsidP="00B70FA2">
      <w:pPr>
        <w:pStyle w:val="PURBullet-Indented"/>
      </w:pPr>
      <w:r w:rsidRPr="00492632">
        <w:rPr>
          <w:b/>
          <w:lang w:val="es-ES"/>
        </w:rPr>
        <w:t xml:space="preserve">Programa de instalación: </w:t>
      </w:r>
      <w:r w:rsidRPr="00492632">
        <w:rPr>
          <w:lang w:val="es-ES"/>
        </w:rPr>
        <w:t xml:space="preserve">Distribuir el código distribuible que se incluye en un programa de instalación únicamente como parte de tal programa de instalación. </w:t>
      </w:r>
      <w:r>
        <w:t xml:space="preserve">No </w:t>
      </w:r>
      <w:proofErr w:type="spellStart"/>
      <w:r>
        <w:t>podrá</w:t>
      </w:r>
      <w:proofErr w:type="spellEnd"/>
      <w:r>
        <w:t xml:space="preserve"> </w:t>
      </w:r>
      <w:proofErr w:type="spellStart"/>
      <w:r>
        <w:t>modificarlo</w:t>
      </w:r>
      <w:proofErr w:type="spellEnd"/>
      <w:r>
        <w:t>.</w:t>
      </w:r>
    </w:p>
    <w:p w14:paraId="69F0B19B" w14:textId="757A2783" w:rsidR="000A570B" w:rsidRPr="00492632" w:rsidRDefault="000A570B" w:rsidP="00DB11C9">
      <w:pPr>
        <w:pStyle w:val="PURBullet-Indented"/>
        <w:rPr>
          <w:lang w:val="es-ES"/>
        </w:rPr>
      </w:pPr>
      <w:r w:rsidRPr="00492632">
        <w:rPr>
          <w:b/>
          <w:lang w:val="es-ES"/>
        </w:rPr>
        <w:t>Archivos de KIT DE EXTENSIBILIDAD para Commerce Server KIT 2009, ediciones Standard y Enterprise:</w:t>
      </w:r>
      <w:r w:rsidRPr="00492632">
        <w:rPr>
          <w:lang w:val="es-ES"/>
        </w:rPr>
        <w:t xml:space="preserve"> Copiar y</w:t>
      </w:r>
      <w:r w:rsidR="00DB11C9">
        <w:rPr>
          <w:lang w:val="es-ES"/>
        </w:rPr>
        <w:t> </w:t>
      </w:r>
      <w:r w:rsidRPr="00492632">
        <w:rPr>
          <w:lang w:val="es-ES"/>
        </w:rPr>
        <w:t xml:space="preserve">distribuir el código objeto y el código fuente del código identificado como </w:t>
      </w:r>
      <w:r w:rsidR="00492632">
        <w:rPr>
          <w:lang w:val="es-ES"/>
        </w:rPr>
        <w:t>“</w:t>
      </w:r>
      <w:r w:rsidRPr="00492632">
        <w:rPr>
          <w:lang w:val="es-ES"/>
        </w:rPr>
        <w:t>Kit de extensibilidad</w:t>
      </w:r>
      <w:r w:rsidR="00492632">
        <w:rPr>
          <w:lang w:val="es-ES"/>
        </w:rPr>
        <w:t>”</w:t>
      </w:r>
      <w:r w:rsidRPr="00492632">
        <w:rPr>
          <w:lang w:val="es-ES"/>
        </w:rPr>
        <w:t>; y</w:t>
      </w:r>
    </w:p>
    <w:p w14:paraId="51DA6C76" w14:textId="670115E8" w:rsidR="000A570B" w:rsidRPr="00492632" w:rsidRDefault="000A570B" w:rsidP="00B70FA2">
      <w:pPr>
        <w:pStyle w:val="PURBullet-Indented"/>
        <w:rPr>
          <w:lang w:val="es-ES"/>
        </w:rPr>
      </w:pPr>
      <w:r w:rsidRPr="00492632">
        <w:rPr>
          <w:b/>
          <w:lang w:val="es-ES"/>
        </w:rPr>
        <w:t>Acceso a los archivos de tiempo de ejecución:</w:t>
      </w:r>
      <w:r w:rsidRPr="00492632">
        <w:rPr>
          <w:lang w:val="es-ES"/>
        </w:rPr>
        <w:t xml:space="preserve"> Copiar y distribuir el código objeto de los archivos SETUP.EXE, ACCESSRT.MSI y ACCESSRT.CAB de una copia con licencia del software Microsoft Office Professional Plus </w:t>
      </w:r>
      <w:r w:rsidR="00932D51">
        <w:rPr>
          <w:lang w:val="es-ES"/>
        </w:rPr>
        <w:t>2016</w:t>
      </w:r>
      <w:r w:rsidRPr="00492632">
        <w:rPr>
          <w:lang w:val="es-ES"/>
        </w:rPr>
        <w:t xml:space="preserve"> o Microsoft Office Access </w:t>
      </w:r>
      <w:r w:rsidR="00932D51">
        <w:rPr>
          <w:lang w:val="es-ES"/>
        </w:rPr>
        <w:t>2016</w:t>
      </w:r>
      <w:r w:rsidRPr="00492632">
        <w:rPr>
          <w:lang w:val="es-ES"/>
        </w:rPr>
        <w:t>. Usted y sus Usuarios Finales podrán utilizar estos archivos para incluir funciones de base de datos en sus programas de administración que no sean de bases de datos.</w:t>
      </w:r>
    </w:p>
    <w:p w14:paraId="437FCCF3" w14:textId="77777777" w:rsidR="00B0332A" w:rsidRPr="00492632" w:rsidRDefault="00B0332A" w:rsidP="00B0332A">
      <w:pPr>
        <w:pStyle w:val="PURBlueStrong-Indented"/>
        <w:rPr>
          <w:lang w:val="es-ES"/>
        </w:rPr>
      </w:pPr>
      <w:r w:rsidRPr="00492632">
        <w:rPr>
          <w:lang w:val="es-ES"/>
        </w:rPr>
        <w:t>Requisitos de distribución</w:t>
      </w:r>
    </w:p>
    <w:p w14:paraId="18E65734" w14:textId="77777777" w:rsidR="00B0332A" w:rsidRPr="00492632" w:rsidRDefault="00B0332A" w:rsidP="00B0332A">
      <w:pPr>
        <w:pStyle w:val="PURBody-Indented"/>
        <w:rPr>
          <w:lang w:val="es-ES"/>
        </w:rPr>
      </w:pPr>
      <w:r w:rsidRPr="00492632">
        <w:rPr>
          <w:lang w:val="es-ES"/>
        </w:rPr>
        <w:t>Para cualquier Código Distribuible, deberá:</w:t>
      </w:r>
    </w:p>
    <w:p w14:paraId="57AC1FF5" w14:textId="77777777" w:rsidR="00B0332A" w:rsidRPr="00492632" w:rsidRDefault="00B0332A" w:rsidP="003B5A77">
      <w:pPr>
        <w:pStyle w:val="PURBullet-Indented"/>
        <w:numPr>
          <w:ilvl w:val="0"/>
          <w:numId w:val="5"/>
        </w:numPr>
        <w:rPr>
          <w:lang w:val="es-ES"/>
        </w:rPr>
      </w:pPr>
      <w:r w:rsidRPr="00492632">
        <w:rPr>
          <w:lang w:val="es-ES"/>
        </w:rPr>
        <w:t>agregar al mismo una funcionalidad principal importante en sus programas;</w:t>
      </w:r>
    </w:p>
    <w:p w14:paraId="0152F172" w14:textId="6AC70ABD" w:rsidR="00B0332A" w:rsidRPr="00492632" w:rsidRDefault="00B0332A" w:rsidP="003B5A77">
      <w:pPr>
        <w:pStyle w:val="PURBullet-Indented"/>
        <w:numPr>
          <w:ilvl w:val="0"/>
          <w:numId w:val="5"/>
        </w:numPr>
        <w:rPr>
          <w:lang w:val="es-ES"/>
        </w:rPr>
      </w:pPr>
      <w:r w:rsidRPr="00492632">
        <w:rPr>
          <w:lang w:val="es-ES"/>
        </w:rPr>
        <w:lastRenderedPageBreak/>
        <w:t>Para todos los Códigos distribuibles que tengan un archivo con extensión .</w:t>
      </w:r>
      <w:proofErr w:type="spellStart"/>
      <w:r w:rsidRPr="00492632">
        <w:rPr>
          <w:lang w:val="es-ES"/>
        </w:rPr>
        <w:t>lib</w:t>
      </w:r>
      <w:proofErr w:type="spellEnd"/>
      <w:r w:rsidRPr="00492632">
        <w:rPr>
          <w:lang w:val="es-ES"/>
        </w:rPr>
        <w:t>, distribuir únicamente los resultados de ejecutar dicho Código Distribuible mediante un vinculador con el programa;</w:t>
      </w:r>
    </w:p>
    <w:p w14:paraId="6605440E" w14:textId="77777777" w:rsidR="00B0332A" w:rsidRPr="00492632" w:rsidRDefault="00B0332A" w:rsidP="003B5A77">
      <w:pPr>
        <w:pStyle w:val="PURBullet-Indented"/>
        <w:numPr>
          <w:ilvl w:val="0"/>
          <w:numId w:val="5"/>
        </w:numPr>
        <w:rPr>
          <w:lang w:val="es-ES"/>
        </w:rPr>
      </w:pPr>
      <w:r w:rsidRPr="00492632">
        <w:rPr>
          <w:lang w:val="es-ES"/>
        </w:rPr>
        <w:t>distribuir el Código Distribuible que se incluye en un programa de instalación únicamente como parte del programa de instalación sin modificación;</w:t>
      </w:r>
    </w:p>
    <w:p w14:paraId="292F966B" w14:textId="2265A1EE" w:rsidR="008D4FD8" w:rsidRPr="00492632" w:rsidRDefault="008D4FD8" w:rsidP="003B5A77">
      <w:pPr>
        <w:pStyle w:val="PURBullet-Indented"/>
        <w:numPr>
          <w:ilvl w:val="0"/>
          <w:numId w:val="5"/>
        </w:numPr>
        <w:rPr>
          <w:lang w:val="es-ES"/>
        </w:rPr>
      </w:pPr>
      <w:r w:rsidRPr="00492632">
        <w:rPr>
          <w:lang w:val="es-ES"/>
        </w:rPr>
        <w:t xml:space="preserve">exigir que los distribuidores y los usuarios finales acepten los términos que lo protegen al menos en la misma medida en que lo hace el Contrato de Licencia de Services </w:t>
      </w:r>
      <w:proofErr w:type="spellStart"/>
      <w:r w:rsidRPr="00492632">
        <w:rPr>
          <w:lang w:val="es-ES"/>
        </w:rPr>
        <w:t>Provider</w:t>
      </w:r>
      <w:proofErr w:type="spellEnd"/>
      <w:r w:rsidRPr="00492632">
        <w:rPr>
          <w:lang w:val="es-ES"/>
        </w:rPr>
        <w:t xml:space="preserve">; </w:t>
      </w:r>
    </w:p>
    <w:p w14:paraId="6413EA60" w14:textId="77777777" w:rsidR="00B0332A" w:rsidRPr="00492632" w:rsidRDefault="00B0332A" w:rsidP="003B5A77">
      <w:pPr>
        <w:pStyle w:val="PURBullet-Indented"/>
        <w:numPr>
          <w:ilvl w:val="0"/>
          <w:numId w:val="5"/>
        </w:numPr>
        <w:rPr>
          <w:lang w:val="es-ES"/>
        </w:rPr>
      </w:pPr>
      <w:r w:rsidRPr="00492632">
        <w:rPr>
          <w:lang w:val="es-ES"/>
        </w:rPr>
        <w:t>mostrar un aviso de propiedad intelectual válido sobre los programas; e</w:t>
      </w:r>
    </w:p>
    <w:p w14:paraId="6B134501" w14:textId="77777777" w:rsidR="00B0332A" w:rsidRPr="00492632" w:rsidRDefault="00B0332A" w:rsidP="003B5A77">
      <w:pPr>
        <w:pStyle w:val="PURBullet-Indented"/>
        <w:numPr>
          <w:ilvl w:val="0"/>
          <w:numId w:val="5"/>
        </w:numPr>
        <w:rPr>
          <w:lang w:val="es-ES"/>
        </w:rPr>
      </w:pPr>
      <w:r w:rsidRPr="00492632">
        <w:rPr>
          <w:lang w:val="es-ES"/>
        </w:rPr>
        <w:t>indemnizar, proteger y defender a Microsoft frente a toda reclamación, incluidos los honorarios de abogados, relacionada con el uso o la distribución de los programas creados por usted.</w:t>
      </w:r>
    </w:p>
    <w:p w14:paraId="5D4B394A" w14:textId="77777777" w:rsidR="00B0332A" w:rsidRPr="00492632" w:rsidRDefault="00B0332A" w:rsidP="00B0332A">
      <w:pPr>
        <w:pStyle w:val="PURBlueStrong-Indented"/>
        <w:rPr>
          <w:lang w:val="es-ES"/>
        </w:rPr>
      </w:pPr>
      <w:r w:rsidRPr="00492632">
        <w:rPr>
          <w:lang w:val="es-ES"/>
        </w:rPr>
        <w:t>Limitaciones de Distribución</w:t>
      </w:r>
    </w:p>
    <w:p w14:paraId="29E1A486" w14:textId="77777777" w:rsidR="00B0332A" w:rsidRPr="00492632" w:rsidRDefault="00B0332A" w:rsidP="00B0332A">
      <w:pPr>
        <w:pStyle w:val="PURBody-Indented"/>
        <w:rPr>
          <w:lang w:val="es-ES"/>
        </w:rPr>
      </w:pPr>
      <w:r w:rsidRPr="00492632">
        <w:rPr>
          <w:lang w:val="es-ES"/>
        </w:rPr>
        <w:t>No podrá:</w:t>
      </w:r>
    </w:p>
    <w:p w14:paraId="50717DF3" w14:textId="70F3EF34" w:rsidR="00B0332A" w:rsidRPr="00492632" w:rsidRDefault="00B0332A" w:rsidP="003B5A77">
      <w:pPr>
        <w:pStyle w:val="PURBullet-Indented"/>
        <w:numPr>
          <w:ilvl w:val="0"/>
          <w:numId w:val="6"/>
        </w:numPr>
        <w:rPr>
          <w:lang w:val="es-ES"/>
        </w:rPr>
      </w:pPr>
      <w:r w:rsidRPr="00492632">
        <w:rPr>
          <w:lang w:val="es-ES"/>
        </w:rPr>
        <w:t>modificar ningún aviso de propiedad intelectual, marca o patente incluidos en el Código Distribuible;</w:t>
      </w:r>
    </w:p>
    <w:p w14:paraId="2CF9A1E1" w14:textId="592C8DC2" w:rsidR="00B0332A" w:rsidRPr="00492632" w:rsidRDefault="00B0332A" w:rsidP="003B5A77">
      <w:pPr>
        <w:pStyle w:val="PURBullet-Indented"/>
        <w:numPr>
          <w:ilvl w:val="0"/>
          <w:numId w:val="6"/>
        </w:numPr>
        <w:rPr>
          <w:lang w:val="es-ES"/>
        </w:rPr>
      </w:pPr>
      <w:r w:rsidRPr="00492632">
        <w:rPr>
          <w:lang w:val="es-ES"/>
        </w:rPr>
        <w:t>utilizar las marcas de Microsoft en los nombres de sus programas de ninguna manera que surgiera que sus programas provienen de Microsoft o que ésta los aprueba;</w:t>
      </w:r>
    </w:p>
    <w:p w14:paraId="7FC3FCF7" w14:textId="32FB6798" w:rsidR="00B0332A" w:rsidRPr="00492632" w:rsidRDefault="00B0332A" w:rsidP="003B5A77">
      <w:pPr>
        <w:pStyle w:val="PURBullet-Indented"/>
        <w:numPr>
          <w:ilvl w:val="0"/>
          <w:numId w:val="6"/>
        </w:numPr>
        <w:rPr>
          <w:lang w:val="es-ES"/>
        </w:rPr>
      </w:pPr>
      <w:r w:rsidRPr="00492632">
        <w:rPr>
          <w:lang w:val="es-ES"/>
        </w:rPr>
        <w:t>distribuir Código Distribuible para ejecutar en una plataforma distinta a los sistemas operativos, tecnologías de tiempo de ejecución o plataformas de aplicación de Microsoft, a excepción de archivos JavaScript, CSS y HTML incluidos para uso en sitios web y aplicaciones web (en lugar de la Biblioteca de Windows para archivos JavaScript) se puede distribuir para ejecutar en cualquier plataforma;</w:t>
      </w:r>
    </w:p>
    <w:p w14:paraId="1CCC93D5" w14:textId="77777777" w:rsidR="00B0332A" w:rsidRPr="006250BD" w:rsidRDefault="00B0332A" w:rsidP="003B5A77">
      <w:pPr>
        <w:pStyle w:val="PURBullet-Indented"/>
        <w:numPr>
          <w:ilvl w:val="0"/>
          <w:numId w:val="6"/>
        </w:numPr>
        <w:rPr>
          <w:lang w:val="es-ES"/>
        </w:rPr>
      </w:pPr>
      <w:r w:rsidRPr="006250BD">
        <w:rPr>
          <w:lang w:val="es-ES"/>
        </w:rPr>
        <w:t>incluir Código Distribuible en programas malintencionados, engañosos o ilegales; ni</w:t>
      </w:r>
    </w:p>
    <w:p w14:paraId="6F500ED8" w14:textId="42849DAF" w:rsidR="00B0332A" w:rsidRPr="00492632" w:rsidRDefault="00B0332A" w:rsidP="003B5A77">
      <w:pPr>
        <w:pStyle w:val="PURBullet-Indented"/>
        <w:numPr>
          <w:ilvl w:val="0"/>
          <w:numId w:val="6"/>
        </w:numPr>
        <w:rPr>
          <w:lang w:val="es-ES"/>
        </w:rPr>
      </w:pPr>
      <w:r w:rsidRPr="00492632">
        <w:rPr>
          <w:lang w:val="es-ES"/>
        </w:rPr>
        <w:t>modificar o distribuir el código fuente de cualquier Código Distribuible de un modo tal que alguna parte del mismo pase a estar sujeta a una Licencia Excluida. Una Licencia Excluida es una licencia que requiere, como condición de uso, modificación o distribución, que se divulgue el código o se distribuya en forma de código fuente, o que los otros tengan derecho a modificarlo.</w:t>
      </w:r>
    </w:p>
    <w:bookmarkEnd w:id="22"/>
    <w:p w14:paraId="32C1E577" w14:textId="012C27D5" w:rsidR="000A570B" w:rsidRPr="00492632" w:rsidRDefault="009B6748" w:rsidP="00CD6E9D">
      <w:pPr>
        <w:pStyle w:val="PURBreadcrumb"/>
        <w:keepNext w:val="0"/>
        <w:rPr>
          <w:rStyle w:val="Hyperlink"/>
          <w:rFonts w:ascii="Arial Narrow" w:hAnsi="Arial Narrow"/>
          <w:sz w:val="16"/>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rFonts w:ascii="Arial Narrow" w:hAnsi="Arial Narrow"/>
          <w:sz w:val="16"/>
          <w:lang w:val="es-ES"/>
        </w:rPr>
        <w:t xml:space="preserve"> / </w:t>
      </w:r>
      <w:hyperlink w:anchor="UniversalTerms" w:history="1">
        <w:r w:rsidRPr="00492632">
          <w:rPr>
            <w:rStyle w:val="Hyperlink"/>
            <w:rFonts w:ascii="Arial Narrow" w:hAnsi="Arial Narrow"/>
            <w:sz w:val="16"/>
            <w:lang w:val="es-ES"/>
          </w:rPr>
          <w:t>Términos de Licencia Universales</w:t>
        </w:r>
      </w:hyperlink>
    </w:p>
    <w:p w14:paraId="1FE0B474" w14:textId="77777777" w:rsidR="009950B2" w:rsidRPr="00492632" w:rsidRDefault="009950B2" w:rsidP="00CD6E9D">
      <w:pPr>
        <w:pStyle w:val="PURBreadcrumb"/>
        <w:keepNext w:val="0"/>
        <w:rPr>
          <w:rFonts w:ascii="Arial Narrow" w:hAnsi="Arial Narrow"/>
          <w:sz w:val="16"/>
          <w:lang w:val="es-ES"/>
        </w:rPr>
        <w:sectPr w:rsidR="009950B2" w:rsidRPr="00492632" w:rsidSect="00EB082B">
          <w:footerReference w:type="default" r:id="rId127"/>
          <w:pgSz w:w="12240" w:h="15840" w:code="1"/>
          <w:pgMar w:top="1170" w:right="720" w:bottom="720" w:left="720" w:header="432" w:footer="288" w:gutter="0"/>
          <w:cols w:space="360"/>
          <w:docGrid w:linePitch="360"/>
        </w:sectPr>
      </w:pPr>
    </w:p>
    <w:p w14:paraId="4D4A6678" w14:textId="77777777" w:rsidR="005E0251" w:rsidRDefault="000A570B" w:rsidP="000A570B">
      <w:pPr>
        <w:pStyle w:val="PURSectionHeading"/>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428366882"/>
      <w:bookmarkStart w:id="52" w:name="Per_Processor"/>
      <w:bookmarkEnd w:id="36"/>
      <w:proofErr w:type="spellStart"/>
      <w:r>
        <w:lastRenderedPageBreak/>
        <w:t>Modelo</w:t>
      </w:r>
      <w:proofErr w:type="spellEnd"/>
      <w:r>
        <w:t xml:space="preserve"> de </w:t>
      </w:r>
      <w:proofErr w:type="spellStart"/>
      <w:r>
        <w:t>Licencia</w:t>
      </w:r>
      <w:proofErr w:type="spellEnd"/>
      <w:r>
        <w:t xml:space="preserve"> </w:t>
      </w:r>
      <w:proofErr w:type="spellStart"/>
      <w:r>
        <w:t>Por</w:t>
      </w:r>
      <w:proofErr w:type="spellEnd"/>
      <w:r>
        <w:t xml:space="preserve"> </w:t>
      </w:r>
      <w:proofErr w:type="spellStart"/>
      <w:r>
        <w:t>procesador</w:t>
      </w:r>
      <w:bookmarkEnd w:id="39"/>
      <w:bookmarkEnd w:id="40"/>
      <w:bookmarkEnd w:id="41"/>
      <w:bookmarkEnd w:id="42"/>
      <w:bookmarkEnd w:id="43"/>
      <w:bookmarkEnd w:id="44"/>
      <w:bookmarkEnd w:id="45"/>
      <w:bookmarkEnd w:id="46"/>
      <w:bookmarkEnd w:id="47"/>
      <w:bookmarkEnd w:id="48"/>
      <w:bookmarkEnd w:id="49"/>
      <w:bookmarkEnd w:id="50"/>
      <w:bookmarkEnd w:id="51"/>
      <w:proofErr w:type="spellEnd"/>
    </w:p>
    <w:p w14:paraId="1D2DF1E4" w14:textId="77777777" w:rsidR="009950B2" w:rsidRDefault="009950B2" w:rsidP="000A570B">
      <w:pPr>
        <w:pStyle w:val="PURSectionHeading"/>
        <w:sectPr w:rsidR="009950B2" w:rsidSect="00EB082B">
          <w:footerReference w:type="default" r:id="rId128"/>
          <w:pgSz w:w="12240" w:h="15840" w:code="1"/>
          <w:pgMar w:top="1170" w:right="720" w:bottom="720" w:left="720" w:header="432" w:footer="288" w:gutter="0"/>
          <w:cols w:space="360"/>
          <w:docGrid w:linePitch="360"/>
        </w:sectPr>
      </w:pPr>
    </w:p>
    <w:p w14:paraId="6D244A2C" w14:textId="77777777" w:rsidR="00166454" w:rsidRDefault="0006656D">
      <w:pPr>
        <w:pStyle w:val="TOC2"/>
        <w:rPr>
          <w:noProof/>
          <w:color w:val="auto"/>
          <w:sz w:val="22"/>
          <w:lang w:eastAsia="ja-JP"/>
        </w:rPr>
      </w:pPr>
      <w:r>
        <w:rPr>
          <w:szCs w:val="16"/>
        </w:rPr>
        <w:lastRenderedPageBreak/>
        <w:fldChar w:fldCharType="begin"/>
      </w:r>
      <w:r w:rsidRPr="00071E61">
        <w:rPr>
          <w:szCs w:val="16"/>
        </w:rPr>
        <w:instrText xml:space="preserve"> TOC \b Per_Processor \h \z \t "PUR Product Name,2" </w:instrText>
      </w:r>
      <w:r>
        <w:rPr>
          <w:szCs w:val="16"/>
        </w:rPr>
        <w:fldChar w:fldCharType="separate"/>
      </w:r>
      <w:hyperlink w:anchor="_Toc428366862" w:history="1">
        <w:r w:rsidR="00166454" w:rsidRPr="00BE5C2C">
          <w:rPr>
            <w:rStyle w:val="Hyperlink"/>
            <w:noProof/>
            <w:lang w:val="fr-FR"/>
          </w:rPr>
          <w:t>Core Infrastructure Server Suite Datacenter</w:t>
        </w:r>
        <w:r w:rsidR="00166454">
          <w:rPr>
            <w:noProof/>
            <w:webHidden/>
          </w:rPr>
          <w:tab/>
        </w:r>
        <w:r w:rsidR="00166454">
          <w:rPr>
            <w:noProof/>
            <w:webHidden/>
          </w:rPr>
          <w:fldChar w:fldCharType="begin"/>
        </w:r>
        <w:r w:rsidR="00166454">
          <w:rPr>
            <w:noProof/>
            <w:webHidden/>
          </w:rPr>
          <w:instrText xml:space="preserve"> PAGEREF _Toc428366862 \h </w:instrText>
        </w:r>
        <w:r w:rsidR="00166454">
          <w:rPr>
            <w:noProof/>
            <w:webHidden/>
          </w:rPr>
        </w:r>
        <w:r w:rsidR="00166454">
          <w:rPr>
            <w:noProof/>
            <w:webHidden/>
          </w:rPr>
          <w:fldChar w:fldCharType="separate"/>
        </w:r>
        <w:r w:rsidR="00166454">
          <w:rPr>
            <w:noProof/>
            <w:webHidden/>
          </w:rPr>
          <w:t>13</w:t>
        </w:r>
        <w:r w:rsidR="00166454">
          <w:rPr>
            <w:noProof/>
            <w:webHidden/>
          </w:rPr>
          <w:fldChar w:fldCharType="end"/>
        </w:r>
      </w:hyperlink>
    </w:p>
    <w:p w14:paraId="243E78D7" w14:textId="77777777" w:rsidR="00166454" w:rsidRDefault="00E441CE">
      <w:pPr>
        <w:pStyle w:val="TOC2"/>
        <w:rPr>
          <w:noProof/>
          <w:color w:val="auto"/>
          <w:sz w:val="22"/>
          <w:lang w:eastAsia="ja-JP"/>
        </w:rPr>
      </w:pPr>
      <w:hyperlink w:anchor="_Toc428366863" w:history="1">
        <w:r w:rsidR="00166454" w:rsidRPr="00BE5C2C">
          <w:rPr>
            <w:rStyle w:val="Hyperlink"/>
            <w:noProof/>
            <w:lang w:val="fr-FR"/>
          </w:rPr>
          <w:t>Core Infrastructure Server Suite Standard</w:t>
        </w:r>
        <w:r w:rsidR="00166454">
          <w:rPr>
            <w:noProof/>
            <w:webHidden/>
          </w:rPr>
          <w:tab/>
        </w:r>
        <w:r w:rsidR="00166454">
          <w:rPr>
            <w:noProof/>
            <w:webHidden/>
          </w:rPr>
          <w:fldChar w:fldCharType="begin"/>
        </w:r>
        <w:r w:rsidR="00166454">
          <w:rPr>
            <w:noProof/>
            <w:webHidden/>
          </w:rPr>
          <w:instrText xml:space="preserve"> PAGEREF _Toc428366863 \h </w:instrText>
        </w:r>
        <w:r w:rsidR="00166454">
          <w:rPr>
            <w:noProof/>
            <w:webHidden/>
          </w:rPr>
        </w:r>
        <w:r w:rsidR="00166454">
          <w:rPr>
            <w:noProof/>
            <w:webHidden/>
          </w:rPr>
          <w:fldChar w:fldCharType="separate"/>
        </w:r>
        <w:r w:rsidR="00166454">
          <w:rPr>
            <w:noProof/>
            <w:webHidden/>
          </w:rPr>
          <w:t>14</w:t>
        </w:r>
        <w:r w:rsidR="00166454">
          <w:rPr>
            <w:noProof/>
            <w:webHidden/>
          </w:rPr>
          <w:fldChar w:fldCharType="end"/>
        </w:r>
      </w:hyperlink>
    </w:p>
    <w:p w14:paraId="0BAE9784" w14:textId="77777777" w:rsidR="00166454" w:rsidRDefault="00E441CE">
      <w:pPr>
        <w:pStyle w:val="TOC2"/>
        <w:rPr>
          <w:noProof/>
          <w:color w:val="auto"/>
          <w:sz w:val="22"/>
          <w:lang w:eastAsia="ja-JP"/>
        </w:rPr>
      </w:pPr>
      <w:hyperlink w:anchor="_Toc428366864" w:history="1">
        <w:r w:rsidR="00166454" w:rsidRPr="00BE5C2C">
          <w:rPr>
            <w:rStyle w:val="Hyperlink"/>
            <w:noProof/>
            <w:lang w:val="es-ES"/>
          </w:rPr>
          <w:t>Servicio de sincronización para el hospedaje de Forefront Identity Manager 2010 R2</w:t>
        </w:r>
        <w:r w:rsidR="00166454">
          <w:rPr>
            <w:noProof/>
            <w:webHidden/>
          </w:rPr>
          <w:tab/>
        </w:r>
        <w:r w:rsidR="00166454">
          <w:rPr>
            <w:noProof/>
            <w:webHidden/>
          </w:rPr>
          <w:fldChar w:fldCharType="begin"/>
        </w:r>
        <w:r w:rsidR="00166454">
          <w:rPr>
            <w:noProof/>
            <w:webHidden/>
          </w:rPr>
          <w:instrText xml:space="preserve"> PAGEREF _Toc428366864 \h </w:instrText>
        </w:r>
        <w:r w:rsidR="00166454">
          <w:rPr>
            <w:noProof/>
            <w:webHidden/>
          </w:rPr>
        </w:r>
        <w:r w:rsidR="00166454">
          <w:rPr>
            <w:noProof/>
            <w:webHidden/>
          </w:rPr>
          <w:fldChar w:fldCharType="separate"/>
        </w:r>
        <w:r w:rsidR="00166454">
          <w:rPr>
            <w:noProof/>
            <w:webHidden/>
          </w:rPr>
          <w:t>15</w:t>
        </w:r>
        <w:r w:rsidR="00166454">
          <w:rPr>
            <w:noProof/>
            <w:webHidden/>
          </w:rPr>
          <w:fldChar w:fldCharType="end"/>
        </w:r>
      </w:hyperlink>
    </w:p>
    <w:p w14:paraId="43F75A66" w14:textId="77777777" w:rsidR="00166454" w:rsidRDefault="00E441CE">
      <w:pPr>
        <w:pStyle w:val="TOC2"/>
        <w:rPr>
          <w:noProof/>
          <w:color w:val="auto"/>
          <w:sz w:val="22"/>
          <w:lang w:eastAsia="ja-JP"/>
        </w:rPr>
      </w:pPr>
      <w:hyperlink w:anchor="_Toc428366865" w:history="1">
        <w:r w:rsidR="00166454" w:rsidRPr="00BE5C2C">
          <w:rPr>
            <w:rStyle w:val="Hyperlink"/>
            <w:noProof/>
            <w:lang w:val="es-ES"/>
          </w:rPr>
          <w:t>Microsoft Dynamics C5 2012</w:t>
        </w:r>
        <w:r w:rsidR="00166454">
          <w:rPr>
            <w:noProof/>
            <w:webHidden/>
          </w:rPr>
          <w:tab/>
        </w:r>
        <w:r w:rsidR="00166454">
          <w:rPr>
            <w:noProof/>
            <w:webHidden/>
          </w:rPr>
          <w:fldChar w:fldCharType="begin"/>
        </w:r>
        <w:r w:rsidR="00166454">
          <w:rPr>
            <w:noProof/>
            <w:webHidden/>
          </w:rPr>
          <w:instrText xml:space="preserve"> PAGEREF _Toc428366865 \h </w:instrText>
        </w:r>
        <w:r w:rsidR="00166454">
          <w:rPr>
            <w:noProof/>
            <w:webHidden/>
          </w:rPr>
        </w:r>
        <w:r w:rsidR="00166454">
          <w:rPr>
            <w:noProof/>
            <w:webHidden/>
          </w:rPr>
          <w:fldChar w:fldCharType="separate"/>
        </w:r>
        <w:r w:rsidR="00166454">
          <w:rPr>
            <w:noProof/>
            <w:webHidden/>
          </w:rPr>
          <w:t>15</w:t>
        </w:r>
        <w:r w:rsidR="00166454">
          <w:rPr>
            <w:noProof/>
            <w:webHidden/>
          </w:rPr>
          <w:fldChar w:fldCharType="end"/>
        </w:r>
      </w:hyperlink>
    </w:p>
    <w:p w14:paraId="0353E4C8" w14:textId="77777777" w:rsidR="00166454" w:rsidRDefault="00E441CE">
      <w:pPr>
        <w:pStyle w:val="TOC2"/>
        <w:rPr>
          <w:noProof/>
          <w:color w:val="auto"/>
          <w:sz w:val="22"/>
          <w:lang w:eastAsia="ja-JP"/>
        </w:rPr>
      </w:pPr>
      <w:hyperlink w:anchor="_Toc428366866" w:history="1">
        <w:r w:rsidR="00166454" w:rsidRPr="00BE5C2C">
          <w:rPr>
            <w:rStyle w:val="Hyperlink"/>
            <w:noProof/>
            <w:lang w:val="es-ES"/>
          </w:rPr>
          <w:t>Microsoft Dynamics GP 2015 R2</w:t>
        </w:r>
        <w:r w:rsidR="00166454">
          <w:rPr>
            <w:noProof/>
            <w:webHidden/>
          </w:rPr>
          <w:tab/>
        </w:r>
        <w:r w:rsidR="00166454">
          <w:rPr>
            <w:noProof/>
            <w:webHidden/>
          </w:rPr>
          <w:fldChar w:fldCharType="begin"/>
        </w:r>
        <w:r w:rsidR="00166454">
          <w:rPr>
            <w:noProof/>
            <w:webHidden/>
          </w:rPr>
          <w:instrText xml:space="preserve"> PAGEREF _Toc428366866 \h </w:instrText>
        </w:r>
        <w:r w:rsidR="00166454">
          <w:rPr>
            <w:noProof/>
            <w:webHidden/>
          </w:rPr>
        </w:r>
        <w:r w:rsidR="00166454">
          <w:rPr>
            <w:noProof/>
            <w:webHidden/>
          </w:rPr>
          <w:fldChar w:fldCharType="separate"/>
        </w:r>
        <w:r w:rsidR="00166454">
          <w:rPr>
            <w:noProof/>
            <w:webHidden/>
          </w:rPr>
          <w:t>16</w:t>
        </w:r>
        <w:r w:rsidR="00166454">
          <w:rPr>
            <w:noProof/>
            <w:webHidden/>
          </w:rPr>
          <w:fldChar w:fldCharType="end"/>
        </w:r>
      </w:hyperlink>
    </w:p>
    <w:p w14:paraId="447C8B72" w14:textId="77777777" w:rsidR="00166454" w:rsidRDefault="00E441CE">
      <w:pPr>
        <w:pStyle w:val="TOC2"/>
        <w:rPr>
          <w:noProof/>
          <w:color w:val="auto"/>
          <w:sz w:val="22"/>
          <w:lang w:eastAsia="ja-JP"/>
        </w:rPr>
      </w:pPr>
      <w:hyperlink w:anchor="_Toc428366867" w:history="1">
        <w:r w:rsidR="00166454" w:rsidRPr="00BE5C2C">
          <w:rPr>
            <w:rStyle w:val="Hyperlink"/>
            <w:noProof/>
            <w:lang w:val="es-ES"/>
          </w:rPr>
          <w:t>Microsoft Dynamics NAV 2015</w:t>
        </w:r>
        <w:r w:rsidR="00166454">
          <w:rPr>
            <w:noProof/>
            <w:webHidden/>
          </w:rPr>
          <w:tab/>
        </w:r>
        <w:r w:rsidR="00166454">
          <w:rPr>
            <w:noProof/>
            <w:webHidden/>
          </w:rPr>
          <w:fldChar w:fldCharType="begin"/>
        </w:r>
        <w:r w:rsidR="00166454">
          <w:rPr>
            <w:noProof/>
            <w:webHidden/>
          </w:rPr>
          <w:instrText xml:space="preserve"> PAGEREF _Toc428366867 \h </w:instrText>
        </w:r>
        <w:r w:rsidR="00166454">
          <w:rPr>
            <w:noProof/>
            <w:webHidden/>
          </w:rPr>
        </w:r>
        <w:r w:rsidR="00166454">
          <w:rPr>
            <w:noProof/>
            <w:webHidden/>
          </w:rPr>
          <w:fldChar w:fldCharType="separate"/>
        </w:r>
        <w:r w:rsidR="00166454">
          <w:rPr>
            <w:noProof/>
            <w:webHidden/>
          </w:rPr>
          <w:t>17</w:t>
        </w:r>
        <w:r w:rsidR="00166454">
          <w:rPr>
            <w:noProof/>
            <w:webHidden/>
          </w:rPr>
          <w:fldChar w:fldCharType="end"/>
        </w:r>
      </w:hyperlink>
    </w:p>
    <w:p w14:paraId="78FE767F" w14:textId="77777777" w:rsidR="00166454" w:rsidRDefault="00E441CE">
      <w:pPr>
        <w:pStyle w:val="TOC2"/>
        <w:rPr>
          <w:noProof/>
          <w:color w:val="auto"/>
          <w:sz w:val="22"/>
          <w:lang w:eastAsia="ja-JP"/>
        </w:rPr>
      </w:pPr>
      <w:hyperlink w:anchor="_Toc428366868" w:history="1">
        <w:r w:rsidR="00166454" w:rsidRPr="00BE5C2C">
          <w:rPr>
            <w:rStyle w:val="Hyperlink"/>
            <w:noProof/>
            <w:lang w:val="es-ES"/>
          </w:rPr>
          <w:t>Microsoft Dynamics SL 2015</w:t>
        </w:r>
        <w:r w:rsidR="00166454">
          <w:rPr>
            <w:noProof/>
            <w:webHidden/>
          </w:rPr>
          <w:tab/>
        </w:r>
        <w:r w:rsidR="00166454">
          <w:rPr>
            <w:noProof/>
            <w:webHidden/>
          </w:rPr>
          <w:fldChar w:fldCharType="begin"/>
        </w:r>
        <w:r w:rsidR="00166454">
          <w:rPr>
            <w:noProof/>
            <w:webHidden/>
          </w:rPr>
          <w:instrText xml:space="preserve"> PAGEREF _Toc428366868 \h </w:instrText>
        </w:r>
        <w:r w:rsidR="00166454">
          <w:rPr>
            <w:noProof/>
            <w:webHidden/>
          </w:rPr>
        </w:r>
        <w:r w:rsidR="00166454">
          <w:rPr>
            <w:noProof/>
            <w:webHidden/>
          </w:rPr>
          <w:fldChar w:fldCharType="separate"/>
        </w:r>
        <w:r w:rsidR="00166454">
          <w:rPr>
            <w:noProof/>
            <w:webHidden/>
          </w:rPr>
          <w:t>17</w:t>
        </w:r>
        <w:r w:rsidR="00166454">
          <w:rPr>
            <w:noProof/>
            <w:webHidden/>
          </w:rPr>
          <w:fldChar w:fldCharType="end"/>
        </w:r>
      </w:hyperlink>
    </w:p>
    <w:p w14:paraId="5514CE10" w14:textId="77777777" w:rsidR="00166454" w:rsidRDefault="00E441CE">
      <w:pPr>
        <w:pStyle w:val="TOC2"/>
        <w:rPr>
          <w:noProof/>
          <w:color w:val="auto"/>
          <w:sz w:val="22"/>
          <w:lang w:eastAsia="ja-JP"/>
        </w:rPr>
      </w:pPr>
      <w:hyperlink w:anchor="_Toc428366869" w:history="1">
        <w:r w:rsidR="00166454" w:rsidRPr="00BE5C2C">
          <w:rPr>
            <w:rStyle w:val="Hyperlink"/>
            <w:noProof/>
            <w:lang w:val="es-ES"/>
          </w:rPr>
          <w:t>Provisioning System</w:t>
        </w:r>
        <w:r w:rsidR="00166454">
          <w:rPr>
            <w:noProof/>
            <w:webHidden/>
          </w:rPr>
          <w:tab/>
        </w:r>
        <w:r w:rsidR="00166454">
          <w:rPr>
            <w:noProof/>
            <w:webHidden/>
          </w:rPr>
          <w:fldChar w:fldCharType="begin"/>
        </w:r>
        <w:r w:rsidR="00166454">
          <w:rPr>
            <w:noProof/>
            <w:webHidden/>
          </w:rPr>
          <w:instrText xml:space="preserve"> PAGEREF _Toc428366869 \h </w:instrText>
        </w:r>
        <w:r w:rsidR="00166454">
          <w:rPr>
            <w:noProof/>
            <w:webHidden/>
          </w:rPr>
        </w:r>
        <w:r w:rsidR="00166454">
          <w:rPr>
            <w:noProof/>
            <w:webHidden/>
          </w:rPr>
          <w:fldChar w:fldCharType="separate"/>
        </w:r>
        <w:r w:rsidR="00166454">
          <w:rPr>
            <w:noProof/>
            <w:webHidden/>
          </w:rPr>
          <w:t>18</w:t>
        </w:r>
        <w:r w:rsidR="00166454">
          <w:rPr>
            <w:noProof/>
            <w:webHidden/>
          </w:rPr>
          <w:fldChar w:fldCharType="end"/>
        </w:r>
      </w:hyperlink>
    </w:p>
    <w:p w14:paraId="1A321342" w14:textId="77777777" w:rsidR="00166454" w:rsidRDefault="00E441CE">
      <w:pPr>
        <w:pStyle w:val="TOC2"/>
        <w:rPr>
          <w:noProof/>
          <w:color w:val="auto"/>
          <w:sz w:val="22"/>
          <w:lang w:eastAsia="ja-JP"/>
        </w:rPr>
      </w:pPr>
      <w:hyperlink w:anchor="_Toc428366870" w:history="1">
        <w:r w:rsidR="00166454" w:rsidRPr="00BE5C2C">
          <w:rPr>
            <w:rStyle w:val="Hyperlink"/>
            <w:noProof/>
            <w:lang w:val="es-ES"/>
          </w:rPr>
          <w:t>SharePoint 2013 Hosting</w:t>
        </w:r>
        <w:r w:rsidR="00166454">
          <w:rPr>
            <w:noProof/>
            <w:webHidden/>
          </w:rPr>
          <w:tab/>
        </w:r>
        <w:r w:rsidR="00166454">
          <w:rPr>
            <w:noProof/>
            <w:webHidden/>
          </w:rPr>
          <w:fldChar w:fldCharType="begin"/>
        </w:r>
        <w:r w:rsidR="00166454">
          <w:rPr>
            <w:noProof/>
            <w:webHidden/>
          </w:rPr>
          <w:instrText xml:space="preserve"> PAGEREF _Toc428366870 \h </w:instrText>
        </w:r>
        <w:r w:rsidR="00166454">
          <w:rPr>
            <w:noProof/>
            <w:webHidden/>
          </w:rPr>
        </w:r>
        <w:r w:rsidR="00166454">
          <w:rPr>
            <w:noProof/>
            <w:webHidden/>
          </w:rPr>
          <w:fldChar w:fldCharType="separate"/>
        </w:r>
        <w:r w:rsidR="00166454">
          <w:rPr>
            <w:noProof/>
            <w:webHidden/>
          </w:rPr>
          <w:t>18</w:t>
        </w:r>
        <w:r w:rsidR="00166454">
          <w:rPr>
            <w:noProof/>
            <w:webHidden/>
          </w:rPr>
          <w:fldChar w:fldCharType="end"/>
        </w:r>
      </w:hyperlink>
    </w:p>
    <w:p w14:paraId="0E197D7B" w14:textId="77777777" w:rsidR="00166454" w:rsidRDefault="00E441CE">
      <w:pPr>
        <w:pStyle w:val="TOC2"/>
        <w:rPr>
          <w:noProof/>
          <w:color w:val="auto"/>
          <w:sz w:val="22"/>
          <w:lang w:eastAsia="ja-JP"/>
        </w:rPr>
      </w:pPr>
      <w:hyperlink w:anchor="_Toc428366871" w:history="1">
        <w:r w:rsidR="00166454" w:rsidRPr="00BE5C2C">
          <w:rPr>
            <w:rStyle w:val="Hyperlink"/>
            <w:noProof/>
            <w:lang w:val="es-ES"/>
          </w:rPr>
          <w:t>System Center 2012 R2 Datacenter</w:t>
        </w:r>
        <w:r w:rsidR="00166454">
          <w:rPr>
            <w:noProof/>
            <w:webHidden/>
          </w:rPr>
          <w:tab/>
        </w:r>
        <w:r w:rsidR="00166454">
          <w:rPr>
            <w:noProof/>
            <w:webHidden/>
          </w:rPr>
          <w:fldChar w:fldCharType="begin"/>
        </w:r>
        <w:r w:rsidR="00166454">
          <w:rPr>
            <w:noProof/>
            <w:webHidden/>
          </w:rPr>
          <w:instrText xml:space="preserve"> PAGEREF _Toc428366871 \h </w:instrText>
        </w:r>
        <w:r w:rsidR="00166454">
          <w:rPr>
            <w:noProof/>
            <w:webHidden/>
          </w:rPr>
        </w:r>
        <w:r w:rsidR="00166454">
          <w:rPr>
            <w:noProof/>
            <w:webHidden/>
          </w:rPr>
          <w:fldChar w:fldCharType="separate"/>
        </w:r>
        <w:r w:rsidR="00166454">
          <w:rPr>
            <w:noProof/>
            <w:webHidden/>
          </w:rPr>
          <w:t>19</w:t>
        </w:r>
        <w:r w:rsidR="00166454">
          <w:rPr>
            <w:noProof/>
            <w:webHidden/>
          </w:rPr>
          <w:fldChar w:fldCharType="end"/>
        </w:r>
      </w:hyperlink>
    </w:p>
    <w:p w14:paraId="02EF9B7F" w14:textId="77777777" w:rsidR="00166454" w:rsidRDefault="00E441CE">
      <w:pPr>
        <w:pStyle w:val="TOC2"/>
        <w:rPr>
          <w:noProof/>
          <w:color w:val="auto"/>
          <w:sz w:val="22"/>
          <w:lang w:eastAsia="ja-JP"/>
        </w:rPr>
      </w:pPr>
      <w:hyperlink w:anchor="_Toc428366872" w:history="1">
        <w:r w:rsidR="00166454" w:rsidRPr="00BE5C2C">
          <w:rPr>
            <w:rStyle w:val="Hyperlink"/>
            <w:noProof/>
            <w:lang w:val="es-ES"/>
          </w:rPr>
          <w:t>System Center 2012 R2 Standard</w:t>
        </w:r>
        <w:r w:rsidR="00166454">
          <w:rPr>
            <w:noProof/>
            <w:webHidden/>
          </w:rPr>
          <w:tab/>
        </w:r>
        <w:r w:rsidR="00166454">
          <w:rPr>
            <w:noProof/>
            <w:webHidden/>
          </w:rPr>
          <w:fldChar w:fldCharType="begin"/>
        </w:r>
        <w:r w:rsidR="00166454">
          <w:rPr>
            <w:noProof/>
            <w:webHidden/>
          </w:rPr>
          <w:instrText xml:space="preserve"> PAGEREF _Toc428366872 \h </w:instrText>
        </w:r>
        <w:r w:rsidR="00166454">
          <w:rPr>
            <w:noProof/>
            <w:webHidden/>
          </w:rPr>
        </w:r>
        <w:r w:rsidR="00166454">
          <w:rPr>
            <w:noProof/>
            <w:webHidden/>
          </w:rPr>
          <w:fldChar w:fldCharType="separate"/>
        </w:r>
        <w:r w:rsidR="00166454">
          <w:rPr>
            <w:noProof/>
            <w:webHidden/>
          </w:rPr>
          <w:t>20</w:t>
        </w:r>
        <w:r w:rsidR="00166454">
          <w:rPr>
            <w:noProof/>
            <w:webHidden/>
          </w:rPr>
          <w:fldChar w:fldCharType="end"/>
        </w:r>
      </w:hyperlink>
    </w:p>
    <w:p w14:paraId="3D2D1960" w14:textId="77777777" w:rsidR="00166454" w:rsidRDefault="00E441CE">
      <w:pPr>
        <w:pStyle w:val="TOC2"/>
        <w:rPr>
          <w:noProof/>
          <w:color w:val="auto"/>
          <w:sz w:val="22"/>
          <w:lang w:eastAsia="ja-JP"/>
        </w:rPr>
      </w:pPr>
      <w:hyperlink w:anchor="_Toc428366873" w:history="1">
        <w:r w:rsidR="00166454" w:rsidRPr="00BE5C2C">
          <w:rPr>
            <w:rStyle w:val="Hyperlink"/>
            <w:noProof/>
            <w:lang w:val="es-ES"/>
          </w:rPr>
          <w:t>Windows Server 2012 R2 Datacenter</w:t>
        </w:r>
        <w:r w:rsidR="00166454">
          <w:rPr>
            <w:noProof/>
            <w:webHidden/>
          </w:rPr>
          <w:tab/>
        </w:r>
        <w:r w:rsidR="00166454">
          <w:rPr>
            <w:noProof/>
            <w:webHidden/>
          </w:rPr>
          <w:fldChar w:fldCharType="begin"/>
        </w:r>
        <w:r w:rsidR="00166454">
          <w:rPr>
            <w:noProof/>
            <w:webHidden/>
          </w:rPr>
          <w:instrText xml:space="preserve"> PAGEREF _Toc428366873 \h </w:instrText>
        </w:r>
        <w:r w:rsidR="00166454">
          <w:rPr>
            <w:noProof/>
            <w:webHidden/>
          </w:rPr>
        </w:r>
        <w:r w:rsidR="00166454">
          <w:rPr>
            <w:noProof/>
            <w:webHidden/>
          </w:rPr>
          <w:fldChar w:fldCharType="separate"/>
        </w:r>
        <w:r w:rsidR="00166454">
          <w:rPr>
            <w:noProof/>
            <w:webHidden/>
          </w:rPr>
          <w:t>21</w:t>
        </w:r>
        <w:r w:rsidR="00166454">
          <w:rPr>
            <w:noProof/>
            <w:webHidden/>
          </w:rPr>
          <w:fldChar w:fldCharType="end"/>
        </w:r>
      </w:hyperlink>
    </w:p>
    <w:p w14:paraId="0633413C" w14:textId="77777777" w:rsidR="00166454" w:rsidRDefault="00E441CE">
      <w:pPr>
        <w:pStyle w:val="TOC2"/>
        <w:rPr>
          <w:noProof/>
          <w:color w:val="auto"/>
          <w:sz w:val="22"/>
          <w:lang w:eastAsia="ja-JP"/>
        </w:rPr>
      </w:pPr>
      <w:hyperlink w:anchor="_Toc428366874" w:history="1">
        <w:r w:rsidR="00166454" w:rsidRPr="00BE5C2C">
          <w:rPr>
            <w:rStyle w:val="Hyperlink"/>
            <w:noProof/>
            <w:lang w:val="es-ES"/>
          </w:rPr>
          <w:t>Windows Server 2012 R2 Standard</w:t>
        </w:r>
        <w:r w:rsidR="00166454">
          <w:rPr>
            <w:noProof/>
            <w:webHidden/>
          </w:rPr>
          <w:tab/>
        </w:r>
        <w:r w:rsidR="00166454">
          <w:rPr>
            <w:noProof/>
            <w:webHidden/>
          </w:rPr>
          <w:fldChar w:fldCharType="begin"/>
        </w:r>
        <w:r w:rsidR="00166454">
          <w:rPr>
            <w:noProof/>
            <w:webHidden/>
          </w:rPr>
          <w:instrText xml:space="preserve"> PAGEREF _Toc428366874 \h </w:instrText>
        </w:r>
        <w:r w:rsidR="00166454">
          <w:rPr>
            <w:noProof/>
            <w:webHidden/>
          </w:rPr>
        </w:r>
        <w:r w:rsidR="00166454">
          <w:rPr>
            <w:noProof/>
            <w:webHidden/>
          </w:rPr>
          <w:fldChar w:fldCharType="separate"/>
        </w:r>
        <w:r w:rsidR="00166454">
          <w:rPr>
            <w:noProof/>
            <w:webHidden/>
          </w:rPr>
          <w:t>22</w:t>
        </w:r>
        <w:r w:rsidR="00166454">
          <w:rPr>
            <w:noProof/>
            <w:webHidden/>
          </w:rPr>
          <w:fldChar w:fldCharType="end"/>
        </w:r>
      </w:hyperlink>
    </w:p>
    <w:p w14:paraId="775A5E9B" w14:textId="77777777" w:rsidR="00166454" w:rsidRDefault="00E441CE">
      <w:pPr>
        <w:pStyle w:val="TOC2"/>
        <w:rPr>
          <w:noProof/>
          <w:color w:val="auto"/>
          <w:sz w:val="22"/>
          <w:lang w:eastAsia="ja-JP"/>
        </w:rPr>
      </w:pPr>
      <w:hyperlink w:anchor="_Toc428366875" w:history="1">
        <w:r w:rsidR="00166454" w:rsidRPr="00BE5C2C">
          <w:rPr>
            <w:rStyle w:val="Hyperlink"/>
            <w:noProof/>
            <w:lang w:val="es-ES"/>
          </w:rPr>
          <w:t>Windows Server 2012 R2 Essentials</w:t>
        </w:r>
        <w:r w:rsidR="00166454">
          <w:rPr>
            <w:noProof/>
            <w:webHidden/>
          </w:rPr>
          <w:tab/>
        </w:r>
        <w:r w:rsidR="00166454">
          <w:rPr>
            <w:noProof/>
            <w:webHidden/>
          </w:rPr>
          <w:fldChar w:fldCharType="begin"/>
        </w:r>
        <w:r w:rsidR="00166454">
          <w:rPr>
            <w:noProof/>
            <w:webHidden/>
          </w:rPr>
          <w:instrText xml:space="preserve"> PAGEREF _Toc428366875 \h </w:instrText>
        </w:r>
        <w:r w:rsidR="00166454">
          <w:rPr>
            <w:noProof/>
            <w:webHidden/>
          </w:rPr>
        </w:r>
        <w:r w:rsidR="00166454">
          <w:rPr>
            <w:noProof/>
            <w:webHidden/>
          </w:rPr>
          <w:fldChar w:fldCharType="separate"/>
        </w:r>
        <w:r w:rsidR="00166454">
          <w:rPr>
            <w:noProof/>
            <w:webHidden/>
          </w:rPr>
          <w:t>24</w:t>
        </w:r>
        <w:r w:rsidR="00166454">
          <w:rPr>
            <w:noProof/>
            <w:webHidden/>
          </w:rPr>
          <w:fldChar w:fldCharType="end"/>
        </w:r>
      </w:hyperlink>
    </w:p>
    <w:p w14:paraId="5F26DF53" w14:textId="77777777" w:rsidR="009950B2" w:rsidRDefault="0006656D" w:rsidP="00071E61">
      <w:pPr>
        <w:pStyle w:val="TOC2"/>
        <w:sectPr w:rsidR="009950B2" w:rsidSect="00EB082B">
          <w:footerReference w:type="default" r:id="rId129"/>
          <w:type w:val="continuous"/>
          <w:pgSz w:w="12240" w:h="15840" w:code="1"/>
          <w:pgMar w:top="1170" w:right="720" w:bottom="720" w:left="720" w:header="432" w:footer="288" w:gutter="0"/>
          <w:cols w:num="2" w:space="360"/>
          <w:docGrid w:linePitch="360"/>
        </w:sectPr>
      </w:pPr>
      <w:r>
        <w:fldChar w:fldCharType="end"/>
      </w:r>
    </w:p>
    <w:p w14:paraId="1B2F7400" w14:textId="263CC11F" w:rsidR="000A570B" w:rsidRPr="00492632" w:rsidRDefault="00F81C03" w:rsidP="000A570B">
      <w:pPr>
        <w:pStyle w:val="PURHeading1"/>
        <w:rPr>
          <w:lang w:val="es-ES"/>
        </w:rPr>
      </w:pPr>
      <w:bookmarkStart w:id="53" w:name="TÉRMINOS_GENERALES"/>
      <w:r w:rsidRPr="00492632">
        <w:rPr>
          <w:lang w:val="es-ES"/>
        </w:rPr>
        <w:lastRenderedPageBreak/>
        <w:t>Términos Generales</w:t>
      </w:r>
      <w:bookmarkEnd w:id="53"/>
    </w:p>
    <w:p w14:paraId="0681DB3A" w14:textId="77777777" w:rsidR="000A570B" w:rsidRPr="00492632" w:rsidRDefault="000A570B" w:rsidP="000A570B">
      <w:pPr>
        <w:pStyle w:val="PURHeading2"/>
        <w:rPr>
          <w:lang w:val="es-ES"/>
        </w:rPr>
      </w:pPr>
      <w:r w:rsidRPr="00492632">
        <w:rPr>
          <w:lang w:val="es-ES"/>
        </w:rPr>
        <w:t>Cesión de licencia para un servidor</w:t>
      </w:r>
    </w:p>
    <w:p w14:paraId="3EC3EE87" w14:textId="7B1F0FF5" w:rsidR="000A570B" w:rsidRPr="00492632" w:rsidRDefault="000A570B" w:rsidP="000A570B">
      <w:pPr>
        <w:pStyle w:val="PURBody"/>
        <w:rPr>
          <w:b/>
          <w:caps/>
          <w:lang w:val="es-ES"/>
        </w:rPr>
      </w:pPr>
      <w:r w:rsidRPr="00492632">
        <w:rPr>
          <w:lang w:val="es-ES"/>
        </w:rPr>
        <w:t xml:space="preserve">Antes de ejecutar en un servidor instancias del software de servidor, debe determinar el número necesario de licencias y asignar dichas licencias al servidor, tal como se describe a continuación. </w:t>
      </w:r>
    </w:p>
    <w:p w14:paraId="7DA27C31" w14:textId="77777777" w:rsidR="000A570B" w:rsidRPr="00492632" w:rsidRDefault="000A570B" w:rsidP="000A570B">
      <w:pPr>
        <w:pStyle w:val="PURBlueStrong"/>
        <w:rPr>
          <w:lang w:val="es-ES"/>
        </w:rPr>
      </w:pPr>
      <w:r w:rsidRPr="00492632">
        <w:rPr>
          <w:lang w:val="es-ES"/>
        </w:rPr>
        <w:t>Determinación del número de licencias necesarias</w:t>
      </w:r>
    </w:p>
    <w:p w14:paraId="5D836B1F" w14:textId="709A4BE1" w:rsidR="000A570B" w:rsidRPr="00492632" w:rsidRDefault="004173E6" w:rsidP="000A570B">
      <w:pPr>
        <w:pStyle w:val="PURBody-Indented"/>
        <w:rPr>
          <w:lang w:val="es-ES"/>
        </w:rPr>
      </w:pPr>
      <w:r w:rsidRPr="00492632">
        <w:rPr>
          <w:lang w:val="es-ES"/>
        </w:rPr>
        <w:t>Salvo según se indique en los Términos de Licencia específicos de un Producto, el número de licencias necesarias se basa en el número total de procesadores físicos de dicho servidor (como se describe en la Opción 1 a continuación) o el número de procesadores físicos y virtuales utilizados (como se describe en la Opción 2 a continuación). Para las ediciones Enterprise del software, puede seguir cualquier opción. Para todas las otras ediciones del software, debe seguir la Opción 2.</w:t>
      </w:r>
    </w:p>
    <w:p w14:paraId="11DB4394" w14:textId="77777777" w:rsidR="00B70FA2" w:rsidRPr="00492632" w:rsidRDefault="000A570B" w:rsidP="00165FFC">
      <w:pPr>
        <w:pStyle w:val="PURBody-Indented"/>
        <w:rPr>
          <w:lang w:val="es-ES"/>
        </w:rPr>
      </w:pPr>
      <w:r w:rsidRPr="00492632">
        <w:rPr>
          <w:rStyle w:val="Strong"/>
          <w:lang w:val="es-ES"/>
        </w:rPr>
        <w:t xml:space="preserve">Opción 1: Virtualización ilimitada: </w:t>
      </w:r>
      <w:r w:rsidRPr="00492632">
        <w:rPr>
          <w:lang w:val="es-ES"/>
        </w:rPr>
        <w:t>Bajo esta opción, la cantidad de licencias necesarias para un servidor es igual a la suma total de procesadores físicos en ese servidor. Contar y asignar licencias de software según esta opción le permite ejecutar el software de servidor en un entorno de sistema operativo (u OSE) físico y una cantidad ilimitada de entornos de sistema operativo virtuales, independientemente del número de procesadores físicos y virtuales que se utilicen. Esta opción solo está disponible para las ediciones Enterprise del software.</w:t>
      </w:r>
    </w:p>
    <w:p w14:paraId="5E908EAA" w14:textId="13826776" w:rsidR="000A570B" w:rsidRPr="00492632" w:rsidRDefault="000A570B" w:rsidP="00165FFC">
      <w:pPr>
        <w:pStyle w:val="PURBody-Indented"/>
        <w:rPr>
          <w:lang w:val="es-ES"/>
        </w:rPr>
      </w:pPr>
      <w:r w:rsidRPr="00492632">
        <w:rPr>
          <w:rStyle w:val="Strong"/>
          <w:lang w:val="es-ES"/>
        </w:rPr>
        <w:t>Opción 2: Licencias basadas en los procesadores utilizados</w:t>
      </w:r>
      <w:r w:rsidRPr="00492632">
        <w:rPr>
          <w:b/>
          <w:lang w:val="es-ES"/>
        </w:rPr>
        <w:t>:</w:t>
      </w:r>
      <w:r w:rsidRPr="00492632">
        <w:rPr>
          <w:lang w:val="es-ES"/>
        </w:rPr>
        <w:t xml:space="preserve"> Bajo esta opción, la cantidad total de licencias de necesarias para un servidor es igual a la suma de licencias necesarias según los puntos (a) y (b) a continuación. Ésta es la única opción a su disposición para las ediciones que no sean Enterprise.</w:t>
      </w:r>
    </w:p>
    <w:p w14:paraId="673A64DB" w14:textId="77777777" w:rsidR="004C70E5" w:rsidRPr="00492632" w:rsidRDefault="004C70E5" w:rsidP="00165FFC">
      <w:pPr>
        <w:pStyle w:val="PURBullet-Indented"/>
        <w:numPr>
          <w:ilvl w:val="0"/>
          <w:numId w:val="14"/>
        </w:numPr>
        <w:spacing w:line="240" w:lineRule="auto"/>
        <w:ind w:left="994"/>
        <w:contextualSpacing w:val="0"/>
        <w:rPr>
          <w:lang w:val="es-ES"/>
        </w:rPr>
      </w:pPr>
      <w:r w:rsidRPr="00492632">
        <w:rPr>
          <w:lang w:val="es-ES"/>
        </w:rPr>
        <w:t>Para ejecutar instancias del software de servidor en el OSE físico de un servidor, necesita una licencia para cada procesador físico que utilice el OSE.</w:t>
      </w:r>
    </w:p>
    <w:p w14:paraId="6ABDE6F9" w14:textId="463C119B" w:rsidR="000A570B" w:rsidRPr="00492632" w:rsidRDefault="000A570B" w:rsidP="00165FFC">
      <w:pPr>
        <w:pStyle w:val="PURBullet-Indented"/>
        <w:numPr>
          <w:ilvl w:val="0"/>
          <w:numId w:val="14"/>
        </w:numPr>
        <w:spacing w:line="240" w:lineRule="auto"/>
        <w:rPr>
          <w:lang w:val="es-ES"/>
        </w:rPr>
      </w:pPr>
      <w:r w:rsidRPr="00492632">
        <w:rPr>
          <w:lang w:val="es-ES"/>
        </w:rPr>
        <w:t xml:space="preserve">Para ejecutar instancias del software de servidor en los </w:t>
      </w:r>
      <w:proofErr w:type="spellStart"/>
      <w:r w:rsidRPr="00492632">
        <w:rPr>
          <w:lang w:val="es-ES"/>
        </w:rPr>
        <w:t>OSEs</w:t>
      </w:r>
      <w:proofErr w:type="spellEnd"/>
      <w:r w:rsidRPr="00492632">
        <w:rPr>
          <w:lang w:val="es-ES"/>
        </w:rPr>
        <w:t xml:space="preserve"> virtuales de un servidor, necesita una licencia para cada procesador virtual* que utilice cada uno de los </w:t>
      </w:r>
      <w:proofErr w:type="spellStart"/>
      <w:r w:rsidRPr="00492632">
        <w:rPr>
          <w:lang w:val="es-ES"/>
        </w:rPr>
        <w:t>OSEs</w:t>
      </w:r>
      <w:proofErr w:type="spellEnd"/>
      <w:r w:rsidRPr="00492632">
        <w:rPr>
          <w:lang w:val="es-ES"/>
        </w:rPr>
        <w:t xml:space="preserve"> virtuales. Si un OSE virtual utiliza una fracción de un procesador virtual, dicha fracción contará como un procesador virtual completo.</w:t>
      </w:r>
    </w:p>
    <w:p w14:paraId="1252C8C9" w14:textId="670EC8F7" w:rsidR="000A570B" w:rsidRPr="00492632" w:rsidRDefault="000A570B" w:rsidP="00165FFC">
      <w:pPr>
        <w:pStyle w:val="PURBody-Indented"/>
        <w:rPr>
          <w:lang w:val="es-ES"/>
        </w:rPr>
      </w:pPr>
      <w:r w:rsidRPr="00492632">
        <w:rPr>
          <w:lang w:val="es-ES"/>
        </w:rPr>
        <w:t xml:space="preserve">*Un procesador virtual es el que se incluye en un sistema de hardware virtual (o emulado de cualquier otro modo). Los </w:t>
      </w:r>
      <w:proofErr w:type="spellStart"/>
      <w:r w:rsidRPr="00492632">
        <w:rPr>
          <w:lang w:val="es-ES"/>
        </w:rPr>
        <w:t>OSEs</w:t>
      </w:r>
      <w:proofErr w:type="spellEnd"/>
      <w:r w:rsidRPr="00492632">
        <w:rPr>
          <w:lang w:val="es-ES"/>
        </w:rPr>
        <w:t xml:space="preserve"> virtuales utilizan procesadores virtuales. Sólo a efectos de licencia, se considera que un procesador virtual tiene el mismo número de subprocesos y núcleos que cada procesador físico del sistema de hardware físico subyacente. De modo que, para cualquier OSE virtual en un servidor en el cual cada procesador físico aporta X procesadores lógicos, el número de licencias necesarias es la suma de A) y B), según las descripciones siguientes:</w:t>
      </w:r>
    </w:p>
    <w:p w14:paraId="0CED70D5" w14:textId="6E076F32" w:rsidR="000A570B" w:rsidRPr="00492632" w:rsidRDefault="000A570B" w:rsidP="007331A1">
      <w:pPr>
        <w:pStyle w:val="PURBullet-Indented"/>
        <w:numPr>
          <w:ilvl w:val="0"/>
          <w:numId w:val="26"/>
        </w:numPr>
        <w:ind w:left="994"/>
        <w:contextualSpacing w:val="0"/>
        <w:rPr>
          <w:lang w:val="es-ES"/>
        </w:rPr>
      </w:pPr>
      <w:r w:rsidRPr="00492632">
        <w:rPr>
          <w:lang w:val="es-ES"/>
        </w:rPr>
        <w:t xml:space="preserve">una licencia por cada procesador lógico X que los </w:t>
      </w:r>
      <w:proofErr w:type="spellStart"/>
      <w:r w:rsidRPr="00492632">
        <w:rPr>
          <w:lang w:val="es-ES"/>
        </w:rPr>
        <w:t>OSEs</w:t>
      </w:r>
      <w:proofErr w:type="spellEnd"/>
      <w:r w:rsidRPr="00492632">
        <w:rPr>
          <w:lang w:val="es-ES"/>
        </w:rPr>
        <w:t xml:space="preserve"> virtuales utilizan</w:t>
      </w:r>
    </w:p>
    <w:p w14:paraId="0C0E5C7F" w14:textId="3A2C91FF" w:rsidR="000A570B" w:rsidRPr="00492632" w:rsidRDefault="000A570B" w:rsidP="007331A1">
      <w:pPr>
        <w:pStyle w:val="PURBullet-Indented"/>
        <w:numPr>
          <w:ilvl w:val="0"/>
          <w:numId w:val="26"/>
        </w:numPr>
        <w:rPr>
          <w:lang w:val="es-ES"/>
        </w:rPr>
      </w:pPr>
      <w:r w:rsidRPr="00492632">
        <w:rPr>
          <w:lang w:val="es-ES"/>
        </w:rPr>
        <w:t>una licencia si la cantidad de procesadores lógicos que utiliza no es un número entero múltiplo de X</w:t>
      </w:r>
    </w:p>
    <w:p w14:paraId="1DFF21B2" w14:textId="3E30604B" w:rsidR="000A570B" w:rsidRPr="00492632" w:rsidRDefault="000A570B" w:rsidP="000A570B">
      <w:pPr>
        <w:pStyle w:val="PURBody-Indented"/>
        <w:rPr>
          <w:lang w:val="es-ES"/>
        </w:rPr>
      </w:pPr>
      <w:r w:rsidRPr="00492632">
        <w:rPr>
          <w:lang w:val="es-ES"/>
        </w:rPr>
        <w:t>“X”, como se utiliza anteriormente, es igual a la cantidad de núcleos, o cuando es pertinente, a la cantidad de subprocesos en cada procesador físico.</w:t>
      </w:r>
    </w:p>
    <w:p w14:paraId="5FBC6DEC" w14:textId="77777777" w:rsidR="000A570B" w:rsidRPr="00492632" w:rsidRDefault="000A570B" w:rsidP="000A570B">
      <w:pPr>
        <w:pStyle w:val="PURHeading2"/>
        <w:rPr>
          <w:lang w:val="es-ES"/>
        </w:rPr>
      </w:pPr>
      <w:r w:rsidRPr="00492632">
        <w:rPr>
          <w:lang w:val="es-ES"/>
        </w:rPr>
        <w:t>Asignación del número de licencias necesario para el servidor</w:t>
      </w:r>
    </w:p>
    <w:p w14:paraId="5AD1E2C8" w14:textId="69AE66BB" w:rsidR="000A570B" w:rsidRPr="00492632" w:rsidRDefault="000A570B" w:rsidP="000A570B">
      <w:pPr>
        <w:pStyle w:val="PURBody-Indented"/>
        <w:rPr>
          <w:rFonts w:eastAsia="MS Mincho" w:cs="Arial"/>
          <w:color w:val="404040"/>
          <w:szCs w:val="18"/>
          <w:lang w:val="es-ES"/>
        </w:rPr>
      </w:pPr>
      <w:r w:rsidRPr="00492632">
        <w:rPr>
          <w:lang w:val="es-ES"/>
        </w:rPr>
        <w:t>Después de determinar el número de licencias necesarias para un servidor, se debe ceder dicho número de licencias a dicho servidor. Tal servidor será el servidor con licencia para todas esas licencias. No podrá ceder la misma licencia a más de un servidor. Una partición o división de hardware se considera un servidor independiente.</w:t>
      </w:r>
    </w:p>
    <w:p w14:paraId="40F5E9A6" w14:textId="6F8E5BAA" w:rsidR="000A570B" w:rsidRPr="00492632" w:rsidRDefault="000A570B" w:rsidP="000A570B">
      <w:pPr>
        <w:pStyle w:val="PURBody-Indented"/>
        <w:rPr>
          <w:rFonts w:eastAsia="MS PGothic" w:cs="Arial"/>
          <w:color w:val="404040"/>
          <w:szCs w:val="18"/>
          <w:lang w:val="es-ES"/>
        </w:rPr>
      </w:pPr>
      <w:r w:rsidRPr="00492632">
        <w:rPr>
          <w:lang w:val="es-ES"/>
        </w:rPr>
        <w:t xml:space="preserve">Puede reasignar una licencia, pero no dentro del mismo mes calendario, </w:t>
      </w:r>
      <w:r w:rsidRPr="00492632">
        <w:rPr>
          <w:rFonts w:eastAsia="MS PGothic" w:cs="Arial"/>
          <w:color w:val="404040"/>
          <w:szCs w:val="18"/>
          <w:lang w:val="es-ES"/>
        </w:rPr>
        <w:t>salvo si retira el servidor licenciado por causa de un error de hardware permanente. Si reasigna una licencia, el servidor al que la reasigne se convierte en el nuevo servidor licenciado para dicha licencia.</w:t>
      </w:r>
    </w:p>
    <w:p w14:paraId="35115AB9" w14:textId="77777777" w:rsidR="000A570B" w:rsidRPr="00492632" w:rsidRDefault="000A570B" w:rsidP="000A570B">
      <w:pPr>
        <w:pStyle w:val="PURHeading2"/>
        <w:rPr>
          <w:lang w:val="es-ES"/>
        </w:rPr>
      </w:pPr>
      <w:r w:rsidRPr="00492632">
        <w:rPr>
          <w:lang w:val="es-ES"/>
        </w:rPr>
        <w:t>Ejecución de instancias del software de servidor</w:t>
      </w:r>
    </w:p>
    <w:p w14:paraId="75D247BE" w14:textId="0CED3956" w:rsidR="000A570B" w:rsidRPr="00492632" w:rsidRDefault="000A570B" w:rsidP="000A570B">
      <w:pPr>
        <w:pStyle w:val="PURBody-Indented"/>
        <w:rPr>
          <w:b/>
          <w:lang w:val="es-ES"/>
        </w:rPr>
      </w:pPr>
      <w:r w:rsidRPr="00492632">
        <w:rPr>
          <w:lang w:val="es-ES"/>
        </w:rPr>
        <w:t>El derecho a ejecutar el software depende de la opción utilizada para determinar el número de licencias necesarias.</w:t>
      </w:r>
    </w:p>
    <w:p w14:paraId="1F172A61" w14:textId="77777777" w:rsidR="000A570B" w:rsidRPr="00492632" w:rsidRDefault="000A570B" w:rsidP="000A570B">
      <w:pPr>
        <w:pStyle w:val="PURBody-Indented"/>
        <w:rPr>
          <w:lang w:val="es-ES"/>
        </w:rPr>
      </w:pPr>
      <w:r w:rsidRPr="00492632">
        <w:rPr>
          <w:rStyle w:val="Strong"/>
          <w:lang w:val="es-ES"/>
        </w:rPr>
        <w:lastRenderedPageBreak/>
        <w:t>Opción 1: Virtualización ilimitada</w:t>
      </w:r>
      <w:r w:rsidRPr="00492632">
        <w:rPr>
          <w:b/>
          <w:lang w:val="es-ES"/>
        </w:rPr>
        <w:t>:</w:t>
      </w:r>
      <w:r w:rsidRPr="00492632">
        <w:rPr>
          <w:lang w:val="es-ES"/>
        </w:rPr>
        <w:t xml:space="preserve"> Si asigna licencias a un servidor en cantidad igual al número total de procesadores físicos en el servidor:</w:t>
      </w:r>
    </w:p>
    <w:p w14:paraId="56C18382" w14:textId="72316250" w:rsidR="000A570B" w:rsidRPr="00492632" w:rsidRDefault="000A570B" w:rsidP="00EC27E9">
      <w:pPr>
        <w:pStyle w:val="PURBullet-Indented"/>
        <w:rPr>
          <w:lang w:val="es-ES"/>
        </w:rPr>
      </w:pPr>
      <w:r w:rsidRPr="00492632">
        <w:rPr>
          <w:lang w:val="es-ES"/>
        </w:rPr>
        <w:t xml:space="preserve">Puede ejecutar en cualquier momento cualquier número de instancias del software de servidor en un OSE físico y en cualquier número de </w:t>
      </w:r>
      <w:proofErr w:type="spellStart"/>
      <w:r w:rsidRPr="00492632">
        <w:rPr>
          <w:lang w:val="es-ES"/>
        </w:rPr>
        <w:t>OSEs</w:t>
      </w:r>
      <w:proofErr w:type="spellEnd"/>
      <w:r w:rsidRPr="00492632">
        <w:rPr>
          <w:lang w:val="es-ES"/>
        </w:rPr>
        <w:t xml:space="preserve"> virtuales en dicho servidor.</w:t>
      </w:r>
    </w:p>
    <w:p w14:paraId="58DEFBE0" w14:textId="77777777" w:rsidR="000A570B" w:rsidRPr="00492632" w:rsidRDefault="000A570B" w:rsidP="00EC27E9">
      <w:pPr>
        <w:pStyle w:val="PURBullet-Indented"/>
        <w:rPr>
          <w:lang w:val="es-ES"/>
        </w:rPr>
      </w:pPr>
      <w:r w:rsidRPr="00492632">
        <w:rPr>
          <w:lang w:val="es-ES"/>
        </w:rPr>
        <w:t>No necesitará licencia para los procesadores virtuales.</w:t>
      </w:r>
    </w:p>
    <w:p w14:paraId="7D719E8E" w14:textId="1CB09D85" w:rsidR="000A570B" w:rsidRPr="00492632" w:rsidRDefault="000A570B" w:rsidP="000A570B">
      <w:pPr>
        <w:pStyle w:val="PURBody-Indented"/>
        <w:rPr>
          <w:b/>
          <w:bCs/>
          <w:lang w:val="es-ES"/>
        </w:rPr>
      </w:pPr>
      <w:r w:rsidRPr="00492632">
        <w:rPr>
          <w:rStyle w:val="Strong"/>
          <w:lang w:val="es-ES"/>
        </w:rPr>
        <w:t xml:space="preserve">Opción 2: Licencias basadas en los procesadores utilizados: </w:t>
      </w:r>
      <w:r w:rsidRPr="00492632">
        <w:rPr>
          <w:lang w:val="es-ES"/>
        </w:rPr>
        <w:t xml:space="preserve">Puede ejecutar en cualquier momento cualquier número de instancias del software de servidor en </w:t>
      </w:r>
      <w:proofErr w:type="spellStart"/>
      <w:r w:rsidRPr="00492632">
        <w:rPr>
          <w:lang w:val="es-ES"/>
        </w:rPr>
        <w:t>OSEs</w:t>
      </w:r>
      <w:proofErr w:type="spellEnd"/>
      <w:r w:rsidRPr="00492632">
        <w:rPr>
          <w:lang w:val="es-ES"/>
        </w:rPr>
        <w:t xml:space="preserve"> físicos y virtuales en el servidor licenciado. Sin embargo, el número total de procesadores físicos y virtuales utilizados por esos </w:t>
      </w:r>
      <w:proofErr w:type="spellStart"/>
      <w:r w:rsidRPr="00492632">
        <w:rPr>
          <w:lang w:val="es-ES"/>
        </w:rPr>
        <w:t>OSEs</w:t>
      </w:r>
      <w:proofErr w:type="spellEnd"/>
      <w:r w:rsidRPr="00492632">
        <w:rPr>
          <w:lang w:val="es-ES"/>
        </w:rPr>
        <w:t xml:space="preserve"> no podrá exceder del número de licencias de cedidas a ese servidor.</w:t>
      </w:r>
    </w:p>
    <w:p w14:paraId="0ADCBA28" w14:textId="77777777" w:rsidR="000A570B" w:rsidRPr="00492632" w:rsidRDefault="000A570B" w:rsidP="000A570B">
      <w:pPr>
        <w:pStyle w:val="PURHeading2"/>
        <w:rPr>
          <w:lang w:val="es-ES"/>
        </w:rPr>
      </w:pPr>
      <w:r w:rsidRPr="00492632">
        <w:rPr>
          <w:lang w:val="es-ES"/>
        </w:rPr>
        <w:t>Ejecución de instancias del software de cliente</w:t>
      </w:r>
    </w:p>
    <w:p w14:paraId="50DE3AB7" w14:textId="3E67BBC2" w:rsidR="000A570B" w:rsidRPr="00492632" w:rsidRDefault="000A570B" w:rsidP="000A570B">
      <w:pPr>
        <w:pStyle w:val="PURBody-Indented"/>
        <w:rPr>
          <w:lang w:val="es-ES"/>
        </w:rPr>
      </w:pPr>
      <w:r w:rsidRPr="00492632">
        <w:rPr>
          <w:lang w:val="es-ES"/>
        </w:rPr>
        <w:t xml:space="preserve">Puede ejecutar o utilizar de otra manera la cantidad necesaria de instancias del software de cliente que se indican en </w:t>
      </w:r>
      <w:hyperlink w:anchor="Appendix1" w:history="1">
        <w:r w:rsidRPr="00492632">
          <w:rPr>
            <w:rStyle w:val="Hyperlink"/>
            <w:lang w:val="es-ES"/>
          </w:rPr>
          <w:t>Anexo 1</w:t>
        </w:r>
      </w:hyperlink>
      <w:r w:rsidRPr="00492632">
        <w:rPr>
          <w:lang w:val="es-ES"/>
        </w:rPr>
        <w:t xml:space="preserve"> en los entornos de sistema operativo (u </w:t>
      </w:r>
      <w:proofErr w:type="spellStart"/>
      <w:r w:rsidRPr="00492632">
        <w:rPr>
          <w:lang w:val="es-ES"/>
        </w:rPr>
        <w:t>OSEs</w:t>
      </w:r>
      <w:proofErr w:type="spellEnd"/>
      <w:r w:rsidRPr="00492632">
        <w:rPr>
          <w:lang w:val="es-ES"/>
        </w:rPr>
        <w:t>) virtuales o físicos de la cantidad necesaria de dispositivos de su propiedad o de su cliente. Usted y sus clientes podrán utilizar el software de cliente sólo con el software de servidor de forma directa, o indirectamente a través de otro software de cliente.</w:t>
      </w:r>
    </w:p>
    <w:p w14:paraId="787F626F" w14:textId="35F4DBCC" w:rsidR="000A570B" w:rsidRPr="00492632" w:rsidRDefault="000A570B" w:rsidP="000A570B">
      <w:pPr>
        <w:pStyle w:val="PURHeading2"/>
        <w:rPr>
          <w:lang w:val="es-ES"/>
        </w:rPr>
      </w:pPr>
      <w:r w:rsidRPr="00492632">
        <w:rPr>
          <w:lang w:val="es-ES"/>
        </w:rPr>
        <w:t>Creación y almacenamiento de instancias en los servidores o en los soportes físicos de almacenamiento</w:t>
      </w:r>
    </w:p>
    <w:p w14:paraId="49F02200" w14:textId="77777777" w:rsidR="000A570B" w:rsidRPr="00492632" w:rsidRDefault="000A570B" w:rsidP="000A570B">
      <w:pPr>
        <w:pStyle w:val="PURBody-Indented"/>
        <w:rPr>
          <w:lang w:val="es-ES"/>
        </w:rPr>
      </w:pPr>
      <w:r w:rsidRPr="00492632">
        <w:rPr>
          <w:lang w:val="es-ES"/>
        </w:rPr>
        <w:t>A continuación se describen los derechos adicionales de los que dispone para cada licencia que adquiera.</w:t>
      </w:r>
    </w:p>
    <w:p w14:paraId="1C554693" w14:textId="77777777" w:rsidR="000A570B" w:rsidRPr="00492632" w:rsidRDefault="000A570B" w:rsidP="00EC27E9">
      <w:pPr>
        <w:pStyle w:val="PURBullet-Indented"/>
        <w:rPr>
          <w:lang w:val="es-ES"/>
        </w:rPr>
      </w:pPr>
      <w:r w:rsidRPr="00492632">
        <w:rPr>
          <w:lang w:val="es-ES"/>
        </w:rPr>
        <w:t>Puede crear la cantidad necesaria de instancias del software de servidor y de cliente.</w:t>
      </w:r>
    </w:p>
    <w:p w14:paraId="0E813073" w14:textId="77777777" w:rsidR="000A570B" w:rsidRPr="00492632" w:rsidRDefault="000A570B" w:rsidP="00EC27E9">
      <w:pPr>
        <w:pStyle w:val="PURBullet-Indented"/>
        <w:rPr>
          <w:lang w:val="es-ES"/>
        </w:rPr>
      </w:pPr>
      <w:r w:rsidRPr="00492632">
        <w:rPr>
          <w:lang w:val="es-ES"/>
        </w:rPr>
        <w:t>Puede guardar las instancias del software de servidor y del cliente en cualquiera de los servidores o soportes físicos de almacenamiento.</w:t>
      </w:r>
    </w:p>
    <w:p w14:paraId="0D2C645A" w14:textId="1C40C924" w:rsidR="000A570B" w:rsidRPr="00492632" w:rsidRDefault="000A570B" w:rsidP="00D6363C">
      <w:pPr>
        <w:pStyle w:val="PURBullet-Indented"/>
        <w:rPr>
          <w:lang w:val="es-ES"/>
        </w:rPr>
      </w:pPr>
      <w:r w:rsidRPr="00492632">
        <w:rPr>
          <w:lang w:val="es-ES"/>
        </w:rPr>
        <w:t>Puede crear y almacenar instancias del software de servidor y de cliente única y exclusivamente para ejercer el derecho de ejecutar instancias del software de servidor en virtud de las licencias de software, según se ha descrito anteriormente (por ejemplo, no podrá distribuir instancias a terceros que no sean su cliente [y, entonces, solo según lo permita su contrato]).</w:t>
      </w:r>
    </w:p>
    <w:p w14:paraId="7B12897D" w14:textId="044B2B3B" w:rsidR="000A570B" w:rsidRPr="00492632" w:rsidRDefault="000A570B" w:rsidP="000A570B">
      <w:pPr>
        <w:pStyle w:val="PURHeading2"/>
        <w:rPr>
          <w:highlight w:val="yellow"/>
          <w:lang w:val="es-ES"/>
        </w:rPr>
      </w:pPr>
      <w:r w:rsidRPr="00492632">
        <w:rPr>
          <w:lang w:val="es-ES"/>
        </w:rPr>
        <w:t>Requisitos de Licencia y/o Derechos de Uso Adicionales</w:t>
      </w:r>
    </w:p>
    <w:p w14:paraId="1131747A" w14:textId="77777777" w:rsidR="000A570B" w:rsidRPr="00492632" w:rsidRDefault="000A570B" w:rsidP="000A570B">
      <w:pPr>
        <w:pStyle w:val="PURBlueStrong"/>
        <w:rPr>
          <w:lang w:val="es-ES"/>
        </w:rPr>
      </w:pPr>
      <w:r w:rsidRPr="00492632">
        <w:rPr>
          <w:lang w:val="es-ES"/>
        </w:rPr>
        <w:t>Acceso sin necesidad de Licencias de Acceso de Suscriptor (SAL)</w:t>
      </w:r>
    </w:p>
    <w:p w14:paraId="314E2DBC" w14:textId="7486F700" w:rsidR="000A570B" w:rsidRPr="00492632" w:rsidRDefault="00094CB3" w:rsidP="000A570B">
      <w:pPr>
        <w:pStyle w:val="PURBody-Indented"/>
        <w:rPr>
          <w:lang w:val="es-ES"/>
        </w:rPr>
      </w:pPr>
      <w:r w:rsidRPr="00492632">
        <w:rPr>
          <w:lang w:val="es-ES"/>
        </w:rPr>
        <w:t>Salvo como se describe en la sección Por Procesador, no necesita tener licencias SAL para que otros dispositivos accedan a sus instancias del software de servidor.</w:t>
      </w:r>
    </w:p>
    <w:p w14:paraId="1F3D4EBB" w14:textId="77777777" w:rsidR="000A570B" w:rsidRPr="00492632" w:rsidRDefault="000A570B" w:rsidP="000A570B">
      <w:pPr>
        <w:pStyle w:val="PURBlueStrong"/>
        <w:rPr>
          <w:lang w:val="es-ES"/>
        </w:rPr>
      </w:pPr>
      <w:r w:rsidRPr="00492632">
        <w:rPr>
          <w:lang w:val="es-ES"/>
        </w:rPr>
        <w:t>Código distribuible</w:t>
      </w:r>
    </w:p>
    <w:p w14:paraId="0E020FB6" w14:textId="0076FBD3" w:rsidR="000A570B" w:rsidRPr="00492632" w:rsidRDefault="000A570B" w:rsidP="000A570B">
      <w:pPr>
        <w:pStyle w:val="PURBody-Indented"/>
        <w:rPr>
          <w:lang w:val="es-ES"/>
        </w:rPr>
      </w:pPr>
      <w:r w:rsidRPr="00492632">
        <w:rPr>
          <w:lang w:val="es-ES"/>
        </w:rPr>
        <w:t>Puede utilizar el Código distribuible tal como se describe en los términos de licencia universales.</w:t>
      </w:r>
    </w:p>
    <w:p w14:paraId="0021804E" w14:textId="5AE098B8" w:rsidR="000A570B" w:rsidRPr="00492632" w:rsidRDefault="00400E31" w:rsidP="000A570B">
      <w:pPr>
        <w:pStyle w:val="PURBlueStrong"/>
        <w:rPr>
          <w:lang w:val="es-ES"/>
        </w:rPr>
      </w:pPr>
      <w:r w:rsidRPr="00492632">
        <w:rPr>
          <w:lang w:val="es-ES"/>
        </w:rPr>
        <w:t xml:space="preserve">Módulos de </w:t>
      </w:r>
      <w:proofErr w:type="spellStart"/>
      <w:r w:rsidRPr="00492632">
        <w:rPr>
          <w:lang w:val="es-ES"/>
        </w:rPr>
        <w:t>System</w:t>
      </w:r>
      <w:proofErr w:type="spellEnd"/>
      <w:r w:rsidRPr="00492632">
        <w:rPr>
          <w:lang w:val="es-ES"/>
        </w:rPr>
        <w:t xml:space="preserve"> Center</w:t>
      </w:r>
    </w:p>
    <w:p w14:paraId="2043D2E1" w14:textId="28074ADE" w:rsidR="000A570B" w:rsidRPr="00492632" w:rsidRDefault="00400E31" w:rsidP="000A570B">
      <w:pPr>
        <w:pStyle w:val="PURBody-Indented"/>
        <w:rPr>
          <w:lang w:val="es-ES"/>
        </w:rPr>
      </w:pPr>
      <w:r w:rsidRPr="00492632">
        <w:rPr>
          <w:lang w:val="es-ES"/>
        </w:rPr>
        <w:t xml:space="preserve">Los términos de licencia para los productos de </w:t>
      </w:r>
      <w:proofErr w:type="spellStart"/>
      <w:r w:rsidRPr="00492632">
        <w:rPr>
          <w:lang w:val="es-ES"/>
        </w:rPr>
        <w:t>System</w:t>
      </w:r>
      <w:proofErr w:type="spellEnd"/>
      <w:r w:rsidRPr="00492632">
        <w:rPr>
          <w:lang w:val="es-ES"/>
        </w:rPr>
        <w:t xml:space="preserve"> Center aplicables al uso que usted haga de los Módulos de Administración, Módulos de Configuración, Módulos de Procesos y Módulos de Integración incluidos con el software.</w:t>
      </w:r>
    </w:p>
    <w:p w14:paraId="64FDD176" w14:textId="3C4C05C4" w:rsidR="000A570B" w:rsidRPr="00492632" w:rsidRDefault="000A570B" w:rsidP="000A570B">
      <w:pPr>
        <w:pStyle w:val="PURHeading2"/>
        <w:rPr>
          <w:lang w:val="es-ES"/>
        </w:rPr>
      </w:pPr>
      <w:r w:rsidRPr="00492632">
        <w:rPr>
          <w:lang w:val="es-ES"/>
        </w:rPr>
        <w:t>Movilidad de Licencias en Granjas de Servidores</w:t>
      </w:r>
    </w:p>
    <w:p w14:paraId="78598E48" w14:textId="35598FDB" w:rsidR="000A570B" w:rsidRPr="00492632" w:rsidRDefault="000A570B" w:rsidP="000A570B">
      <w:pPr>
        <w:pStyle w:val="PURBody-Indented"/>
        <w:rPr>
          <w:lang w:val="es-ES"/>
        </w:rPr>
      </w:pPr>
      <w:r w:rsidRPr="00492632">
        <w:rPr>
          <w:lang w:val="es-ES"/>
        </w:rPr>
        <w:t>Nota: Aplicable sólo a productos que tengan Movilidad de la Licencia en Granjas de Servidores en la sección Términos de Licencia Específicos de un Producto a continuación.</w:t>
      </w:r>
    </w:p>
    <w:p w14:paraId="1EB44802" w14:textId="77777777" w:rsidR="000A570B" w:rsidRPr="00492632" w:rsidRDefault="000A570B" w:rsidP="000A570B">
      <w:pPr>
        <w:pStyle w:val="PURBlueStrong"/>
        <w:rPr>
          <w:lang w:val="es-ES"/>
        </w:rPr>
      </w:pPr>
      <w:r w:rsidRPr="00492632">
        <w:rPr>
          <w:lang w:val="es-ES"/>
        </w:rPr>
        <w:t>Asignación de licencias y uso del software dentro de una granja de servidores</w:t>
      </w:r>
    </w:p>
    <w:p w14:paraId="053B4547" w14:textId="5FCFCDC1" w:rsidR="000A570B" w:rsidRPr="00492632" w:rsidRDefault="000A570B" w:rsidP="000A570B">
      <w:pPr>
        <w:pStyle w:val="PURBody-Indented"/>
        <w:rPr>
          <w:lang w:val="es-ES"/>
        </w:rPr>
      </w:pPr>
      <w:r w:rsidRPr="00492632">
        <w:rPr>
          <w:lang w:val="es-ES"/>
        </w:rPr>
        <w:t>Puede determinar el número necesario de licencias, asignar dichas licencias y utilizar el software de servidor de acuerdo con los Términos Generales de Licencia. De forma alternativa, puede aplicar los siguientes derechos de uso.</w:t>
      </w:r>
    </w:p>
    <w:p w14:paraId="4DDD7262" w14:textId="77777777" w:rsidR="000A570B" w:rsidRPr="00492632" w:rsidRDefault="000A570B" w:rsidP="000A570B">
      <w:pPr>
        <w:pStyle w:val="PURBody-Indented"/>
        <w:rPr>
          <w:lang w:val="es-ES"/>
        </w:rPr>
      </w:pPr>
      <w:r w:rsidRPr="00492632">
        <w:rPr>
          <w:rStyle w:val="Strong"/>
          <w:lang w:val="es-ES"/>
        </w:rPr>
        <w:t>Granja de Servidores.</w:t>
      </w:r>
      <w:r w:rsidRPr="00492632">
        <w:rPr>
          <w:rStyle w:val="PURBlueStrongChar"/>
          <w:lang w:val="es-ES"/>
        </w:rPr>
        <w:t xml:space="preserve"> </w:t>
      </w:r>
      <w:r w:rsidRPr="00492632">
        <w:rPr>
          <w:lang w:val="es-ES"/>
        </w:rPr>
        <w:t>Una granja de servidores consiste en hasta dos centros de datos cada uno de los cuales está ubicado físicamente:</w:t>
      </w:r>
    </w:p>
    <w:p w14:paraId="4379FF48" w14:textId="77777777" w:rsidR="000A570B" w:rsidRPr="00492632" w:rsidRDefault="000A570B" w:rsidP="00EC27E9">
      <w:pPr>
        <w:pStyle w:val="PURBullet-Indented"/>
        <w:rPr>
          <w:lang w:val="es-ES"/>
        </w:rPr>
      </w:pPr>
      <w:r w:rsidRPr="00492632">
        <w:rPr>
          <w:lang w:val="es-ES"/>
        </w:rPr>
        <w:t>en una zona horaria que esté dentro de cuatro horas de la zona horaria local de la otra (hora universal coordinada (UTC) y no DST), y/o</w:t>
      </w:r>
    </w:p>
    <w:p w14:paraId="3A43334A" w14:textId="77777777" w:rsidR="000A570B" w:rsidRPr="00492632" w:rsidRDefault="000A570B" w:rsidP="00EC27E9">
      <w:pPr>
        <w:pStyle w:val="PURBullet-Indented"/>
        <w:rPr>
          <w:rFonts w:cs="Arial"/>
          <w:sz w:val="20"/>
          <w:lang w:val="es-ES"/>
        </w:rPr>
      </w:pPr>
      <w:r w:rsidRPr="00492632">
        <w:rPr>
          <w:lang w:val="es-ES"/>
        </w:rPr>
        <w:t>en la Unión Europea (UE) y/o la Asociación Europea de Libre Comercio (AELC)</w:t>
      </w:r>
      <w:r w:rsidRPr="00492632">
        <w:rPr>
          <w:rFonts w:cs="Arial"/>
          <w:lang w:val="es-ES"/>
        </w:rPr>
        <w:t>.</w:t>
      </w:r>
    </w:p>
    <w:p w14:paraId="3F137852" w14:textId="77777777" w:rsidR="000A570B" w:rsidRPr="00492632" w:rsidRDefault="000A570B" w:rsidP="000A570B">
      <w:pPr>
        <w:pStyle w:val="PURBody-Indented"/>
        <w:rPr>
          <w:lang w:val="es-ES"/>
        </w:rPr>
      </w:pPr>
      <w:r w:rsidRPr="00492632">
        <w:rPr>
          <w:lang w:val="es-ES"/>
        </w:rPr>
        <w:t>Cada centro de datos puede ser parte de sólo una granja de servidores. Puede reasignar un centro de datos de una granja de servidores a otra, pero no en el corto plazo (por ejemplo, siempre que hayan transcurrido al menos 30 días desde la última asignación).</w:t>
      </w:r>
    </w:p>
    <w:p w14:paraId="68FBC4D8" w14:textId="77777777" w:rsidR="000A570B" w:rsidRPr="00492632" w:rsidRDefault="000A570B" w:rsidP="00D63A50">
      <w:pPr>
        <w:pStyle w:val="PURBlueStrong"/>
        <w:keepLines w:val="0"/>
        <w:rPr>
          <w:lang w:val="es-ES"/>
        </w:rPr>
      </w:pPr>
      <w:r w:rsidRPr="00492632">
        <w:rPr>
          <w:lang w:val="es-ES"/>
        </w:rPr>
        <w:lastRenderedPageBreak/>
        <w:t>Reasignación de licencias</w:t>
      </w:r>
    </w:p>
    <w:p w14:paraId="1DBB7141" w14:textId="485B776D" w:rsidR="000A570B" w:rsidRPr="00492632" w:rsidRDefault="000A570B" w:rsidP="000A570B">
      <w:pPr>
        <w:pStyle w:val="PURBody-Indented"/>
        <w:rPr>
          <w:b/>
          <w:bCs/>
          <w:lang w:val="es-ES"/>
        </w:rPr>
      </w:pPr>
      <w:r w:rsidRPr="00492632">
        <w:rPr>
          <w:rStyle w:val="Strong"/>
          <w:lang w:val="es-ES"/>
        </w:rPr>
        <w:t xml:space="preserve">Dentro de una Granja de Servidores: </w:t>
      </w:r>
      <w:r w:rsidRPr="00492632">
        <w:rPr>
          <w:lang w:val="es-ES"/>
        </w:rPr>
        <w:t>Puede reasignar las licencias a cualquier servidor ubicado dentro de la misma granja de servidores tantas veces como sea necesario. La prohibición de reasignaciones en la mitad de un mes calendario no se aplica a las licencias cedidas a los servidores ubicados dentro de la misma granja de servidores.</w:t>
      </w:r>
    </w:p>
    <w:p w14:paraId="3AF49BD6" w14:textId="2DA2DF90" w:rsidR="000A570B" w:rsidRPr="00492632" w:rsidRDefault="000A570B" w:rsidP="00DA43B1">
      <w:pPr>
        <w:pStyle w:val="PURBody-Indented"/>
        <w:rPr>
          <w:b/>
          <w:bCs/>
          <w:lang w:val="es-ES"/>
        </w:rPr>
      </w:pPr>
      <w:r w:rsidRPr="00492632">
        <w:rPr>
          <w:rStyle w:val="Strong"/>
          <w:lang w:val="es-ES"/>
        </w:rPr>
        <w:t xml:space="preserve">Entre Granjas de Servidores: </w:t>
      </w:r>
      <w:r w:rsidRPr="00492632">
        <w:rPr>
          <w:lang w:val="es-ES"/>
        </w:rPr>
        <w:t>Puede reasignar las licencias a cualquier servidor ubicado en granjas de servidores diferentes, pero no durante el mismo mes calendario.</w:t>
      </w:r>
    </w:p>
    <w:p w14:paraId="550B36AF" w14:textId="77777777" w:rsidR="000A570B" w:rsidRPr="00492632" w:rsidRDefault="000A570B" w:rsidP="000A570B">
      <w:pPr>
        <w:pStyle w:val="PURBlueStrong"/>
        <w:rPr>
          <w:lang w:val="es-ES"/>
        </w:rPr>
      </w:pPr>
      <w:r w:rsidRPr="00492632">
        <w:rPr>
          <w:lang w:val="es-ES"/>
        </w:rPr>
        <w:t>Determinación del número de licencias necesarias</w:t>
      </w:r>
    </w:p>
    <w:p w14:paraId="2A3DBE87" w14:textId="0466D59D" w:rsidR="000A570B" w:rsidRPr="00492632" w:rsidRDefault="000A570B" w:rsidP="000A570B">
      <w:pPr>
        <w:pStyle w:val="PURBody-Indented"/>
        <w:rPr>
          <w:lang w:val="es-ES"/>
        </w:rPr>
      </w:pPr>
      <w:r w:rsidRPr="00492632">
        <w:rPr>
          <w:lang w:val="es-ES"/>
        </w:rPr>
        <w:t xml:space="preserve">Aunque se establezca lo contrario en los Términos Generales de Licencia acerca de cómo contar los procesadores virtuales y físicos, necesita una cantidad de licencias igual o mayor que la cantidad de procesadores físicos en los servidores con licencia dentro de una granja de servidores que admitan o utilicen </w:t>
      </w:r>
      <w:proofErr w:type="spellStart"/>
      <w:r w:rsidRPr="00492632">
        <w:rPr>
          <w:lang w:val="es-ES"/>
        </w:rPr>
        <w:t>OSEs</w:t>
      </w:r>
      <w:proofErr w:type="spellEnd"/>
      <w:r w:rsidRPr="00492632">
        <w:rPr>
          <w:lang w:val="es-ES"/>
        </w:rPr>
        <w:t xml:space="preserve"> en los que se ejecutan instancias de software al mismo tiempo.</w:t>
      </w:r>
    </w:p>
    <w:p w14:paraId="1DC30A8D" w14:textId="77777777" w:rsidR="000A570B" w:rsidRPr="00492632" w:rsidRDefault="000A570B" w:rsidP="000A570B">
      <w:pPr>
        <w:pStyle w:val="PURBlueStrong"/>
        <w:rPr>
          <w:lang w:val="es-ES"/>
        </w:rPr>
      </w:pPr>
      <w:r w:rsidRPr="00492632">
        <w:rPr>
          <w:lang w:val="es-ES"/>
        </w:rPr>
        <w:t>Ejecución de instancias del Software de Servidor en una Granja de Servidores</w:t>
      </w:r>
    </w:p>
    <w:p w14:paraId="5E787DF7" w14:textId="6B908302" w:rsidR="00156D47" w:rsidRPr="00492632" w:rsidRDefault="00156D47" w:rsidP="00156D47">
      <w:pPr>
        <w:pStyle w:val="PURBody-Indented"/>
        <w:rPr>
          <w:lang w:val="es-ES"/>
        </w:rPr>
      </w:pPr>
      <w:r w:rsidRPr="00492632">
        <w:rPr>
          <w:b/>
          <w:lang w:val="es-ES"/>
        </w:rPr>
        <w:t>Para todo el software de servidor cubierto por Movilidad de Licencia:</w:t>
      </w:r>
      <w:r w:rsidRPr="00492632">
        <w:rPr>
          <w:lang w:val="es-ES"/>
        </w:rPr>
        <w:t xml:space="preserve"> Puesto que está permitido reasignar licencias según sea necesario, siempre que se cumpla el requisito siguiente, puede ejecutar el software en cualquier número de entornos de sistema operativo (u </w:t>
      </w:r>
      <w:proofErr w:type="spellStart"/>
      <w:r w:rsidRPr="00492632">
        <w:rPr>
          <w:lang w:val="es-ES"/>
        </w:rPr>
        <w:t>OSEs</w:t>
      </w:r>
      <w:proofErr w:type="spellEnd"/>
      <w:r w:rsidRPr="00492632">
        <w:rPr>
          <w:lang w:val="es-ES"/>
        </w:rPr>
        <w:t xml:space="preserve">) dentro de una granja de servidores. La cantidad de procesadores físicos que admitan o utilicen entornos de sistema operativo (u </w:t>
      </w:r>
      <w:proofErr w:type="spellStart"/>
      <w:r w:rsidRPr="00492632">
        <w:rPr>
          <w:lang w:val="es-ES"/>
        </w:rPr>
        <w:t>OSEs</w:t>
      </w:r>
      <w:proofErr w:type="spellEnd"/>
      <w:r w:rsidRPr="00492632">
        <w:rPr>
          <w:lang w:val="es-ES"/>
        </w:rPr>
        <w:t>) al mismo tiempo no podrá superar la cantidad de licencias asignadas a servidores dentro de la granja.</w:t>
      </w:r>
    </w:p>
    <w:p w14:paraId="44B6C8C4" w14:textId="77777777" w:rsidR="000A570B" w:rsidRPr="00492632" w:rsidRDefault="000A570B" w:rsidP="000A570B">
      <w:pPr>
        <w:pStyle w:val="PURBlueStrong"/>
        <w:rPr>
          <w:rStyle w:val="Strong"/>
          <w:b w:val="0"/>
          <w:bCs w:val="0"/>
          <w:lang w:val="es-ES"/>
        </w:rPr>
      </w:pPr>
      <w:r w:rsidRPr="00492632">
        <w:rPr>
          <w:rStyle w:val="PURBlueStrong-IndentedChar"/>
          <w:smallCaps/>
          <w:lang w:val="es-ES"/>
        </w:rPr>
        <w:t>Método Alternativo de Recuento</w:t>
      </w:r>
    </w:p>
    <w:p w14:paraId="3340D6A1" w14:textId="2C2002A7" w:rsidR="000A570B" w:rsidRPr="00492632" w:rsidRDefault="000A570B" w:rsidP="000A570B">
      <w:pPr>
        <w:pStyle w:val="PURBody-Indented"/>
        <w:rPr>
          <w:lang w:val="es-ES"/>
        </w:rPr>
      </w:pPr>
      <w:r w:rsidRPr="00492632">
        <w:rPr>
          <w:lang w:val="es-ES"/>
        </w:rPr>
        <w:t xml:space="preserve">En vez de contar el número de procesadores físicos que admiten </w:t>
      </w:r>
      <w:proofErr w:type="spellStart"/>
      <w:r w:rsidRPr="00492632">
        <w:rPr>
          <w:lang w:val="es-ES"/>
        </w:rPr>
        <w:t>OSEs</w:t>
      </w:r>
      <w:proofErr w:type="spellEnd"/>
      <w:r w:rsidRPr="00492632">
        <w:rPr>
          <w:lang w:val="es-ES"/>
        </w:rPr>
        <w:t xml:space="preserve"> virtuales, puede contar el número de procesadores virtuales que utilizan los </w:t>
      </w:r>
      <w:proofErr w:type="spellStart"/>
      <w:r w:rsidRPr="00492632">
        <w:rPr>
          <w:lang w:val="es-ES"/>
        </w:rPr>
        <w:t>OSEs</w:t>
      </w:r>
      <w:proofErr w:type="spellEnd"/>
      <w:r w:rsidRPr="00492632">
        <w:rPr>
          <w:lang w:val="es-ES"/>
        </w:rPr>
        <w:t xml:space="preserve"> virtuales en los que se ejecutan las instancias. A efectos de este método de recuento, no debe tenerse en cuenta la disposición de los Términos Generales de Licencia en virtud de la cual se considera que un procesador virtual tiene el mismo número de subprocesos y núcleos que cualquiera de los procesadores físicos subyacentes. Debe asignar una cantidad de licencias igual a la suma del mayor número de:</w:t>
      </w:r>
    </w:p>
    <w:p w14:paraId="5976A6A5" w14:textId="7DBBAE4F" w:rsidR="000A570B" w:rsidRPr="00492632" w:rsidRDefault="000A570B" w:rsidP="00EC27E9">
      <w:pPr>
        <w:pStyle w:val="PURBullet-Indented"/>
        <w:rPr>
          <w:lang w:val="es-ES"/>
        </w:rPr>
      </w:pPr>
      <w:r w:rsidRPr="00492632">
        <w:rPr>
          <w:lang w:val="es-ES"/>
        </w:rPr>
        <w:t xml:space="preserve">procesadores virtuales en un momento dado utilizados por los </w:t>
      </w:r>
      <w:proofErr w:type="spellStart"/>
      <w:r w:rsidRPr="00492632">
        <w:rPr>
          <w:lang w:val="es-ES"/>
        </w:rPr>
        <w:t>OSEs</w:t>
      </w:r>
      <w:proofErr w:type="spellEnd"/>
      <w:r w:rsidRPr="00492632">
        <w:rPr>
          <w:lang w:val="es-ES"/>
        </w:rPr>
        <w:t xml:space="preserve"> virtuales donde se ejecutan instancias del software y</w:t>
      </w:r>
    </w:p>
    <w:p w14:paraId="37E3DEB6" w14:textId="77777777" w:rsidR="000A570B" w:rsidRPr="00492632" w:rsidRDefault="000A570B" w:rsidP="00EC27E9">
      <w:pPr>
        <w:pStyle w:val="PURBullet-Indented"/>
        <w:rPr>
          <w:lang w:val="es-ES"/>
        </w:rPr>
      </w:pPr>
      <w:r w:rsidRPr="00492632">
        <w:rPr>
          <w:lang w:val="es-ES"/>
        </w:rPr>
        <w:t xml:space="preserve">procesadores físicos en un momento dado utilizados por los </w:t>
      </w:r>
      <w:proofErr w:type="spellStart"/>
      <w:r w:rsidRPr="00492632">
        <w:rPr>
          <w:lang w:val="es-ES"/>
        </w:rPr>
        <w:t>OSEs</w:t>
      </w:r>
      <w:proofErr w:type="spellEnd"/>
      <w:r w:rsidRPr="00492632">
        <w:rPr>
          <w:lang w:val="es-ES"/>
        </w:rPr>
        <w:t xml:space="preserve"> físicos donde se ejecutan instancias del software</w:t>
      </w:r>
    </w:p>
    <w:p w14:paraId="3BE3ACA2" w14:textId="18E543D1" w:rsidR="000A570B" w:rsidRPr="00492632" w:rsidRDefault="00E441CE" w:rsidP="00804A06">
      <w:pPr>
        <w:pStyle w:val="PURBullet"/>
        <w:numPr>
          <w:ilvl w:val="0"/>
          <w:numId w:val="0"/>
        </w:numPr>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8628564" w14:textId="77777777" w:rsidR="000A570B" w:rsidRPr="00492632" w:rsidRDefault="005F6596" w:rsidP="000A570B">
      <w:pPr>
        <w:pStyle w:val="PURHeading1"/>
        <w:rPr>
          <w:lang w:val="es-ES"/>
        </w:rPr>
      </w:pPr>
      <w:r w:rsidRPr="00492632">
        <w:rPr>
          <w:lang w:val="es-ES"/>
        </w:rPr>
        <w:t>Términos de Licencia específicos de un Producto</w:t>
      </w:r>
    </w:p>
    <w:p w14:paraId="76186B76" w14:textId="77777777" w:rsidR="000A570B" w:rsidRPr="00A748AB" w:rsidRDefault="000A570B" w:rsidP="000A570B">
      <w:pPr>
        <w:pStyle w:val="PURProductName"/>
        <w:rPr>
          <w:lang w:val="fr-FR"/>
        </w:rPr>
      </w:pPr>
      <w:bookmarkStart w:id="54" w:name="_Toc297828693"/>
      <w:bookmarkStart w:id="55" w:name="_Toc297883448"/>
      <w:bookmarkStart w:id="56" w:name="_Toc299531301"/>
      <w:bookmarkStart w:id="57" w:name="_Toc299531409"/>
      <w:bookmarkStart w:id="58" w:name="_Toc299531517"/>
      <w:bookmarkStart w:id="59" w:name="_Toc299957126"/>
      <w:bookmarkStart w:id="60" w:name="_Toc346536835"/>
      <w:bookmarkStart w:id="61" w:name="_Toc339280302"/>
      <w:bookmarkStart w:id="62" w:name="_Toc339280364"/>
      <w:bookmarkStart w:id="63" w:name="_Toc363552773"/>
      <w:bookmarkStart w:id="64" w:name="_Toc363552838"/>
      <w:bookmarkStart w:id="65" w:name="_Toc378682218"/>
      <w:bookmarkStart w:id="66" w:name="_Toc378682238"/>
      <w:bookmarkStart w:id="67" w:name="_Toc371268250"/>
      <w:bookmarkStart w:id="68" w:name="_Toc371268317"/>
      <w:bookmarkStart w:id="69" w:name="_Toc379278453"/>
      <w:bookmarkStart w:id="70" w:name="_Toc379278517"/>
      <w:bookmarkStart w:id="71" w:name="_Toc428366862"/>
      <w:bookmarkStart w:id="72" w:name="_Toc428366883"/>
      <w:proofErr w:type="spellStart"/>
      <w:r w:rsidRPr="00492632">
        <w:rPr>
          <w:lang w:val="fr-FR"/>
        </w:rPr>
        <w:t>Core</w:t>
      </w:r>
      <w:proofErr w:type="spellEnd"/>
      <w:r w:rsidRPr="00492632">
        <w:rPr>
          <w:lang w:val="fr-FR"/>
        </w:rPr>
        <w:t xml:space="preserve"> Infrastructure Server Suite Datacenter</w:t>
      </w:r>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r>
        <w:fldChar w:fldCharType="begin"/>
      </w:r>
      <w:r w:rsidRPr="00492632">
        <w:rPr>
          <w:lang w:val="fr-FR"/>
        </w:rPr>
        <w:instrText>XE "Core Infrastructure Server Suite Datacenter"</w:instrText>
      </w:r>
      <w:r>
        <w:fldChar w:fldCharType="end"/>
      </w:r>
    </w:p>
    <w:p w14:paraId="21DF7CEA" w14:textId="77777777" w:rsidR="000A570B" w:rsidRPr="00492632" w:rsidRDefault="000A570B" w:rsidP="000A570B">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3D4C90" w14:paraId="7A7706AD" w14:textId="77777777" w:rsidTr="00AE7BEF">
        <w:tc>
          <w:tcPr>
            <w:tcW w:w="2477" w:type="pct"/>
          </w:tcPr>
          <w:p w14:paraId="15C7E35E" w14:textId="7A9BB2E1" w:rsidR="000A570B" w:rsidRPr="006250BD" w:rsidRDefault="005E52C7" w:rsidP="00AE7BEF">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Movilidad de Licencias en Granjas de Servidores: </w:t>
            </w:r>
            <w:r w:rsidRPr="006250BD">
              <w:rPr>
                <w:rFonts w:ascii="Arial Narrow" w:hAnsi="Arial Narrow"/>
                <w:b/>
                <w:color w:val="404040" w:themeColor="text1" w:themeTint="BF"/>
                <w:sz w:val="18"/>
                <w:lang w:val="es-ES"/>
              </w:rPr>
              <w:t xml:space="preserve">No </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proofErr w:type="spellStart"/>
            <w:r>
              <w:rPr>
                <w:rFonts w:ascii="Arial Narrow" w:hAnsi="Arial Narrow"/>
                <w:color w:val="404040" w:themeColor="text1" w:themeTint="BF"/>
                <w:sz w:val="18"/>
              </w:rPr>
              <w:t>Ver</w:t>
            </w:r>
            <w:proofErr w:type="spellEnd"/>
            <w:r>
              <w:rPr>
                <w:rFonts w:ascii="Arial Narrow" w:hAnsi="Arial Narrow"/>
                <w:color w:val="404040" w:themeColor="text1" w:themeTint="BF"/>
                <w:sz w:val="18"/>
              </w:rPr>
              <w:t xml:space="preserve"> </w:t>
            </w:r>
            <w:proofErr w:type="spellStart"/>
            <w:r>
              <w:rPr>
                <w:rFonts w:ascii="Arial Narrow" w:hAnsi="Arial Narrow"/>
                <w:color w:val="404040" w:themeColor="text1" w:themeTint="BF"/>
                <w:sz w:val="18"/>
              </w:rPr>
              <w:t>Notificación</w:t>
            </w:r>
            <w:proofErr w:type="spellEnd"/>
            <w:r>
              <w:rPr>
                <w:rFonts w:ascii="Arial Narrow" w:hAnsi="Arial Narrow"/>
                <w:color w:val="404040" w:themeColor="text1" w:themeTint="BF"/>
                <w:sz w:val="18"/>
              </w:rPr>
              <w:t xml:space="preserve"> </w:t>
            </w:r>
            <w:proofErr w:type="spellStart"/>
            <w:r>
              <w:rPr>
                <w:rFonts w:ascii="Arial Narrow" w:hAnsi="Arial Narrow"/>
                <w:color w:val="404040" w:themeColor="text1" w:themeTint="BF"/>
                <w:sz w:val="18"/>
              </w:rPr>
              <w:t>Aplicable</w:t>
            </w:r>
            <w:proofErr w:type="spellEnd"/>
            <w:r>
              <w:rPr>
                <w:rFonts w:ascii="Arial Narrow" w:hAnsi="Arial Narrow"/>
                <w:color w:val="404040" w:themeColor="text1" w:themeTint="BF"/>
                <w:sz w:val="18"/>
              </w:rPr>
              <w:t xml:space="preserve">: </w:t>
            </w:r>
            <w:r>
              <w:rPr>
                <w:rFonts w:ascii="Arial Narrow" w:hAnsi="Arial Narrow"/>
                <w:b/>
                <w:color w:val="404040" w:themeColor="text1" w:themeTint="BF"/>
                <w:sz w:val="18"/>
              </w:rPr>
              <w:t>No</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w:t>
            </w:r>
            <w:proofErr w:type="spellStart"/>
            <w:r>
              <w:rPr>
                <w:rFonts w:ascii="Arial Narrow" w:hAnsi="Arial Narrow"/>
                <w:color w:val="404040" w:themeColor="text1" w:themeTint="BF"/>
                <w:sz w:val="18"/>
              </w:rPr>
              <w:t>Adicional</w:t>
            </w:r>
            <w:proofErr w:type="spellEnd"/>
            <w:r>
              <w:rPr>
                <w:rFonts w:ascii="Arial Narrow" w:hAnsi="Arial Narrow"/>
                <w:color w:val="404040" w:themeColor="text1" w:themeTint="BF"/>
                <w:sz w:val="18"/>
              </w:rPr>
              <w:t>/</w:t>
            </w:r>
            <w:proofErr w:type="spellStart"/>
            <w:r>
              <w:rPr>
                <w:rFonts w:ascii="Arial Narrow" w:hAnsi="Arial Narrow"/>
                <w:color w:val="404040" w:themeColor="text1" w:themeTint="BF"/>
                <w:sz w:val="18"/>
              </w:rPr>
              <w:t>Cliente</w:t>
            </w:r>
            <w:proofErr w:type="spellEnd"/>
            <w:r>
              <w:rPr>
                <w:rFonts w:ascii="Arial Narrow" w:hAnsi="Arial Narrow"/>
                <w:color w:val="404040" w:themeColor="text1" w:themeTint="BF"/>
                <w:sz w:val="18"/>
              </w:rPr>
              <w:t xml:space="preserve">: </w:t>
            </w:r>
            <w:r>
              <w:rPr>
                <w:rFonts w:ascii="Arial Narrow" w:hAnsi="Arial Narrow"/>
                <w:b/>
                <w:color w:val="404040" w:themeColor="text1" w:themeTint="BF"/>
                <w:sz w:val="18"/>
              </w:rPr>
              <w:t>No</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77777777" w:rsidR="000A570B" w:rsidRPr="003D4C90" w:rsidRDefault="000A570B" w:rsidP="000A570B">
      <w:pPr>
        <w:pStyle w:val="PURADDITIONALTERMSHEADERMB"/>
      </w:pPr>
      <w:proofErr w:type="spellStart"/>
      <w:r>
        <w:t>Términos</w:t>
      </w:r>
      <w:proofErr w:type="spellEnd"/>
      <w:r>
        <w:t xml:space="preserve"> </w:t>
      </w:r>
      <w:proofErr w:type="spellStart"/>
      <w:r>
        <w:t>Adicionales</w:t>
      </w:r>
      <w:proofErr w:type="spellEnd"/>
      <w:r>
        <w:t xml:space="preserve">: </w:t>
      </w:r>
    </w:p>
    <w:p w14:paraId="4A18C433" w14:textId="77777777" w:rsidR="000A570B" w:rsidRPr="003D4C90" w:rsidRDefault="000A570B" w:rsidP="000A570B">
      <w:pPr>
        <w:pStyle w:val="PURBlueStrong"/>
        <w:rPr>
          <w:color w:val="404040" w:themeColor="text1" w:themeTint="BF"/>
        </w:rPr>
      </w:pPr>
      <w:proofErr w:type="spellStart"/>
      <w:r>
        <w:t>Conjunto</w:t>
      </w:r>
      <w:proofErr w:type="spellEnd"/>
      <w:r>
        <w:t xml:space="preserve"> de </w:t>
      </w:r>
      <w:proofErr w:type="spellStart"/>
      <w:r>
        <w:t>Productos</w:t>
      </w:r>
      <w:proofErr w:type="spellEnd"/>
    </w:p>
    <w:p w14:paraId="332BB776" w14:textId="12B0631A" w:rsidR="000A570B" w:rsidRPr="00492632" w:rsidRDefault="000A570B" w:rsidP="000A570B">
      <w:pPr>
        <w:pStyle w:val="PURBody-Indented"/>
        <w:rPr>
          <w:lang w:val="es-ES"/>
        </w:rPr>
      </w:pPr>
      <w:r w:rsidRPr="00492632">
        <w:rPr>
          <w:lang w:val="es-ES"/>
        </w:rPr>
        <w:t xml:space="preserve">Core </w:t>
      </w:r>
      <w:proofErr w:type="spellStart"/>
      <w:r w:rsidRPr="00492632">
        <w:rPr>
          <w:lang w:val="es-ES"/>
        </w:rPr>
        <w:t>Infrastructure</w:t>
      </w:r>
      <w:proofErr w:type="spellEnd"/>
      <w:r w:rsidRPr="00492632">
        <w:rPr>
          <w:lang w:val="es-ES"/>
        </w:rPr>
        <w:t xml:space="preserve"> Server Suite </w:t>
      </w:r>
      <w:proofErr w:type="spellStart"/>
      <w:r w:rsidRPr="00492632">
        <w:rPr>
          <w:lang w:val="es-ES"/>
        </w:rPr>
        <w:t>Datacenter</w:t>
      </w:r>
      <w:proofErr w:type="spellEnd"/>
      <w:r w:rsidRPr="00492632">
        <w:rPr>
          <w:lang w:val="es-ES"/>
        </w:rPr>
        <w:t xml:space="preserve"> incluye los derechos de uso de varios productos. La licencia concede los derechos para utilizar software en un servidor para administrar el software que se ejecuta en ese servidor. Los mismos productos también están disponibles bajo licencias individuales de software y de administración como se describe en otras secciones de estos derechos de uso de los productos. Usted tiene derecho a utilizar los productos incluidos en el conjunto como lo permite esta sección.</w:t>
      </w:r>
    </w:p>
    <w:p w14:paraId="2F2A0907" w14:textId="72638313" w:rsidR="000A570B" w:rsidRPr="00492632" w:rsidRDefault="000A570B" w:rsidP="000A570B">
      <w:pPr>
        <w:pStyle w:val="PURBody-Indented"/>
        <w:rPr>
          <w:lang w:val="es-ES"/>
        </w:rPr>
      </w:pPr>
      <w:r w:rsidRPr="00492632">
        <w:rPr>
          <w:lang w:val="es-ES"/>
        </w:rPr>
        <w:t xml:space="preserve">Al adquirir una licencia para Core </w:t>
      </w:r>
      <w:proofErr w:type="spellStart"/>
      <w:r w:rsidRPr="00492632">
        <w:rPr>
          <w:lang w:val="es-ES"/>
        </w:rPr>
        <w:t>Infrastructure</w:t>
      </w:r>
      <w:proofErr w:type="spellEnd"/>
      <w:r w:rsidRPr="00492632">
        <w:rPr>
          <w:lang w:val="es-ES"/>
        </w:rPr>
        <w:t xml:space="preserve"> Server Suite </w:t>
      </w:r>
      <w:proofErr w:type="spellStart"/>
      <w:r w:rsidRPr="00492632">
        <w:rPr>
          <w:lang w:val="es-ES"/>
        </w:rPr>
        <w:t>Datacenter</w:t>
      </w:r>
      <w:proofErr w:type="spellEnd"/>
      <w:r w:rsidRPr="00492632">
        <w:rPr>
          <w:lang w:val="es-ES"/>
        </w:rPr>
        <w:t>, usted adquiere una única licencia que puede cederse a un dispositivo o servidor individual. No adquiere un conjunto de licencias individuales de software y de administración para los productos incluidos en el conjunto de productos.</w:t>
      </w:r>
    </w:p>
    <w:p w14:paraId="7AA91F3E" w14:textId="77777777" w:rsidR="000A570B" w:rsidRPr="00A748AB" w:rsidRDefault="000A570B" w:rsidP="000A570B">
      <w:pPr>
        <w:pStyle w:val="PURBlueStrong"/>
        <w:rPr>
          <w:lang w:val="fr-FR"/>
        </w:rPr>
      </w:pPr>
      <w:proofErr w:type="spellStart"/>
      <w:r w:rsidRPr="00492632">
        <w:rPr>
          <w:lang w:val="fr-FR"/>
        </w:rPr>
        <w:t>Core</w:t>
      </w:r>
      <w:proofErr w:type="spellEnd"/>
      <w:r w:rsidRPr="00492632">
        <w:rPr>
          <w:lang w:val="fr-FR"/>
        </w:rPr>
        <w:t xml:space="preserve"> Infrastructure Server Suite Datacenter (CIS)</w:t>
      </w:r>
    </w:p>
    <w:p w14:paraId="45207539" w14:textId="77777777" w:rsidR="000A570B" w:rsidRPr="00492632" w:rsidRDefault="000A570B" w:rsidP="000A570B">
      <w:pPr>
        <w:ind w:left="270"/>
        <w:rPr>
          <w:rFonts w:cs="Arial"/>
          <w:color w:val="404040" w:themeColor="text1" w:themeTint="BF"/>
          <w:sz w:val="18"/>
          <w:lang w:val="es-ES"/>
        </w:rPr>
      </w:pPr>
      <w:r w:rsidRPr="00492632">
        <w:rPr>
          <w:rFonts w:cs="Arial"/>
          <w:b/>
          <w:color w:val="404040" w:themeColor="text1" w:themeTint="BF"/>
          <w:sz w:val="18"/>
          <w:lang w:val="es-ES"/>
        </w:rPr>
        <w:t>Definiciones</w:t>
      </w:r>
      <w:r w:rsidRPr="00492632">
        <w:rPr>
          <w:b/>
          <w:color w:val="404040" w:themeColor="text1" w:themeTint="BF"/>
          <w:sz w:val="18"/>
          <w:lang w:val="es-ES"/>
        </w:rPr>
        <w:t>.</w:t>
      </w:r>
      <w:r w:rsidRPr="00492632">
        <w:rPr>
          <w:rFonts w:cs="Arial"/>
          <w:color w:val="404040" w:themeColor="text1" w:themeTint="BF"/>
          <w:sz w:val="18"/>
          <w:lang w:val="es-ES"/>
        </w:rPr>
        <w:t xml:space="preserve"> “Software de Core </w:t>
      </w:r>
      <w:proofErr w:type="spellStart"/>
      <w:r w:rsidRPr="00492632">
        <w:rPr>
          <w:rFonts w:cs="Arial"/>
          <w:color w:val="404040" w:themeColor="text1" w:themeTint="BF"/>
          <w:sz w:val="18"/>
          <w:lang w:val="es-ES"/>
        </w:rPr>
        <w:t>Infrastructure</w:t>
      </w:r>
      <w:proofErr w:type="spellEnd"/>
      <w:r w:rsidRPr="00492632">
        <w:rPr>
          <w:rFonts w:cs="Arial"/>
          <w:color w:val="404040" w:themeColor="text1" w:themeTint="BF"/>
          <w:sz w:val="18"/>
          <w:lang w:val="es-ES"/>
        </w:rPr>
        <w:t xml:space="preserve"> Server (“CIS”)” en el contexto de una licencia de CIS Suite </w:t>
      </w:r>
      <w:proofErr w:type="spellStart"/>
      <w:r w:rsidRPr="00492632">
        <w:rPr>
          <w:rFonts w:cs="Arial"/>
          <w:color w:val="404040" w:themeColor="text1" w:themeTint="BF"/>
          <w:sz w:val="18"/>
          <w:lang w:val="es-ES"/>
        </w:rPr>
        <w:t>Datacenter</w:t>
      </w:r>
      <w:proofErr w:type="spellEnd"/>
      <w:r w:rsidRPr="00492632">
        <w:rPr>
          <w:rFonts w:cs="Arial"/>
          <w:color w:val="404040" w:themeColor="text1" w:themeTint="BF"/>
          <w:sz w:val="18"/>
          <w:lang w:val="es-ES"/>
        </w:rPr>
        <w:t xml:space="preserve"> es el software de Microsoft para el que se le han concedido derechos de uso, acceso o administración bajo la licencia de CIS Suite </w:t>
      </w:r>
      <w:proofErr w:type="spellStart"/>
      <w:r w:rsidRPr="00492632">
        <w:rPr>
          <w:rFonts w:cs="Arial"/>
          <w:color w:val="404040" w:themeColor="text1" w:themeTint="BF"/>
          <w:sz w:val="18"/>
          <w:lang w:val="es-ES"/>
        </w:rPr>
        <w:t>Datacenter</w:t>
      </w:r>
      <w:proofErr w:type="spellEnd"/>
      <w:r w:rsidRPr="00492632">
        <w:rPr>
          <w:rFonts w:cs="Arial"/>
          <w:color w:val="404040" w:themeColor="text1" w:themeTint="BF"/>
          <w:sz w:val="18"/>
          <w:lang w:val="es-ES"/>
        </w:rPr>
        <w:t>. El software de CIS incluye las últimas versiones de ese software disponibles (y cualquier versión anterior).</w:t>
      </w:r>
    </w:p>
    <w:p w14:paraId="1272E742" w14:textId="77777777" w:rsidR="00570135" w:rsidRPr="00492632" w:rsidRDefault="00570135" w:rsidP="00570135">
      <w:pPr>
        <w:pStyle w:val="PURBlueStrong-Indented"/>
        <w:rPr>
          <w:lang w:val="es-ES"/>
        </w:rPr>
      </w:pPr>
      <w:r w:rsidRPr="00492632">
        <w:rPr>
          <w:lang w:val="es-ES"/>
        </w:rPr>
        <w:t>Derechos de Uso Aplicables</w:t>
      </w:r>
    </w:p>
    <w:p w14:paraId="5D1E7F14" w14:textId="207B4842" w:rsidR="00570135" w:rsidRPr="00492632" w:rsidRDefault="00570135" w:rsidP="002448BE">
      <w:pPr>
        <w:pStyle w:val="PURBody-Indented"/>
        <w:rPr>
          <w:lang w:val="es-ES"/>
        </w:rPr>
      </w:pPr>
      <w:r w:rsidRPr="00492632">
        <w:rPr>
          <w:lang w:val="es-ES"/>
        </w:rPr>
        <w:t xml:space="preserve">Su acceso y uso del software de CIS se rige por los términos de licencia aplicables al software de CIS, según las modificaciones </w:t>
      </w:r>
      <w:r w:rsidR="00623185">
        <w:rPr>
          <w:lang w:val="es-ES"/>
        </w:rPr>
        <w:br/>
      </w:r>
      <w:r w:rsidRPr="00492632">
        <w:rPr>
          <w:lang w:val="es-ES"/>
        </w:rPr>
        <w:t>de estos términos de licencia. Deberá asignar una licencia por cada procesador físico en cada servidor en el que ejecute software de CIS.</w:t>
      </w:r>
    </w:p>
    <w:p w14:paraId="75FE13A1" w14:textId="77777777" w:rsidR="00570135" w:rsidRDefault="00570135" w:rsidP="00570135">
      <w:pPr>
        <w:pStyle w:val="PURBlueStrong-Indented"/>
      </w:pPr>
      <w:r>
        <w:lastRenderedPageBreak/>
        <w:t xml:space="preserve">Software de CIS </w:t>
      </w:r>
      <w:proofErr w:type="spellStart"/>
      <w:r>
        <w:t>Incluido</w:t>
      </w:r>
      <w:proofErr w:type="spellEnd"/>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1735ABA1" w:rsidR="00570135" w:rsidRPr="00492632" w:rsidRDefault="00570135" w:rsidP="00570135">
      <w:pPr>
        <w:pStyle w:val="PURBody-Indented"/>
        <w:rPr>
          <w:lang w:val="es-ES"/>
        </w:rPr>
      </w:pPr>
      <w:r w:rsidRPr="00492632">
        <w:rPr>
          <w:b/>
          <w:lang w:val="es-ES"/>
        </w:rPr>
        <w:t xml:space="preserve">Windows Server </w:t>
      </w:r>
      <w:proofErr w:type="spellStart"/>
      <w:r w:rsidRPr="00492632">
        <w:rPr>
          <w:b/>
          <w:lang w:val="es-ES"/>
        </w:rPr>
        <w:t>Datacenter</w:t>
      </w:r>
      <w:proofErr w:type="spellEnd"/>
      <w:r w:rsidRPr="00492632">
        <w:rPr>
          <w:b/>
          <w:lang w:val="es-ES"/>
        </w:rPr>
        <w:t xml:space="preserve">: </w:t>
      </w:r>
      <w:r w:rsidRPr="00492632">
        <w:rPr>
          <w:lang w:val="es-ES"/>
        </w:rPr>
        <w:t xml:space="preserve">Puede ejecutar cualquier número de instancias del Windows Server </w:t>
      </w:r>
      <w:proofErr w:type="spellStart"/>
      <w:r w:rsidRPr="00492632">
        <w:rPr>
          <w:lang w:val="es-ES"/>
        </w:rPr>
        <w:t>Datacenter</w:t>
      </w:r>
      <w:proofErr w:type="spellEnd"/>
      <w:r w:rsidRPr="00492632">
        <w:rPr>
          <w:lang w:val="es-ES"/>
        </w:rPr>
        <w:t xml:space="preserve"> en cualquier número de entornos de sistema operativo (u </w:t>
      </w:r>
      <w:proofErr w:type="spellStart"/>
      <w:r w:rsidRPr="00492632">
        <w:rPr>
          <w:lang w:val="es-ES"/>
        </w:rPr>
        <w:t>OSEs</w:t>
      </w:r>
      <w:proofErr w:type="spellEnd"/>
      <w:r w:rsidRPr="00492632">
        <w:rPr>
          <w:lang w:val="es-ES"/>
        </w:rPr>
        <w:t>) en cada servidor con licencia.</w:t>
      </w:r>
    </w:p>
    <w:p w14:paraId="5F46279B" w14:textId="46D3A4C8" w:rsidR="00570135" w:rsidRPr="00492632" w:rsidRDefault="00570135" w:rsidP="00570135">
      <w:pPr>
        <w:pStyle w:val="PURBody-Indented"/>
        <w:rPr>
          <w:lang w:val="es-ES"/>
        </w:rPr>
      </w:pPr>
      <w:r w:rsidRPr="00492632">
        <w:rPr>
          <w:b/>
          <w:lang w:val="es-ES"/>
        </w:rPr>
        <w:t xml:space="preserve">Licencias de Administración: </w:t>
      </w:r>
      <w:r w:rsidRPr="00492632">
        <w:rPr>
          <w:lang w:val="es-ES"/>
        </w:rPr>
        <w:t xml:space="preserve">Se considerará que ha asignado al servidor con licencia un número de licencias de </w:t>
      </w:r>
      <w:proofErr w:type="spellStart"/>
      <w:r w:rsidRPr="00492632">
        <w:rPr>
          <w:lang w:val="es-ES"/>
        </w:rPr>
        <w:t>System</w:t>
      </w:r>
      <w:proofErr w:type="spellEnd"/>
      <w:r w:rsidRPr="00492632">
        <w:rPr>
          <w:lang w:val="es-ES"/>
        </w:rPr>
        <w:t xml:space="preserve"> Center Server </w:t>
      </w:r>
      <w:proofErr w:type="spellStart"/>
      <w:r w:rsidRPr="00492632">
        <w:rPr>
          <w:lang w:val="es-ES"/>
        </w:rPr>
        <w:t>Datacenter</w:t>
      </w:r>
      <w:proofErr w:type="spellEnd"/>
      <w:r w:rsidRPr="00492632">
        <w:rPr>
          <w:lang w:val="es-ES"/>
        </w:rPr>
        <w:t xml:space="preserve"> igual al número de licencias de CIS Suite </w:t>
      </w:r>
      <w:proofErr w:type="spellStart"/>
      <w:r w:rsidRPr="00492632">
        <w:rPr>
          <w:lang w:val="es-ES"/>
        </w:rPr>
        <w:t>Datacenter</w:t>
      </w:r>
      <w:proofErr w:type="spellEnd"/>
      <w:r w:rsidRPr="00492632">
        <w:rPr>
          <w:lang w:val="es-ES"/>
        </w:rPr>
        <w:t xml:space="preserve"> asignadas al servidor.</w:t>
      </w:r>
    </w:p>
    <w:p w14:paraId="4202FE3B" w14:textId="7D4E4635" w:rsidR="007C3F0F" w:rsidRPr="00492632" w:rsidRDefault="007C3F0F" w:rsidP="005365C8">
      <w:pPr>
        <w:pStyle w:val="PURBullet-Indented"/>
        <w:ind w:left="540" w:hanging="270"/>
        <w:rPr>
          <w:lang w:val="es-ES"/>
        </w:rPr>
      </w:pPr>
      <w:r w:rsidRPr="00492632">
        <w:rPr>
          <w:lang w:val="es-ES"/>
        </w:rPr>
        <w:t xml:space="preserve">Puede utilizar el software de </w:t>
      </w:r>
      <w:proofErr w:type="spellStart"/>
      <w:r w:rsidRPr="00492632">
        <w:rPr>
          <w:lang w:val="es-ES"/>
        </w:rPr>
        <w:t>System</w:t>
      </w:r>
      <w:proofErr w:type="spellEnd"/>
      <w:r w:rsidRPr="00492632">
        <w:rPr>
          <w:lang w:val="es-ES"/>
        </w:rPr>
        <w:t xml:space="preserve"> Center incluido en el Software de CIS para administrar cualquier OSE en cualquier de sus dispositivos sin licencia con CIS Suite, siempre que usted o sus usuarios adquieran por separado y cedan licencias de administración tal y como se contempla en los Derechos de Uso del Proveedor de Servicios o en los Derechos de Uso de Productos de Licencias por Volumen correspondientes a dicho software.</w:t>
      </w:r>
    </w:p>
    <w:p w14:paraId="216A3EA0" w14:textId="77777777" w:rsidR="00570135" w:rsidRDefault="00570135" w:rsidP="00570135">
      <w:pPr>
        <w:pStyle w:val="PURBlueStrong-Indented"/>
      </w:pPr>
      <w:proofErr w:type="spellStart"/>
      <w:r>
        <w:t>Términos</w:t>
      </w:r>
      <w:proofErr w:type="spellEnd"/>
      <w:r>
        <w:t xml:space="preserve"> </w:t>
      </w:r>
      <w:proofErr w:type="spellStart"/>
      <w:r>
        <w:t>Adicionales</w:t>
      </w:r>
      <w:proofErr w:type="spellEnd"/>
    </w:p>
    <w:p w14:paraId="03F14763" w14:textId="39002AEF" w:rsidR="00570135" w:rsidRPr="00492632" w:rsidRDefault="00570135" w:rsidP="003B5A77">
      <w:pPr>
        <w:pStyle w:val="PURBullet-Indented"/>
        <w:numPr>
          <w:ilvl w:val="0"/>
          <w:numId w:val="8"/>
        </w:numPr>
        <w:rPr>
          <w:lang w:val="es-ES"/>
        </w:rPr>
      </w:pPr>
      <w:r w:rsidRPr="00492632">
        <w:rPr>
          <w:lang w:val="es-ES"/>
        </w:rPr>
        <w:t>A pesar de cualquier disposición en sentido contrario en su contrato de licencia y los Términos de Licencia Universales en estos Derechos de Uso del Proveedor de Servicio acerca de actualizar y cambiar a una versión anterior de los componentes por separado, puede ejecutar una versión anterior o una edición inferior de cualquiera de los productos individuales incluidos en la CIS Suite conforme se permite en los términos de licencia para ese producto en los Derechos de Uso del Proveedor de Servicio.</w:t>
      </w:r>
    </w:p>
    <w:p w14:paraId="5A4C4A79" w14:textId="792CCA1B" w:rsidR="00570135" w:rsidRPr="00492632" w:rsidRDefault="00570135" w:rsidP="003B5A77">
      <w:pPr>
        <w:pStyle w:val="PURBullet-Indented"/>
        <w:numPr>
          <w:ilvl w:val="0"/>
          <w:numId w:val="8"/>
        </w:numPr>
        <w:rPr>
          <w:lang w:val="es-ES"/>
        </w:rPr>
      </w:pPr>
      <w:r w:rsidRPr="00492632">
        <w:rPr>
          <w:lang w:val="es-ES"/>
        </w:rPr>
        <w:t>Todos los demás requisitos, según lo establecido en los Derechos de Uso del Proveedor de Servicio, siguen teniendo plena fuerza y vigor.</w:t>
      </w:r>
    </w:p>
    <w:bookmarkStart w:id="73" w:name="_Toc299524950"/>
    <w:bookmarkStart w:id="74" w:name="_Toc299531302"/>
    <w:bookmarkStart w:id="75" w:name="_Toc299531410"/>
    <w:bookmarkStart w:id="76" w:name="_Toc299531518"/>
    <w:bookmarkStart w:id="77" w:name="_Toc299957127"/>
    <w:p w14:paraId="120A855A" w14:textId="4E33EE62" w:rsidR="00A748AB" w:rsidRPr="00492632" w:rsidRDefault="00A748AB" w:rsidP="00804A06">
      <w:pPr>
        <w:pStyle w:val="PURBreadcrumb"/>
        <w:keepNext w:val="0"/>
        <w:rPr>
          <w:rFonts w:ascii="Arial Narrow" w:hAnsi="Arial Narrow"/>
          <w:sz w:val="16"/>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77ED980" w14:textId="78BEABB0" w:rsidR="002E2D76" w:rsidRPr="00A748AB" w:rsidRDefault="002E2D76" w:rsidP="002E2D76">
      <w:pPr>
        <w:pStyle w:val="PURProductName"/>
        <w:rPr>
          <w:lang w:val="fr-FR"/>
        </w:rPr>
      </w:pPr>
      <w:bookmarkStart w:id="78" w:name="_Toc346536836"/>
      <w:bookmarkStart w:id="79" w:name="_Toc339280303"/>
      <w:bookmarkStart w:id="80" w:name="_Toc339280365"/>
      <w:bookmarkStart w:id="81" w:name="_Toc363552774"/>
      <w:bookmarkStart w:id="82" w:name="_Toc363552839"/>
      <w:bookmarkStart w:id="83" w:name="_Toc378682219"/>
      <w:bookmarkStart w:id="84" w:name="_Toc378682239"/>
      <w:bookmarkStart w:id="85" w:name="_Toc371268251"/>
      <w:bookmarkStart w:id="86" w:name="_Toc371268318"/>
      <w:bookmarkStart w:id="87" w:name="_Toc379278454"/>
      <w:bookmarkStart w:id="88" w:name="_Toc379278518"/>
      <w:bookmarkStart w:id="89" w:name="_Toc428366863"/>
      <w:bookmarkStart w:id="90" w:name="_Toc428366884"/>
      <w:proofErr w:type="spellStart"/>
      <w:r w:rsidRPr="00492632">
        <w:rPr>
          <w:lang w:val="fr-FR"/>
        </w:rPr>
        <w:t>Core</w:t>
      </w:r>
      <w:proofErr w:type="spellEnd"/>
      <w:r w:rsidRPr="00492632">
        <w:rPr>
          <w:lang w:val="fr-FR"/>
        </w:rPr>
        <w:t xml:space="preserve"> Infrastructure Server Suite Standard</w:t>
      </w:r>
      <w:bookmarkEnd w:id="78"/>
      <w:bookmarkEnd w:id="79"/>
      <w:bookmarkEnd w:id="80"/>
      <w:bookmarkEnd w:id="81"/>
      <w:bookmarkEnd w:id="82"/>
      <w:bookmarkEnd w:id="83"/>
      <w:bookmarkEnd w:id="84"/>
      <w:bookmarkEnd w:id="85"/>
      <w:bookmarkEnd w:id="86"/>
      <w:bookmarkEnd w:id="87"/>
      <w:bookmarkEnd w:id="88"/>
      <w:bookmarkEnd w:id="89"/>
      <w:bookmarkEnd w:id="90"/>
      <w:r>
        <w:fldChar w:fldCharType="begin"/>
      </w:r>
      <w:r w:rsidRPr="00492632">
        <w:rPr>
          <w:lang w:val="fr-FR"/>
        </w:rPr>
        <w:instrText>XE "Core Infrastructure Server Suite Standard"</w:instrText>
      </w:r>
      <w:r>
        <w:fldChar w:fldCharType="end"/>
      </w:r>
    </w:p>
    <w:p w14:paraId="186AD7A6" w14:textId="77777777" w:rsidR="002E2D76" w:rsidRPr="00492632" w:rsidRDefault="002E2D76" w:rsidP="002E2D76">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3D4C90" w14:paraId="553CB6E3" w14:textId="77777777" w:rsidTr="00984DEA">
        <w:tc>
          <w:tcPr>
            <w:tcW w:w="2477" w:type="pct"/>
          </w:tcPr>
          <w:p w14:paraId="55DFAE1B" w14:textId="77777777" w:rsidR="002E2D76" w:rsidRPr="006250BD" w:rsidRDefault="002E2D76" w:rsidP="00984DEA">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Movilidad de Licencias en Granjas de Servidores: </w:t>
            </w:r>
            <w:r w:rsidRPr="006250BD">
              <w:rPr>
                <w:rFonts w:ascii="Arial Narrow" w:hAnsi="Arial Narrow"/>
                <w:b/>
                <w:color w:val="404040" w:themeColor="text1" w:themeTint="BF"/>
                <w:sz w:val="18"/>
                <w:lang w:val="es-ES"/>
              </w:rPr>
              <w:t xml:space="preserve">No </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proofErr w:type="spellStart"/>
            <w:r>
              <w:rPr>
                <w:rFonts w:ascii="Arial Narrow" w:hAnsi="Arial Narrow"/>
                <w:color w:val="404040" w:themeColor="text1" w:themeTint="BF"/>
                <w:sz w:val="18"/>
              </w:rPr>
              <w:t>Ver</w:t>
            </w:r>
            <w:proofErr w:type="spellEnd"/>
            <w:r>
              <w:rPr>
                <w:rFonts w:ascii="Arial Narrow" w:hAnsi="Arial Narrow"/>
                <w:color w:val="404040" w:themeColor="text1" w:themeTint="BF"/>
                <w:sz w:val="18"/>
              </w:rPr>
              <w:t xml:space="preserve"> </w:t>
            </w:r>
            <w:proofErr w:type="spellStart"/>
            <w:r>
              <w:rPr>
                <w:rFonts w:ascii="Arial Narrow" w:hAnsi="Arial Narrow"/>
                <w:color w:val="404040" w:themeColor="text1" w:themeTint="BF"/>
                <w:sz w:val="18"/>
              </w:rPr>
              <w:t>Notificación</w:t>
            </w:r>
            <w:proofErr w:type="spellEnd"/>
            <w:r>
              <w:rPr>
                <w:rFonts w:ascii="Arial Narrow" w:hAnsi="Arial Narrow"/>
                <w:color w:val="404040" w:themeColor="text1" w:themeTint="BF"/>
                <w:sz w:val="18"/>
              </w:rPr>
              <w:t xml:space="preserve"> </w:t>
            </w:r>
            <w:proofErr w:type="spellStart"/>
            <w:r>
              <w:rPr>
                <w:rFonts w:ascii="Arial Narrow" w:hAnsi="Arial Narrow"/>
                <w:color w:val="404040" w:themeColor="text1" w:themeTint="BF"/>
                <w:sz w:val="18"/>
              </w:rPr>
              <w:t>Aplicable</w:t>
            </w:r>
            <w:proofErr w:type="spellEnd"/>
            <w:r>
              <w:rPr>
                <w:rFonts w:ascii="Arial Narrow" w:hAnsi="Arial Narrow"/>
                <w:color w:val="404040" w:themeColor="text1" w:themeTint="BF"/>
                <w:sz w:val="18"/>
              </w:rPr>
              <w:t xml:space="preserve">: </w:t>
            </w:r>
            <w:r>
              <w:rPr>
                <w:rFonts w:ascii="Arial Narrow" w:hAnsi="Arial Narrow"/>
                <w:b/>
                <w:color w:val="404040" w:themeColor="text1" w:themeTint="BF"/>
                <w:sz w:val="18"/>
              </w:rPr>
              <w:t>No</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w:t>
            </w:r>
            <w:proofErr w:type="spellStart"/>
            <w:r>
              <w:rPr>
                <w:rFonts w:ascii="Arial Narrow" w:hAnsi="Arial Narrow"/>
                <w:color w:val="404040" w:themeColor="text1" w:themeTint="BF"/>
                <w:sz w:val="18"/>
              </w:rPr>
              <w:t>Adicional</w:t>
            </w:r>
            <w:proofErr w:type="spellEnd"/>
            <w:r>
              <w:rPr>
                <w:rFonts w:ascii="Arial Narrow" w:hAnsi="Arial Narrow"/>
                <w:color w:val="404040" w:themeColor="text1" w:themeTint="BF"/>
                <w:sz w:val="18"/>
              </w:rPr>
              <w:t>/</w:t>
            </w:r>
            <w:proofErr w:type="spellStart"/>
            <w:r>
              <w:rPr>
                <w:rFonts w:ascii="Arial Narrow" w:hAnsi="Arial Narrow"/>
                <w:color w:val="404040" w:themeColor="text1" w:themeTint="BF"/>
                <w:sz w:val="18"/>
              </w:rPr>
              <w:t>Cliente</w:t>
            </w:r>
            <w:proofErr w:type="spellEnd"/>
            <w:r>
              <w:rPr>
                <w:rFonts w:ascii="Arial Narrow" w:hAnsi="Arial Narrow"/>
                <w:color w:val="404040" w:themeColor="text1" w:themeTint="BF"/>
                <w:sz w:val="18"/>
              </w:rPr>
              <w:t xml:space="preserve">: </w:t>
            </w:r>
            <w:r>
              <w:rPr>
                <w:rFonts w:ascii="Arial Narrow" w:hAnsi="Arial Narrow"/>
                <w:b/>
                <w:color w:val="404040" w:themeColor="text1" w:themeTint="BF"/>
                <w:sz w:val="18"/>
              </w:rPr>
              <w:t>No</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proofErr w:type="spellStart"/>
      <w:r>
        <w:t>Términos</w:t>
      </w:r>
      <w:proofErr w:type="spellEnd"/>
      <w:r>
        <w:t xml:space="preserve"> </w:t>
      </w:r>
      <w:proofErr w:type="spellStart"/>
      <w:r>
        <w:t>Adicionales</w:t>
      </w:r>
      <w:proofErr w:type="spellEnd"/>
      <w:r>
        <w:t xml:space="preserve">: </w:t>
      </w:r>
    </w:p>
    <w:p w14:paraId="2D4DD645" w14:textId="77777777" w:rsidR="002E2D76" w:rsidRPr="003D4C90" w:rsidRDefault="002E2D76" w:rsidP="002E2D76">
      <w:pPr>
        <w:pStyle w:val="PURBlueStrong"/>
        <w:rPr>
          <w:color w:val="404040" w:themeColor="text1" w:themeTint="BF"/>
        </w:rPr>
      </w:pPr>
      <w:proofErr w:type="spellStart"/>
      <w:r>
        <w:t>Conjunto</w:t>
      </w:r>
      <w:proofErr w:type="spellEnd"/>
      <w:r>
        <w:t xml:space="preserve"> de </w:t>
      </w:r>
      <w:proofErr w:type="spellStart"/>
      <w:r>
        <w:t>Productos</w:t>
      </w:r>
      <w:proofErr w:type="spellEnd"/>
    </w:p>
    <w:p w14:paraId="1E21E744" w14:textId="60ACD95B" w:rsidR="002E2D76" w:rsidRPr="00492632" w:rsidRDefault="002E2D76" w:rsidP="002E2D76">
      <w:pPr>
        <w:pStyle w:val="PURBody-Indented"/>
        <w:rPr>
          <w:lang w:val="es-ES"/>
        </w:rPr>
      </w:pPr>
      <w:r w:rsidRPr="00492632">
        <w:rPr>
          <w:lang w:val="es-ES"/>
        </w:rPr>
        <w:t xml:space="preserve">Core </w:t>
      </w:r>
      <w:proofErr w:type="spellStart"/>
      <w:r w:rsidRPr="00492632">
        <w:rPr>
          <w:lang w:val="es-ES"/>
        </w:rPr>
        <w:t>Infrastructure</w:t>
      </w:r>
      <w:proofErr w:type="spellEnd"/>
      <w:r w:rsidRPr="00492632">
        <w:rPr>
          <w:lang w:val="es-ES"/>
        </w:rPr>
        <w:t xml:space="preserve"> Server Suite Standard incluye los derechos de uso de varios productos. La licencia concede los derechos para utilizar software en un servidor para administrar el software que se ejecuta en ese servidor. Los mismos productos también están disponibles bajo licencias individuales de software y de administración como se describe en otras secciones de estos derechos de uso de los productos. Usted tiene derecho a utilizar los productos incluidos en el conjunto como lo permite esta sección.</w:t>
      </w:r>
    </w:p>
    <w:p w14:paraId="15B1D926" w14:textId="4B5AF62A" w:rsidR="002E2D76" w:rsidRPr="00492632" w:rsidRDefault="002E2D76" w:rsidP="002E2D76">
      <w:pPr>
        <w:pStyle w:val="PURBody-Indented"/>
        <w:rPr>
          <w:lang w:val="es-ES"/>
        </w:rPr>
      </w:pPr>
      <w:r w:rsidRPr="00492632">
        <w:rPr>
          <w:lang w:val="es-ES"/>
        </w:rPr>
        <w:t xml:space="preserve">Al adquirir una licencia para Core </w:t>
      </w:r>
      <w:proofErr w:type="spellStart"/>
      <w:r w:rsidRPr="00492632">
        <w:rPr>
          <w:lang w:val="es-ES"/>
        </w:rPr>
        <w:t>Infrastructure</w:t>
      </w:r>
      <w:proofErr w:type="spellEnd"/>
      <w:r w:rsidRPr="00492632">
        <w:rPr>
          <w:lang w:val="es-ES"/>
        </w:rPr>
        <w:t xml:space="preserve"> Server Suite Standard, usted adquiere una única licencia que puede cederse a un dispositivo o servidor individual. No adquiere un conjunto de licencias individuales de software y de administración para los productos incluidos en el conjunto de productos.</w:t>
      </w:r>
    </w:p>
    <w:p w14:paraId="62E4382E" w14:textId="77777777" w:rsidR="002E2D76" w:rsidRPr="00A748AB" w:rsidRDefault="002E2D76" w:rsidP="002E2D76">
      <w:pPr>
        <w:pStyle w:val="PURBlueStrong"/>
        <w:rPr>
          <w:lang w:val="fr-FR"/>
        </w:rPr>
      </w:pPr>
      <w:proofErr w:type="spellStart"/>
      <w:r w:rsidRPr="00492632">
        <w:rPr>
          <w:lang w:val="fr-FR"/>
        </w:rPr>
        <w:t>Core</w:t>
      </w:r>
      <w:proofErr w:type="spellEnd"/>
      <w:r w:rsidRPr="00492632">
        <w:rPr>
          <w:lang w:val="fr-FR"/>
        </w:rPr>
        <w:t xml:space="preserve"> Infrastructure Server (CIS) Suite Standard</w:t>
      </w:r>
    </w:p>
    <w:p w14:paraId="684C3172" w14:textId="5BD73077" w:rsidR="002E2D76" w:rsidRPr="00492632" w:rsidRDefault="002E2D76" w:rsidP="002E2D76">
      <w:pPr>
        <w:ind w:left="270"/>
        <w:rPr>
          <w:rFonts w:cs="Arial"/>
          <w:color w:val="404040" w:themeColor="text1" w:themeTint="BF"/>
          <w:sz w:val="18"/>
          <w:lang w:val="es-ES"/>
        </w:rPr>
      </w:pPr>
      <w:r w:rsidRPr="00492632">
        <w:rPr>
          <w:rFonts w:cs="Arial"/>
          <w:b/>
          <w:color w:val="404040" w:themeColor="text1" w:themeTint="BF"/>
          <w:sz w:val="18"/>
          <w:lang w:val="es-ES"/>
        </w:rPr>
        <w:t>Definiciones</w:t>
      </w:r>
      <w:r w:rsidRPr="00623185">
        <w:rPr>
          <w:rFonts w:cs="Arial"/>
          <w:b/>
          <w:bCs/>
          <w:color w:val="404040" w:themeColor="text1" w:themeTint="BF"/>
          <w:sz w:val="18"/>
          <w:lang w:val="es-ES"/>
        </w:rPr>
        <w:t>.</w:t>
      </w:r>
      <w:r w:rsidRPr="00492632">
        <w:rPr>
          <w:rFonts w:cs="Arial"/>
          <w:color w:val="404040" w:themeColor="text1" w:themeTint="BF"/>
          <w:sz w:val="18"/>
          <w:lang w:val="es-ES"/>
        </w:rPr>
        <w:t xml:space="preserve"> “Software de Core </w:t>
      </w:r>
      <w:proofErr w:type="spellStart"/>
      <w:r w:rsidRPr="00492632">
        <w:rPr>
          <w:rFonts w:cs="Arial"/>
          <w:color w:val="404040" w:themeColor="text1" w:themeTint="BF"/>
          <w:sz w:val="18"/>
          <w:lang w:val="es-ES"/>
        </w:rPr>
        <w:t>Infrastructure</w:t>
      </w:r>
      <w:proofErr w:type="spellEnd"/>
      <w:r w:rsidRPr="00492632">
        <w:rPr>
          <w:rFonts w:cs="Arial"/>
          <w:color w:val="404040" w:themeColor="text1" w:themeTint="BF"/>
          <w:sz w:val="18"/>
          <w:lang w:val="es-ES"/>
        </w:rPr>
        <w:t xml:space="preserve"> Server (“CIS”)” en el contexto de una licencia estándar de CIS Suite es el software de Microsoft para el que se le han concedido derechos de uso, acceso o administración bajo la licencia estándar de CIS Suite. </w:t>
      </w:r>
      <w:r w:rsidR="00623185">
        <w:rPr>
          <w:rFonts w:cs="Arial"/>
          <w:color w:val="404040" w:themeColor="text1" w:themeTint="BF"/>
          <w:sz w:val="18"/>
          <w:lang w:val="es-ES"/>
        </w:rPr>
        <w:br/>
      </w:r>
      <w:r w:rsidRPr="00492632">
        <w:rPr>
          <w:rFonts w:cs="Arial"/>
          <w:color w:val="404040" w:themeColor="text1" w:themeTint="BF"/>
          <w:sz w:val="18"/>
          <w:lang w:val="es-ES"/>
        </w:rPr>
        <w:t>El software de CIS incluye las últimas versiones de ese software disponibles (y cualquier versión anterior).</w:t>
      </w:r>
    </w:p>
    <w:p w14:paraId="4E11E277" w14:textId="77777777" w:rsidR="002E2D76" w:rsidRPr="00492632" w:rsidRDefault="002E2D76" w:rsidP="002E2D76">
      <w:pPr>
        <w:pStyle w:val="PURBlueStrong-Indented"/>
        <w:rPr>
          <w:lang w:val="es-ES"/>
        </w:rPr>
      </w:pPr>
      <w:r w:rsidRPr="00492632">
        <w:rPr>
          <w:lang w:val="es-ES"/>
        </w:rPr>
        <w:t>Derechos de Uso Aplicables</w:t>
      </w:r>
    </w:p>
    <w:p w14:paraId="1F29D955" w14:textId="696B2EBA" w:rsidR="002E2D76" w:rsidRPr="00492632" w:rsidRDefault="002E2D76" w:rsidP="002E2D76">
      <w:pPr>
        <w:pStyle w:val="PURBody-Indented"/>
        <w:rPr>
          <w:lang w:val="es-ES"/>
        </w:rPr>
      </w:pPr>
      <w:r w:rsidRPr="00492632">
        <w:rPr>
          <w:lang w:val="es-ES"/>
        </w:rPr>
        <w:t xml:space="preserve">Su acceso y uso del software de CIS se rige por los términos de licencia aplicables al software de CIS, según las modificaciones </w:t>
      </w:r>
      <w:r w:rsidR="00623185">
        <w:rPr>
          <w:lang w:val="es-ES"/>
        </w:rPr>
        <w:br/>
      </w:r>
      <w:r w:rsidRPr="00492632">
        <w:rPr>
          <w:lang w:val="es-ES"/>
        </w:rPr>
        <w:t>de estos términos de licencia. Deberá asignar una licencia por cada procesador físico en cada servidor en el que ejecute software de CIS.</w:t>
      </w:r>
    </w:p>
    <w:p w14:paraId="23834D26" w14:textId="77777777" w:rsidR="002E2D76" w:rsidRDefault="002E2D76" w:rsidP="002E2D76">
      <w:pPr>
        <w:pStyle w:val="PURBlueStrong-Indented"/>
      </w:pPr>
      <w:r>
        <w:t xml:space="preserve">Software de CIS </w:t>
      </w:r>
      <w:proofErr w:type="spellStart"/>
      <w:r>
        <w:t>Incluido</w:t>
      </w:r>
      <w:proofErr w:type="spellEnd"/>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Pr="00492632" w:rsidRDefault="002E2D76" w:rsidP="002E2D76">
      <w:pPr>
        <w:pStyle w:val="PURBody-Indented"/>
        <w:rPr>
          <w:lang w:val="es-ES"/>
        </w:rPr>
      </w:pPr>
      <w:r w:rsidRPr="00492632">
        <w:rPr>
          <w:b/>
          <w:lang w:val="es-ES"/>
        </w:rPr>
        <w:t xml:space="preserve">Windows Server Standard: </w:t>
      </w:r>
      <w:r w:rsidRPr="00492632">
        <w:rPr>
          <w:lang w:val="es-ES"/>
        </w:rPr>
        <w:t>Podrá ejecutar en el servidor con licencia en cualquier momento:</w:t>
      </w:r>
    </w:p>
    <w:p w14:paraId="01A1E951" w14:textId="77777777" w:rsidR="002E2D76" w:rsidRPr="00492632" w:rsidRDefault="002E2D76" w:rsidP="003B5A77">
      <w:pPr>
        <w:pStyle w:val="PURBullet-Indented"/>
        <w:numPr>
          <w:ilvl w:val="1"/>
          <w:numId w:val="12"/>
        </w:numPr>
        <w:rPr>
          <w:lang w:val="es-ES"/>
        </w:rPr>
      </w:pPr>
      <w:r w:rsidRPr="00492632">
        <w:rPr>
          <w:lang w:val="es-ES"/>
        </w:rPr>
        <w:t>una instancia de Windows Server Standard en un OSE físico</w:t>
      </w:r>
    </w:p>
    <w:p w14:paraId="3B807648" w14:textId="77777777" w:rsidR="002E2D76" w:rsidRPr="00492632" w:rsidRDefault="002E2D76" w:rsidP="003B5A77">
      <w:pPr>
        <w:pStyle w:val="PURBullet-Indented"/>
        <w:numPr>
          <w:ilvl w:val="1"/>
          <w:numId w:val="12"/>
        </w:numPr>
        <w:rPr>
          <w:lang w:val="es-ES"/>
        </w:rPr>
      </w:pPr>
      <w:r w:rsidRPr="00492632">
        <w:rPr>
          <w:lang w:val="es-ES"/>
        </w:rPr>
        <w:t>una instancia de Windows Server Standard en un OSE virtual</w:t>
      </w:r>
    </w:p>
    <w:p w14:paraId="4A46884A" w14:textId="0A471EA4" w:rsidR="002E2D76" w:rsidRPr="00492632" w:rsidRDefault="002E2D76" w:rsidP="002E2D76">
      <w:pPr>
        <w:pStyle w:val="PURBody-Indented"/>
        <w:rPr>
          <w:lang w:val="es-ES"/>
        </w:rPr>
      </w:pPr>
      <w:r w:rsidRPr="00492632">
        <w:rPr>
          <w:lang w:val="es-ES"/>
        </w:rPr>
        <w:lastRenderedPageBreak/>
        <w:t>Si ejecuta el número máximo permitido de instancias (físicas y virtuales), la instancia del software de servidor que se ejecute en el OSE físico podrá utilizarse exclusivamente para:</w:t>
      </w:r>
    </w:p>
    <w:p w14:paraId="0EE765EA" w14:textId="77777777" w:rsidR="002E2D76" w:rsidRPr="00492632" w:rsidRDefault="002E2D76" w:rsidP="003B5A77">
      <w:pPr>
        <w:pStyle w:val="PURBullet-Indented"/>
        <w:numPr>
          <w:ilvl w:val="1"/>
          <w:numId w:val="13"/>
        </w:numPr>
        <w:rPr>
          <w:lang w:val="es-ES"/>
        </w:rPr>
      </w:pPr>
      <w:r w:rsidRPr="00492632">
        <w:rPr>
          <w:lang w:val="es-ES"/>
        </w:rPr>
        <w:t>Ejecutar software de virtualización de hardware</w:t>
      </w:r>
    </w:p>
    <w:p w14:paraId="5E3D6C1E" w14:textId="77777777" w:rsidR="002E2D76" w:rsidRPr="00492632" w:rsidRDefault="002E2D76" w:rsidP="003B5A77">
      <w:pPr>
        <w:pStyle w:val="PURBullet-Indented"/>
        <w:numPr>
          <w:ilvl w:val="1"/>
          <w:numId w:val="13"/>
        </w:numPr>
        <w:rPr>
          <w:lang w:val="es-ES"/>
        </w:rPr>
      </w:pPr>
      <w:r w:rsidRPr="00492632">
        <w:rPr>
          <w:lang w:val="es-ES"/>
        </w:rPr>
        <w:t>Proporcionar servicios de virtualización de hardware</w:t>
      </w:r>
    </w:p>
    <w:p w14:paraId="756997E2" w14:textId="77777777" w:rsidR="002E2D76" w:rsidRPr="00492632" w:rsidRDefault="002E2D76" w:rsidP="003B5A77">
      <w:pPr>
        <w:pStyle w:val="PURBullet-Indented"/>
        <w:numPr>
          <w:ilvl w:val="1"/>
          <w:numId w:val="13"/>
        </w:numPr>
        <w:rPr>
          <w:lang w:val="es-ES"/>
        </w:rPr>
      </w:pPr>
      <w:r w:rsidRPr="00492632">
        <w:rPr>
          <w:lang w:val="es-ES"/>
        </w:rPr>
        <w:t xml:space="preserve">Ejecutar software para administrar y mantener los </w:t>
      </w:r>
      <w:proofErr w:type="spellStart"/>
      <w:r w:rsidRPr="00492632">
        <w:rPr>
          <w:lang w:val="es-ES"/>
        </w:rPr>
        <w:t>OSEs</w:t>
      </w:r>
      <w:proofErr w:type="spellEnd"/>
      <w:r w:rsidRPr="00492632">
        <w:rPr>
          <w:lang w:val="es-ES"/>
        </w:rPr>
        <w:t xml:space="preserve"> en el servidor con licencia</w:t>
      </w:r>
    </w:p>
    <w:p w14:paraId="1212AD9D" w14:textId="73367EC7" w:rsidR="00D7307C" w:rsidRPr="00492632" w:rsidRDefault="002E2D76" w:rsidP="002E2D76">
      <w:pPr>
        <w:pStyle w:val="PURBody-Indented"/>
        <w:rPr>
          <w:lang w:val="es-ES"/>
        </w:rPr>
      </w:pPr>
      <w:r w:rsidRPr="00492632">
        <w:rPr>
          <w:b/>
          <w:lang w:val="es-ES"/>
        </w:rPr>
        <w:t xml:space="preserve">Licencias de Administración: </w:t>
      </w:r>
      <w:r w:rsidRPr="00492632">
        <w:rPr>
          <w:lang w:val="es-ES"/>
        </w:rPr>
        <w:t xml:space="preserve">Se considerará que ha asignado al servidor con licencia un número de licencias estándar de </w:t>
      </w:r>
      <w:proofErr w:type="spellStart"/>
      <w:r w:rsidRPr="00492632">
        <w:rPr>
          <w:lang w:val="es-ES"/>
        </w:rPr>
        <w:t>System</w:t>
      </w:r>
      <w:proofErr w:type="spellEnd"/>
      <w:r w:rsidRPr="00492632">
        <w:rPr>
          <w:lang w:val="es-ES"/>
        </w:rPr>
        <w:t xml:space="preserve"> Center igual al número de licencias estándar de CIS Suite asignadas al servidor.</w:t>
      </w:r>
    </w:p>
    <w:p w14:paraId="3A1A3DAD" w14:textId="572C86DE" w:rsidR="002E2D76" w:rsidRPr="00492632" w:rsidRDefault="00D7307C" w:rsidP="003B5A77">
      <w:pPr>
        <w:pStyle w:val="PURBody-Indented"/>
        <w:numPr>
          <w:ilvl w:val="0"/>
          <w:numId w:val="15"/>
        </w:numPr>
        <w:ind w:left="540" w:hanging="252"/>
        <w:rPr>
          <w:lang w:val="es-ES"/>
        </w:rPr>
      </w:pPr>
      <w:r w:rsidRPr="00492632">
        <w:rPr>
          <w:lang w:val="es-ES"/>
        </w:rPr>
        <w:t>Si administra un OSE virtual en el dispositivo con licencia y el OSE físico solo se utiliza para ejecutar software de virtualización de hardware, proporcionar servicios de virtualización de hardware o para ejecutar software a fin de administrar y dar servicio a los OSE en dicho dispositivo, podrá administrar dicho OSE virtual y el OSE físico en el servidor con licencia.</w:t>
      </w:r>
    </w:p>
    <w:p w14:paraId="1BBCF3E3" w14:textId="77777777" w:rsidR="002E2D76" w:rsidRPr="00492632" w:rsidRDefault="002E2D76" w:rsidP="003B5A77">
      <w:pPr>
        <w:pStyle w:val="PURBullet-Indented"/>
        <w:numPr>
          <w:ilvl w:val="0"/>
          <w:numId w:val="8"/>
        </w:numPr>
        <w:rPr>
          <w:lang w:val="es-ES"/>
        </w:rPr>
      </w:pPr>
      <w:r w:rsidRPr="00492632">
        <w:rPr>
          <w:lang w:val="es-ES"/>
        </w:rPr>
        <w:t xml:space="preserve">Puede utilizar el software de </w:t>
      </w:r>
      <w:proofErr w:type="spellStart"/>
      <w:r w:rsidRPr="00492632">
        <w:rPr>
          <w:lang w:val="es-ES"/>
        </w:rPr>
        <w:t>System</w:t>
      </w:r>
      <w:proofErr w:type="spellEnd"/>
      <w:r w:rsidRPr="00492632">
        <w:rPr>
          <w:lang w:val="es-ES"/>
        </w:rPr>
        <w:t xml:space="preserve"> Center incluido en el Software de CIS para administrar cualquier OSE en cualquier de sus dispositivos sin licencia con CIS Suite, siempre que usted o sus usuarios adquieran por separado y cedan licencias de administración tal y como se contempla en los Derechos de Uso del Proveedor de Servicios o en los Derechos de Uso de Productos de Licencias por Volumen correspondientes a dicho software.</w:t>
      </w:r>
    </w:p>
    <w:p w14:paraId="3AE4FD5E" w14:textId="77777777" w:rsidR="002E2D76" w:rsidRDefault="002E2D76" w:rsidP="002E2D76">
      <w:pPr>
        <w:pStyle w:val="PURBlueStrong-Indented"/>
      </w:pPr>
      <w:proofErr w:type="spellStart"/>
      <w:r>
        <w:t>Términos</w:t>
      </w:r>
      <w:proofErr w:type="spellEnd"/>
      <w:r>
        <w:t xml:space="preserve"> </w:t>
      </w:r>
      <w:proofErr w:type="spellStart"/>
      <w:r>
        <w:t>Adicionales</w:t>
      </w:r>
      <w:proofErr w:type="spellEnd"/>
    </w:p>
    <w:p w14:paraId="7DD8D7EF" w14:textId="77777777" w:rsidR="002E2D76" w:rsidRPr="00492632" w:rsidRDefault="002E2D76" w:rsidP="003B5A77">
      <w:pPr>
        <w:pStyle w:val="PURBullet-Indented"/>
        <w:numPr>
          <w:ilvl w:val="0"/>
          <w:numId w:val="8"/>
        </w:numPr>
        <w:rPr>
          <w:lang w:val="es-ES"/>
        </w:rPr>
      </w:pPr>
      <w:r w:rsidRPr="00492632">
        <w:rPr>
          <w:lang w:val="es-ES"/>
        </w:rPr>
        <w:t>A pesar de cualquier disposición en sentido contrario en su contrato de licencia y los Términos de Licencia Universales en estos Derechos de Uso del Proveedor de Servicio acerca de actualizar y cambiar a una versión anterior de los componentes por separado, puede ejecutar una versión anterior o una edición inferior de cualquiera de los productos individuales incluidos en la CIS Suite conforme se permite en los términos de licencia para ese producto en los Derechos de Uso del Proveedor de Servicio.</w:t>
      </w:r>
    </w:p>
    <w:p w14:paraId="02E0F566" w14:textId="60384A81" w:rsidR="002E2D76" w:rsidRPr="00492632" w:rsidRDefault="002E2D76" w:rsidP="003B5A77">
      <w:pPr>
        <w:pStyle w:val="PURBullet-Indented"/>
        <w:numPr>
          <w:ilvl w:val="0"/>
          <w:numId w:val="8"/>
        </w:numPr>
        <w:rPr>
          <w:lang w:val="es-ES"/>
        </w:rPr>
      </w:pPr>
      <w:r w:rsidRPr="00492632">
        <w:rPr>
          <w:lang w:val="es-ES"/>
        </w:rPr>
        <w:t>Todos los demás requisitos, según lo establecido en los Derechos de Uso del Proveedor de Servicio, siguen teniendo plena fuerza y vigor.</w:t>
      </w:r>
    </w:p>
    <w:p w14:paraId="2A63D143" w14:textId="75B23CC2" w:rsidR="00A748AB" w:rsidRPr="00492632" w:rsidRDefault="00E441CE"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07B87B43" w14:textId="539B1CBE" w:rsidR="002A34F3" w:rsidRPr="00492632" w:rsidRDefault="002A34F3" w:rsidP="002A34F3">
      <w:pPr>
        <w:pStyle w:val="PURProductName"/>
        <w:rPr>
          <w:lang w:val="es-ES"/>
        </w:rPr>
      </w:pPr>
      <w:bookmarkStart w:id="91" w:name="_Toc379278455"/>
      <w:bookmarkStart w:id="92" w:name="_Toc379278519"/>
      <w:bookmarkStart w:id="93" w:name="_Toc428366864"/>
      <w:bookmarkStart w:id="94" w:name="_Toc428366885"/>
      <w:bookmarkStart w:id="95" w:name="_Toc299524954"/>
      <w:bookmarkStart w:id="96" w:name="_Toc299531306"/>
      <w:bookmarkStart w:id="97" w:name="_Toc299531414"/>
      <w:bookmarkStart w:id="98" w:name="_Toc299531522"/>
      <w:bookmarkStart w:id="99" w:name="_Toc299957131"/>
      <w:bookmarkStart w:id="100" w:name="_Toc346536837"/>
      <w:bookmarkStart w:id="101" w:name="_Toc339280304"/>
      <w:bookmarkStart w:id="102" w:name="_Toc339280366"/>
      <w:bookmarkStart w:id="103" w:name="_Toc363552775"/>
      <w:bookmarkStart w:id="104" w:name="_Toc363552840"/>
      <w:bookmarkEnd w:id="73"/>
      <w:bookmarkEnd w:id="74"/>
      <w:bookmarkEnd w:id="75"/>
      <w:bookmarkEnd w:id="76"/>
      <w:bookmarkEnd w:id="77"/>
      <w:r w:rsidRPr="00492632">
        <w:rPr>
          <w:lang w:val="es-ES"/>
        </w:rPr>
        <w:t xml:space="preserve">Servicio de sincronización para el hospedaje de Forefront </w:t>
      </w:r>
      <w:proofErr w:type="spellStart"/>
      <w:r w:rsidRPr="00492632">
        <w:rPr>
          <w:lang w:val="es-ES"/>
        </w:rPr>
        <w:t>Identity</w:t>
      </w:r>
      <w:proofErr w:type="spellEnd"/>
      <w:r w:rsidRPr="00492632">
        <w:rPr>
          <w:lang w:val="es-ES"/>
        </w:rPr>
        <w:t xml:space="preserve"> Manager 2010 R2</w:t>
      </w:r>
      <w:bookmarkEnd w:id="91"/>
      <w:bookmarkEnd w:id="92"/>
      <w:bookmarkEnd w:id="93"/>
      <w:bookmarkEnd w:id="94"/>
      <w:r>
        <w:fldChar w:fldCharType="begin"/>
      </w:r>
      <w:r w:rsidRPr="00492632">
        <w:rPr>
          <w:lang w:val="es-ES"/>
        </w:rPr>
        <w:instrText>XE "Servicio de sincronización para el hospedaje de Forefront Identity Manager 2010 R2"</w:instrText>
      </w:r>
      <w:r>
        <w:fldChar w:fldCharType="end"/>
      </w:r>
    </w:p>
    <w:p w14:paraId="32E92EDD" w14:textId="77777777" w:rsidR="002A34F3" w:rsidRPr="00492632" w:rsidRDefault="002A34F3" w:rsidP="002A34F3">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A34F3" w:rsidRPr="00C57756" w14:paraId="33106A5D" w14:textId="77777777" w:rsidTr="005215C8">
        <w:trPr>
          <w:trHeight w:val="19"/>
        </w:trPr>
        <w:tc>
          <w:tcPr>
            <w:tcW w:w="2477" w:type="pct"/>
          </w:tcPr>
          <w:p w14:paraId="6982E117" w14:textId="1A4C5CC5" w:rsidR="002A34F3" w:rsidRPr="00492632" w:rsidRDefault="002A34F3" w:rsidP="005215C8">
            <w:pPr>
              <w:spacing w:after="0"/>
              <w:rPr>
                <w:rFonts w:ascii="Arial Narrow" w:hAnsi="Arial Narrow"/>
                <w:color w:val="404040" w:themeColor="text1" w:themeTint="BF"/>
                <w:sz w:val="18"/>
                <w:szCs w:val="18"/>
                <w:lang w:val="es-ES"/>
              </w:rPr>
            </w:pPr>
            <w:r w:rsidRPr="00492632">
              <w:rPr>
                <w:rFonts w:ascii="Arial Narrow" w:hAnsi="Arial Narrow"/>
                <w:color w:val="404040" w:themeColor="text1" w:themeTint="BF"/>
                <w:sz w:val="18"/>
                <w:szCs w:val="18"/>
                <w:lang w:val="es-ES"/>
              </w:rPr>
              <w:t xml:space="preserve">Movilidad de Licencias en Granjas de Servidores: </w:t>
            </w:r>
            <w:r w:rsidRPr="00492632">
              <w:rPr>
                <w:rFonts w:ascii="Arial Narrow" w:hAnsi="Arial Narrow"/>
                <w:b/>
                <w:color w:val="404040" w:themeColor="text1" w:themeTint="BF"/>
                <w:sz w:val="18"/>
                <w:szCs w:val="18"/>
                <w:lang w:val="es-ES"/>
              </w:rPr>
              <w:t>Sí</w:t>
            </w:r>
            <w:r w:rsidRPr="00492632">
              <w:rPr>
                <w:rFonts w:ascii="Arial Narrow" w:hAnsi="Arial Narrow"/>
                <w:color w:val="404040" w:themeColor="text1" w:themeTint="BF"/>
                <w:sz w:val="18"/>
                <w:szCs w:val="18"/>
                <w:lang w:val="es-ES"/>
              </w:rPr>
              <w:t xml:space="preserve"> </w:t>
            </w:r>
            <w:r w:rsidR="00C57756">
              <w:rPr>
                <w:rFonts w:ascii="Arial Narrow" w:hAnsi="Arial Narrow"/>
                <w:color w:val="404040" w:themeColor="text1" w:themeTint="BF"/>
                <w:sz w:val="18"/>
                <w:szCs w:val="18"/>
                <w:lang w:val="es-ES"/>
              </w:rPr>
              <w:br/>
            </w:r>
            <w:r w:rsidRPr="00492632">
              <w:rPr>
                <w:rFonts w:ascii="Arial Narrow" w:hAnsi="Arial Narrow"/>
                <w:i/>
                <w:color w:val="404040" w:themeColor="text1" w:themeTint="BF"/>
                <w:sz w:val="18"/>
                <w:szCs w:val="18"/>
                <w:lang w:val="es-ES"/>
              </w:rPr>
              <w:t xml:space="preserve">(consultar </w:t>
            </w:r>
            <w:hyperlink w:anchor="TÉRMINOS_GENERALES" w:history="1">
              <w:r w:rsidRPr="00492632">
                <w:rPr>
                  <w:rStyle w:val="Hyperlink"/>
                  <w:rFonts w:ascii="Arial Narrow" w:hAnsi="Arial Narrow"/>
                  <w:i/>
                  <w:sz w:val="18"/>
                  <w:szCs w:val="18"/>
                  <w:lang w:val="es-ES"/>
                </w:rPr>
                <w:t>Términos Generales</w:t>
              </w:r>
            </w:hyperlink>
            <w:r w:rsidRPr="00492632">
              <w:rPr>
                <w:rFonts w:ascii="Arial Narrow" w:hAnsi="Arial Narrow"/>
                <w:i/>
                <w:color w:val="404040" w:themeColor="text1" w:themeTint="BF"/>
                <w:sz w:val="18"/>
                <w:szCs w:val="18"/>
                <w:lang w:val="es-ES"/>
              </w:rPr>
              <w:t>)</w:t>
            </w:r>
          </w:p>
        </w:tc>
        <w:tc>
          <w:tcPr>
            <w:tcW w:w="2523" w:type="pct"/>
          </w:tcPr>
          <w:p w14:paraId="5D020F43" w14:textId="77777777" w:rsidR="002A34F3" w:rsidRPr="00C57756" w:rsidRDefault="002A34F3" w:rsidP="005215C8">
            <w:pPr>
              <w:spacing w:after="0"/>
              <w:rPr>
                <w:rFonts w:ascii="Arial Narrow" w:hAnsi="Arial Narrow"/>
                <w:color w:val="404040" w:themeColor="text1" w:themeTint="BF"/>
                <w:sz w:val="18"/>
                <w:lang w:val="es-ES"/>
              </w:rPr>
            </w:pPr>
            <w:r w:rsidRPr="00C57756">
              <w:rPr>
                <w:rFonts w:ascii="Arial Narrow" w:hAnsi="Arial Narrow"/>
                <w:color w:val="404040" w:themeColor="text1" w:themeTint="BF"/>
                <w:sz w:val="18"/>
                <w:lang w:val="es-ES"/>
              </w:rPr>
              <w:t xml:space="preserve">Ver Notificación Aplicable: </w:t>
            </w:r>
            <w:r w:rsidRPr="00C57756">
              <w:rPr>
                <w:rFonts w:ascii="Arial Narrow" w:hAnsi="Arial Narrow"/>
                <w:b/>
                <w:color w:val="404040" w:themeColor="text1" w:themeTint="BF"/>
                <w:sz w:val="18"/>
                <w:lang w:val="es-ES"/>
              </w:rPr>
              <w:t>No</w:t>
            </w:r>
          </w:p>
        </w:tc>
      </w:tr>
      <w:tr w:rsidR="002A34F3" w:rsidRPr="00C57756" w14:paraId="7FE0A8DC" w14:textId="77777777" w:rsidTr="005215C8">
        <w:tc>
          <w:tcPr>
            <w:tcW w:w="2477" w:type="pct"/>
          </w:tcPr>
          <w:p w14:paraId="49F11062" w14:textId="77777777" w:rsidR="002A34F3" w:rsidRPr="00C57756" w:rsidRDefault="002A34F3" w:rsidP="005215C8">
            <w:pPr>
              <w:spacing w:after="0"/>
              <w:rPr>
                <w:rFonts w:ascii="Arial Narrow" w:hAnsi="Arial Narrow"/>
                <w:color w:val="404040" w:themeColor="text1" w:themeTint="BF"/>
                <w:sz w:val="18"/>
                <w:lang w:val="es-ES"/>
              </w:rPr>
            </w:pPr>
            <w:r w:rsidRPr="00C57756">
              <w:rPr>
                <w:rFonts w:ascii="Arial Narrow" w:hAnsi="Arial Narrow"/>
                <w:color w:val="404040" w:themeColor="text1" w:themeTint="BF"/>
                <w:sz w:val="18"/>
                <w:lang w:val="es-ES"/>
              </w:rPr>
              <w:t xml:space="preserve">Software Adicional/Cliente: </w:t>
            </w:r>
            <w:r w:rsidRPr="00C57756">
              <w:rPr>
                <w:rFonts w:ascii="Arial Narrow" w:hAnsi="Arial Narrow"/>
                <w:b/>
                <w:color w:val="404040" w:themeColor="text1" w:themeTint="BF"/>
                <w:sz w:val="18"/>
                <w:lang w:val="es-ES"/>
              </w:rPr>
              <w:t>No</w:t>
            </w:r>
          </w:p>
        </w:tc>
        <w:tc>
          <w:tcPr>
            <w:tcW w:w="2523" w:type="pct"/>
          </w:tcPr>
          <w:p w14:paraId="400E4E5A" w14:textId="77777777" w:rsidR="002A34F3" w:rsidRPr="00C57756" w:rsidRDefault="002A34F3" w:rsidP="005215C8">
            <w:pPr>
              <w:spacing w:after="0"/>
              <w:rPr>
                <w:rFonts w:ascii="Arial Narrow" w:hAnsi="Arial Narrow"/>
                <w:color w:val="404040" w:themeColor="text1" w:themeTint="BF"/>
                <w:sz w:val="18"/>
                <w:lang w:val="es-ES"/>
              </w:rPr>
            </w:pPr>
          </w:p>
        </w:tc>
      </w:tr>
    </w:tbl>
    <w:p w14:paraId="25BF5E43" w14:textId="77777777" w:rsidR="002764E6" w:rsidRPr="00C57756" w:rsidRDefault="002764E6" w:rsidP="002764E6">
      <w:pPr>
        <w:pStyle w:val="PURADDITIONALTERMSHEADERMB"/>
        <w:rPr>
          <w:lang w:val="es-ES"/>
        </w:rPr>
      </w:pPr>
      <w:bookmarkStart w:id="105" w:name="_Toc378682220"/>
      <w:bookmarkStart w:id="106" w:name="_Toc378682240"/>
      <w:bookmarkStart w:id="107" w:name="_Toc371268252"/>
      <w:bookmarkStart w:id="108" w:name="_Toc371268319"/>
      <w:bookmarkStart w:id="109" w:name="_Toc379278456"/>
      <w:bookmarkStart w:id="110" w:name="_Toc379278520"/>
      <w:r w:rsidRPr="00C57756">
        <w:rPr>
          <w:lang w:val="es-ES"/>
        </w:rPr>
        <w:t>Términos Adicionales:</w:t>
      </w:r>
    </w:p>
    <w:p w14:paraId="69F56BBA" w14:textId="5D9DA1B1" w:rsidR="00856AA0" w:rsidRPr="00492632" w:rsidRDefault="00856AA0" w:rsidP="00856AA0">
      <w:pPr>
        <w:pStyle w:val="PURBlueStrong-Indented"/>
        <w:rPr>
          <w:rFonts w:cs="Arial"/>
          <w:lang w:val="es-ES"/>
        </w:rPr>
      </w:pPr>
      <w:r w:rsidRPr="00492632">
        <w:rPr>
          <w:lang w:val="es-ES"/>
        </w:rPr>
        <w:t>Uso solo del Servicio de Sincronización</w:t>
      </w:r>
    </w:p>
    <w:p w14:paraId="29DBA27D" w14:textId="31A13E9B" w:rsidR="00856AA0" w:rsidRPr="00492632" w:rsidRDefault="00CE2C4A" w:rsidP="00856AA0">
      <w:pPr>
        <w:pStyle w:val="PURBlueStrong"/>
        <w:rPr>
          <w:lang w:val="es-ES"/>
        </w:rPr>
      </w:pPr>
      <w:r w:rsidRPr="00492632">
        <w:rPr>
          <w:smallCaps w:val="0"/>
          <w:color w:val="404040" w:themeColor="text1" w:themeTint="BF"/>
          <w:lang w:val="es-ES"/>
        </w:rPr>
        <w:t xml:space="preserve">Si utiliza solo los servicios de sincronización de Forefront </w:t>
      </w:r>
      <w:proofErr w:type="spellStart"/>
      <w:r w:rsidRPr="00492632">
        <w:rPr>
          <w:smallCaps w:val="0"/>
          <w:color w:val="404040" w:themeColor="text1" w:themeTint="BF"/>
          <w:lang w:val="es-ES"/>
        </w:rPr>
        <w:t>Identity</w:t>
      </w:r>
      <w:proofErr w:type="spellEnd"/>
      <w:r w:rsidRPr="00492632">
        <w:rPr>
          <w:smallCaps w:val="0"/>
          <w:color w:val="404040" w:themeColor="text1" w:themeTint="BF"/>
          <w:lang w:val="es-ES"/>
        </w:rPr>
        <w:t xml:space="preserve"> Manager, puede utilizar este Producto en lugar de Forefront </w:t>
      </w:r>
      <w:proofErr w:type="spellStart"/>
      <w:r w:rsidRPr="00492632">
        <w:rPr>
          <w:smallCaps w:val="0"/>
          <w:color w:val="404040" w:themeColor="text1" w:themeTint="BF"/>
          <w:lang w:val="es-ES"/>
        </w:rPr>
        <w:t>Identity</w:t>
      </w:r>
      <w:proofErr w:type="spellEnd"/>
      <w:r w:rsidRPr="00492632">
        <w:rPr>
          <w:smallCaps w:val="0"/>
          <w:color w:val="404040" w:themeColor="text1" w:themeTint="BF"/>
          <w:lang w:val="es-ES"/>
        </w:rPr>
        <w:t xml:space="preserve"> Manager 2012 R2 en la sección del Modelo SAL.</w:t>
      </w:r>
    </w:p>
    <w:p w14:paraId="08378432" w14:textId="1376B611" w:rsidR="002764E6" w:rsidRPr="00492632" w:rsidRDefault="00E441CE"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C4A9ACF" w14:textId="259DDBCF" w:rsidR="000A570B" w:rsidRPr="00492632" w:rsidRDefault="000A570B" w:rsidP="000A570B">
      <w:pPr>
        <w:pStyle w:val="PURProductName"/>
        <w:rPr>
          <w:lang w:val="es-ES"/>
        </w:rPr>
      </w:pPr>
      <w:bookmarkStart w:id="111" w:name="_Toc428366865"/>
      <w:bookmarkStart w:id="112" w:name="_Toc428366886"/>
      <w:r w:rsidRPr="00492632">
        <w:rPr>
          <w:lang w:val="es-ES"/>
        </w:rPr>
        <w:t>Microsoft Dynamics C5 2012</w:t>
      </w:r>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r>
        <w:fldChar w:fldCharType="begin"/>
      </w:r>
      <w:r w:rsidRPr="00492632">
        <w:rPr>
          <w:lang w:val="es-ES"/>
        </w:rPr>
        <w:instrText>XE "Microsoft Dynamics C5 2012"</w:instrText>
      </w:r>
      <w:r>
        <w:fldChar w:fldCharType="end"/>
      </w:r>
    </w:p>
    <w:p w14:paraId="4521D0F7" w14:textId="77777777" w:rsidR="000A570B" w:rsidRPr="00492632" w:rsidRDefault="000A570B" w:rsidP="000A570B">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p w14:paraId="3D5A5E6F" w14:textId="77777777" w:rsidR="000A570B" w:rsidRPr="00492632" w:rsidRDefault="006E381D" w:rsidP="000A570B">
      <w:pPr>
        <w:pStyle w:val="PURBody"/>
        <w:rPr>
          <w:b/>
          <w:lang w:val="es-ES"/>
        </w:rPr>
      </w:pPr>
      <w:r w:rsidRPr="00492632">
        <w:rPr>
          <w:b/>
          <w:lang w:val="es-ES"/>
        </w:rPr>
        <w:t>Sólo para uso en Islandia y Dinamarca</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3BAA267E" w14:textId="77777777" w:rsidTr="00AE7BEF">
        <w:tc>
          <w:tcPr>
            <w:tcW w:w="2477" w:type="pct"/>
          </w:tcPr>
          <w:p w14:paraId="4EE5A5D6" w14:textId="678B352B" w:rsidR="000A570B" w:rsidRPr="006250BD" w:rsidRDefault="005E52C7" w:rsidP="00AE7BEF">
            <w:pPr>
              <w:pStyle w:val="PURLMSH"/>
              <w:rPr>
                <w:lang w:val="es-ES"/>
              </w:rPr>
            </w:pPr>
            <w:r w:rsidRPr="006250BD">
              <w:rPr>
                <w:lang w:val="es-ES"/>
              </w:rPr>
              <w:t xml:space="preserve">Movilidad de Licencias en Granjas de Servidores: </w:t>
            </w:r>
            <w:r w:rsidRPr="006250BD">
              <w:rPr>
                <w:b/>
                <w:lang w:val="es-ES"/>
              </w:rPr>
              <w:t>No</w:t>
            </w:r>
            <w:r w:rsidRPr="006250BD">
              <w:rPr>
                <w:lang w:val="es-ES"/>
              </w:rPr>
              <w:t xml:space="preserve"> </w:t>
            </w:r>
          </w:p>
        </w:tc>
        <w:tc>
          <w:tcPr>
            <w:tcW w:w="2523" w:type="pct"/>
          </w:tcPr>
          <w:p w14:paraId="5B17D097" w14:textId="77777777" w:rsidR="000A570B" w:rsidRDefault="000A570B" w:rsidP="00AE7BEF">
            <w:pPr>
              <w:pStyle w:val="PURLMSH"/>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No</w:t>
            </w:r>
          </w:p>
        </w:tc>
      </w:tr>
      <w:tr w:rsidR="000A570B" w:rsidRPr="00932D51" w14:paraId="4928BC4E" w14:textId="77777777" w:rsidTr="00AE7BEF">
        <w:tc>
          <w:tcPr>
            <w:tcW w:w="2477" w:type="pct"/>
          </w:tcPr>
          <w:p w14:paraId="0993905C" w14:textId="0EB2610C" w:rsidR="000A570B" w:rsidRPr="006250BD" w:rsidRDefault="00624A7C" w:rsidP="00AE7BE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7D15D210" w14:textId="77777777" w:rsidR="000A570B" w:rsidRPr="006250BD" w:rsidRDefault="000A570B" w:rsidP="00AE7BEF">
            <w:pPr>
              <w:pStyle w:val="PURLMSH"/>
              <w:rPr>
                <w:lang w:val="es-ES"/>
              </w:rPr>
            </w:pPr>
          </w:p>
        </w:tc>
      </w:tr>
    </w:tbl>
    <w:p w14:paraId="3ACCC5FE" w14:textId="77777777" w:rsidR="000A570B" w:rsidRPr="006250BD" w:rsidRDefault="000A570B" w:rsidP="000A570B">
      <w:pPr>
        <w:pStyle w:val="PURADDITIONALTERMSHEADERMB"/>
        <w:rPr>
          <w:lang w:val="es-ES"/>
        </w:rPr>
      </w:pPr>
      <w:r w:rsidRPr="006250BD">
        <w:rPr>
          <w:lang w:val="es-ES"/>
        </w:rPr>
        <w:t>Términos Adicionales:</w:t>
      </w:r>
    </w:p>
    <w:p w14:paraId="5CD469F4" w14:textId="77777777" w:rsidR="000A570B" w:rsidRPr="006250BD" w:rsidRDefault="000A570B" w:rsidP="000A570B">
      <w:pPr>
        <w:pStyle w:val="PURBlueStrong"/>
        <w:rPr>
          <w:lang w:val="es-ES"/>
        </w:rPr>
      </w:pPr>
      <w:r w:rsidRPr="006250BD">
        <w:rPr>
          <w:lang w:val="es-ES"/>
        </w:rPr>
        <w:t>Componentes</w:t>
      </w:r>
    </w:p>
    <w:p w14:paraId="5BF196D2" w14:textId="4B78A8F3" w:rsidR="000A570B" w:rsidRPr="00492632" w:rsidRDefault="000A570B" w:rsidP="000A570B">
      <w:pPr>
        <w:pStyle w:val="PURBody-Indented"/>
        <w:rPr>
          <w:lang w:val="es-ES"/>
        </w:rPr>
      </w:pPr>
      <w:r w:rsidRPr="00492632">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492632">
        <w:rPr>
          <w:rStyle w:val="Hyperlink"/>
          <w:lang w:val="es-ES"/>
        </w:rPr>
        <w:t>http://</w:t>
      </w:r>
      <w:hyperlink r:id="rId130" w:history="1">
        <w:r w:rsidRPr="00492632">
          <w:rPr>
            <w:rStyle w:val="Hyperlink"/>
            <w:lang w:val="es-ES"/>
          </w:rPr>
          <w:t>www.explore.ms</w:t>
        </w:r>
      </w:hyperlink>
      <w:r w:rsidRPr="00492632">
        <w:rPr>
          <w:lang w:val="es-ES"/>
        </w:rPr>
        <w:t xml:space="preserve">. </w:t>
      </w:r>
    </w:p>
    <w:p w14:paraId="5E33E6AE" w14:textId="77777777" w:rsidR="000A570B" w:rsidRPr="00492632" w:rsidRDefault="000A570B" w:rsidP="000A570B">
      <w:pPr>
        <w:pStyle w:val="PURBody-Indented"/>
        <w:rPr>
          <w:lang w:val="es-ES"/>
        </w:rPr>
      </w:pPr>
      <w:r w:rsidRPr="00492632">
        <w:rPr>
          <w:lang w:val="es-ES"/>
        </w:rPr>
        <w:lastRenderedPageBreak/>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17D68A66" w14:textId="77777777" w:rsidR="000A570B" w:rsidRPr="00492632" w:rsidRDefault="000A570B" w:rsidP="000A570B">
      <w:pPr>
        <w:pStyle w:val="PURBlueStrong"/>
        <w:rPr>
          <w:lang w:val="es-ES"/>
        </w:rPr>
      </w:pPr>
      <w:r w:rsidRPr="00492632">
        <w:rPr>
          <w:lang w:val="es-ES"/>
        </w:rPr>
        <w:t>Localizaciones y traducciones</w:t>
      </w:r>
    </w:p>
    <w:p w14:paraId="2C58C0F8" w14:textId="7D7AAA00" w:rsidR="000A570B" w:rsidRPr="00492632" w:rsidRDefault="000A570B" w:rsidP="000A570B">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3EFB253" w14:textId="463D8678" w:rsidR="000A570B" w:rsidRPr="00492632" w:rsidRDefault="000A570B" w:rsidP="000A570B">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31" w:history="1">
        <w:r w:rsidRPr="00492632">
          <w:rPr>
            <w:rStyle w:val="Hyperlink"/>
            <w:lang w:val="es-ES"/>
          </w:rPr>
          <w:t>https://mbs.microsoft.com/partnersource/partneressentials/pllp</w:t>
        </w:r>
      </w:hyperlink>
      <w:r w:rsidRPr="00492632">
        <w:rPr>
          <w:lang w:val="es-ES"/>
        </w:rPr>
        <w:t xml:space="preserve"> o póngase en contacto con su Gestor de cuentas de </w:t>
      </w:r>
      <w:proofErr w:type="spellStart"/>
      <w:r w:rsidRPr="00492632">
        <w:rPr>
          <w:lang w:val="es-ES"/>
        </w:rPr>
        <w:t>partner</w:t>
      </w:r>
      <w:proofErr w:type="spellEnd"/>
      <w:r w:rsidRPr="00492632">
        <w:rPr>
          <w:lang w:val="es-ES"/>
        </w:rPr>
        <w:t>.</w:t>
      </w:r>
    </w:p>
    <w:p w14:paraId="7D98F7E2" w14:textId="1079D54C" w:rsidR="000A570B" w:rsidRPr="00492632" w:rsidRDefault="00E441CE"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706AA238" w14:textId="2BD56D7E" w:rsidR="000A570B" w:rsidRPr="00492632" w:rsidRDefault="000A570B" w:rsidP="000A570B">
      <w:pPr>
        <w:pStyle w:val="PURProductName"/>
        <w:rPr>
          <w:lang w:val="es-ES"/>
        </w:rPr>
      </w:pPr>
      <w:bookmarkStart w:id="113" w:name="_Toc299524955"/>
      <w:bookmarkStart w:id="114" w:name="_Toc299531307"/>
      <w:bookmarkStart w:id="115" w:name="_Toc299531415"/>
      <w:bookmarkStart w:id="116" w:name="_Toc299531523"/>
      <w:bookmarkStart w:id="117" w:name="_Toc299957132"/>
      <w:bookmarkStart w:id="118" w:name="_Toc346536838"/>
      <w:bookmarkStart w:id="119" w:name="_Toc339280305"/>
      <w:bookmarkStart w:id="120" w:name="_Toc339280367"/>
      <w:bookmarkStart w:id="121" w:name="_Toc363552776"/>
      <w:bookmarkStart w:id="122" w:name="_Toc363552841"/>
      <w:bookmarkStart w:id="123" w:name="_Toc378682221"/>
      <w:bookmarkStart w:id="124" w:name="_Toc378682241"/>
      <w:bookmarkStart w:id="125" w:name="_Toc371268253"/>
      <w:bookmarkStart w:id="126" w:name="_Toc371268320"/>
      <w:bookmarkStart w:id="127" w:name="_Toc379278457"/>
      <w:bookmarkStart w:id="128" w:name="_Toc379278521"/>
      <w:bookmarkStart w:id="129" w:name="_Toc428366866"/>
      <w:bookmarkStart w:id="130" w:name="_Toc428366887"/>
      <w:r w:rsidRPr="00492632">
        <w:rPr>
          <w:lang w:val="es-ES"/>
        </w:rPr>
        <w:t xml:space="preserve">Microsoft Dynamics GP </w:t>
      </w:r>
      <w:bookmarkEnd w:id="113"/>
      <w:bookmarkEnd w:id="114"/>
      <w:bookmarkEnd w:id="115"/>
      <w:bookmarkEnd w:id="116"/>
      <w:bookmarkEnd w:id="117"/>
      <w:r w:rsidRPr="00492632">
        <w:rPr>
          <w:lang w:val="es-ES"/>
        </w:rPr>
        <w:t>2015</w:t>
      </w:r>
      <w:bookmarkEnd w:id="118"/>
      <w:bookmarkEnd w:id="119"/>
      <w:bookmarkEnd w:id="120"/>
      <w:bookmarkEnd w:id="121"/>
      <w:bookmarkEnd w:id="122"/>
      <w:bookmarkEnd w:id="123"/>
      <w:bookmarkEnd w:id="124"/>
      <w:bookmarkEnd w:id="125"/>
      <w:bookmarkEnd w:id="126"/>
      <w:bookmarkEnd w:id="127"/>
      <w:bookmarkEnd w:id="128"/>
      <w:r w:rsidR="00BA51FA">
        <w:rPr>
          <w:lang w:val="es-ES"/>
        </w:rPr>
        <w:t xml:space="preserve"> R2</w:t>
      </w:r>
      <w:bookmarkEnd w:id="129"/>
      <w:bookmarkEnd w:id="130"/>
      <w:r>
        <w:fldChar w:fldCharType="begin"/>
      </w:r>
      <w:r w:rsidRPr="00492632">
        <w:rPr>
          <w:lang w:val="es-ES"/>
        </w:rPr>
        <w:instrText>XE "Microsoft Dynamics GP 2015</w:instrText>
      </w:r>
      <w:r w:rsidR="00BA51FA">
        <w:rPr>
          <w:lang w:val="es-ES"/>
        </w:rPr>
        <w:instrText xml:space="preserve"> R2</w:instrText>
      </w:r>
      <w:r w:rsidRPr="00492632">
        <w:rPr>
          <w:lang w:val="es-ES"/>
        </w:rPr>
        <w:instrText>"</w:instrText>
      </w:r>
      <w:r>
        <w:fldChar w:fldCharType="end"/>
      </w:r>
    </w:p>
    <w:p w14:paraId="45DE27C5" w14:textId="77777777" w:rsidR="000A570B" w:rsidRPr="00492632" w:rsidRDefault="000A570B" w:rsidP="000A570B">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756D00BB" w14:textId="77777777" w:rsidTr="00AE7BEF">
        <w:tc>
          <w:tcPr>
            <w:tcW w:w="2477" w:type="pct"/>
          </w:tcPr>
          <w:p w14:paraId="76A879EB" w14:textId="62839DFE" w:rsidR="000A570B" w:rsidRPr="006250BD" w:rsidRDefault="005E52C7" w:rsidP="00AE7BEF">
            <w:pPr>
              <w:pStyle w:val="PURLMSH"/>
              <w:rPr>
                <w:lang w:val="es-ES"/>
              </w:rPr>
            </w:pPr>
            <w:r w:rsidRPr="006250BD">
              <w:rPr>
                <w:lang w:val="es-ES"/>
              </w:rPr>
              <w:t xml:space="preserve">Movilidad de Licencias en Granjas de Servidores: </w:t>
            </w:r>
            <w:r w:rsidRPr="006250BD">
              <w:rPr>
                <w:b/>
                <w:lang w:val="es-ES"/>
              </w:rPr>
              <w:t>No</w:t>
            </w:r>
            <w:r w:rsidRPr="006250BD">
              <w:rPr>
                <w:lang w:val="es-ES"/>
              </w:rPr>
              <w:t xml:space="preserve"> </w:t>
            </w:r>
          </w:p>
        </w:tc>
        <w:tc>
          <w:tcPr>
            <w:tcW w:w="2523" w:type="pct"/>
          </w:tcPr>
          <w:p w14:paraId="385A25E8" w14:textId="77777777" w:rsidR="000A570B" w:rsidRDefault="000A570B" w:rsidP="00AE7BEF">
            <w:pPr>
              <w:pStyle w:val="PURLMSH"/>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No</w:t>
            </w:r>
          </w:p>
        </w:tc>
      </w:tr>
      <w:tr w:rsidR="000A570B" w:rsidRPr="00932D51" w14:paraId="46755817" w14:textId="77777777" w:rsidTr="00AE7BEF">
        <w:tc>
          <w:tcPr>
            <w:tcW w:w="2477" w:type="pct"/>
          </w:tcPr>
          <w:p w14:paraId="71C202C3" w14:textId="43ED687E" w:rsidR="000A570B" w:rsidRPr="006250BD" w:rsidRDefault="00624A7C" w:rsidP="00AE7BE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3AF0E45B" w14:textId="77777777" w:rsidR="000A570B" w:rsidRPr="006250BD" w:rsidRDefault="000A570B" w:rsidP="00AE7BEF">
            <w:pPr>
              <w:pStyle w:val="PURLMSH"/>
              <w:rPr>
                <w:lang w:val="es-ES"/>
              </w:rPr>
            </w:pPr>
          </w:p>
        </w:tc>
      </w:tr>
    </w:tbl>
    <w:p w14:paraId="1EC14CD0" w14:textId="77777777" w:rsidR="000A570B" w:rsidRPr="006250BD" w:rsidRDefault="000A570B" w:rsidP="000A570B">
      <w:pPr>
        <w:pStyle w:val="PURADDITIONALTERMSHEADERMB"/>
        <w:rPr>
          <w:lang w:val="es-ES"/>
        </w:rPr>
      </w:pPr>
      <w:r w:rsidRPr="006250BD">
        <w:rPr>
          <w:lang w:val="es-ES"/>
        </w:rPr>
        <w:t>Términos Adicionales:</w:t>
      </w:r>
    </w:p>
    <w:p w14:paraId="78AC94F6" w14:textId="77777777" w:rsidR="000A570B" w:rsidRPr="006250BD" w:rsidRDefault="000A570B" w:rsidP="000A570B">
      <w:pPr>
        <w:pStyle w:val="PURBlueStrong"/>
        <w:rPr>
          <w:lang w:val="es-ES"/>
        </w:rPr>
      </w:pPr>
      <w:r w:rsidRPr="006250BD">
        <w:rPr>
          <w:lang w:val="es-ES"/>
        </w:rPr>
        <w:t>Componentes</w:t>
      </w:r>
    </w:p>
    <w:p w14:paraId="0FDB9390" w14:textId="3FDBC9A7" w:rsidR="000A570B" w:rsidRPr="00492632" w:rsidRDefault="000A570B" w:rsidP="000A570B">
      <w:pPr>
        <w:pStyle w:val="PURBody-Indented"/>
        <w:rPr>
          <w:lang w:val="es-ES"/>
        </w:rPr>
      </w:pPr>
      <w:r w:rsidRPr="00492632">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492632">
        <w:rPr>
          <w:rStyle w:val="Hyperlink"/>
          <w:lang w:val="es-ES"/>
        </w:rPr>
        <w:t>http://</w:t>
      </w:r>
      <w:hyperlink r:id="rId132" w:history="1">
        <w:r w:rsidRPr="00492632">
          <w:rPr>
            <w:rStyle w:val="Hyperlink"/>
            <w:lang w:val="es-ES"/>
          </w:rPr>
          <w:t>www.explore.ms</w:t>
        </w:r>
      </w:hyperlink>
      <w:r w:rsidRPr="00492632">
        <w:rPr>
          <w:lang w:val="es-ES"/>
        </w:rPr>
        <w:t xml:space="preserve">. </w:t>
      </w:r>
    </w:p>
    <w:p w14:paraId="75B8A7E4" w14:textId="77777777" w:rsidR="000A570B" w:rsidRPr="00492632" w:rsidRDefault="000A570B" w:rsidP="000A570B">
      <w:pPr>
        <w:pStyle w:val="PURBody-Indented"/>
        <w:rPr>
          <w:lang w:val="es-ES"/>
        </w:rPr>
      </w:pPr>
      <w:r w:rsidRPr="00492632">
        <w:rPr>
          <w:lang w:val="es-ES"/>
        </w:rP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12D6B307" w14:textId="77777777" w:rsidR="000A570B" w:rsidRPr="00492632" w:rsidRDefault="000A570B" w:rsidP="000A570B">
      <w:pPr>
        <w:pStyle w:val="PURBlueStrong"/>
        <w:rPr>
          <w:lang w:val="es-ES"/>
        </w:rPr>
      </w:pPr>
      <w:r w:rsidRPr="00492632">
        <w:rPr>
          <w:lang w:val="es-ES"/>
        </w:rPr>
        <w:t>Localizaciones y traducciones</w:t>
      </w:r>
    </w:p>
    <w:p w14:paraId="519EDA80" w14:textId="77777777" w:rsidR="000A570B" w:rsidRPr="00492632" w:rsidRDefault="000A570B" w:rsidP="000A570B">
      <w:pPr>
        <w:pStyle w:val="PURBody-Indented"/>
        <w:rPr>
          <w:rStyle w:val="Hyperlink"/>
          <w:lang w:val="es-ES"/>
        </w:rPr>
      </w:pPr>
      <w:r w:rsidRPr="00492632">
        <w:rPr>
          <w:lang w:val="es-ES"/>
        </w:rPr>
        <w:t xml:space="preserve">Para obtener una lista de regiones geográficas e idiomas que Microsoft ha localizado y pone a disposición comercial, visite </w:t>
      </w:r>
      <w:hyperlink r:id="rId133" w:history="1">
        <w:r w:rsidRPr="00492632">
          <w:rPr>
            <w:rStyle w:val="Hyperlink"/>
            <w:lang w:val="es-ES"/>
          </w:rPr>
          <w:t>http://www.microsoft.com/dynamics/en/us/products/gp-availability.aspx</w:t>
        </w:r>
      </w:hyperlink>
      <w:r w:rsidRPr="00492632">
        <w:rPr>
          <w:lang w:val="es-ES"/>
        </w:rPr>
        <w:t>.</w:t>
      </w:r>
    </w:p>
    <w:p w14:paraId="39AC0C5F" w14:textId="555E48E1" w:rsidR="000A570B" w:rsidRPr="00492632" w:rsidRDefault="000A570B" w:rsidP="000A570B">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18637B6B" w14:textId="42544B50" w:rsidR="000A570B" w:rsidRPr="00492632" w:rsidRDefault="000A570B" w:rsidP="000A570B">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34" w:history="1">
        <w:r w:rsidRPr="00492632">
          <w:rPr>
            <w:rStyle w:val="Hyperlink"/>
            <w:lang w:val="es-ES"/>
          </w:rPr>
          <w:t>https://mbs.microsoft.com/partnersource/partneressentials/pllp</w:t>
        </w:r>
      </w:hyperlink>
      <w:r w:rsidRPr="00492632">
        <w:rPr>
          <w:lang w:val="es-ES"/>
        </w:rPr>
        <w:t xml:space="preserve"> o póngase en contacto con su Gestor de cuentas de </w:t>
      </w:r>
      <w:proofErr w:type="spellStart"/>
      <w:r w:rsidRPr="00492632">
        <w:rPr>
          <w:lang w:val="es-ES"/>
        </w:rPr>
        <w:t>partner</w:t>
      </w:r>
      <w:proofErr w:type="spellEnd"/>
      <w:r w:rsidRPr="00492632">
        <w:rPr>
          <w:lang w:val="es-ES"/>
        </w:rPr>
        <w:t>.</w:t>
      </w:r>
    </w:p>
    <w:p w14:paraId="3B8288B8" w14:textId="5343543E" w:rsidR="000A570B" w:rsidRPr="00492632" w:rsidRDefault="00E441CE"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9C3D450" w14:textId="54E556F6" w:rsidR="000A570B" w:rsidRPr="00492632" w:rsidRDefault="000A570B" w:rsidP="00464D9C">
      <w:pPr>
        <w:pStyle w:val="PURProductName"/>
        <w:rPr>
          <w:lang w:val="es-ES"/>
        </w:rPr>
      </w:pPr>
      <w:bookmarkStart w:id="131" w:name="_Toc299524956"/>
      <w:bookmarkStart w:id="132" w:name="_Toc299531308"/>
      <w:bookmarkStart w:id="133" w:name="_Toc299531416"/>
      <w:bookmarkStart w:id="134" w:name="_Toc299531524"/>
      <w:bookmarkStart w:id="135" w:name="_Toc299957133"/>
      <w:bookmarkStart w:id="136" w:name="_Toc346536839"/>
      <w:bookmarkStart w:id="137" w:name="_Toc339280306"/>
      <w:bookmarkStart w:id="138" w:name="_Toc339280368"/>
      <w:bookmarkStart w:id="139" w:name="_Toc363552777"/>
      <w:bookmarkStart w:id="140" w:name="_Toc363552842"/>
      <w:bookmarkStart w:id="141" w:name="_Toc378682222"/>
      <w:bookmarkStart w:id="142" w:name="_Toc378682242"/>
      <w:bookmarkStart w:id="143" w:name="_Toc371268254"/>
      <w:bookmarkStart w:id="144" w:name="_Toc371268321"/>
      <w:bookmarkStart w:id="145" w:name="_Toc379278458"/>
      <w:bookmarkStart w:id="146" w:name="_Toc379278522"/>
      <w:bookmarkStart w:id="147" w:name="_Toc428366867"/>
      <w:bookmarkStart w:id="148" w:name="_Toc428366888"/>
      <w:r w:rsidRPr="00492632">
        <w:rPr>
          <w:lang w:val="es-ES"/>
        </w:rPr>
        <w:lastRenderedPageBreak/>
        <w:t xml:space="preserve">Microsoft Dynamics NAV </w:t>
      </w:r>
      <w:bookmarkEnd w:id="131"/>
      <w:bookmarkEnd w:id="132"/>
      <w:bookmarkEnd w:id="133"/>
      <w:bookmarkEnd w:id="134"/>
      <w:bookmarkEnd w:id="135"/>
      <w:r w:rsidRPr="00492632">
        <w:rPr>
          <w:lang w:val="es-ES"/>
        </w:rPr>
        <w:t>2015</w:t>
      </w:r>
      <w:bookmarkEnd w:id="136"/>
      <w:bookmarkEnd w:id="137"/>
      <w:bookmarkEnd w:id="138"/>
      <w:bookmarkEnd w:id="139"/>
      <w:bookmarkEnd w:id="140"/>
      <w:bookmarkEnd w:id="141"/>
      <w:bookmarkEnd w:id="142"/>
      <w:bookmarkEnd w:id="143"/>
      <w:bookmarkEnd w:id="144"/>
      <w:bookmarkEnd w:id="145"/>
      <w:bookmarkEnd w:id="146"/>
      <w:bookmarkEnd w:id="147"/>
      <w:bookmarkEnd w:id="148"/>
      <w:r>
        <w:fldChar w:fldCharType="begin"/>
      </w:r>
      <w:r w:rsidRPr="00492632">
        <w:rPr>
          <w:lang w:val="es-ES"/>
        </w:rPr>
        <w:instrText>XE "Microsoft Dynamics NAV 2015"</w:instrText>
      </w:r>
      <w:r>
        <w:fldChar w:fldCharType="end"/>
      </w:r>
    </w:p>
    <w:p w14:paraId="08B4AFE5" w14:textId="77777777" w:rsidR="000A570B" w:rsidRPr="00492632" w:rsidRDefault="000A570B" w:rsidP="00464D9C">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280325BA" w14:textId="77777777" w:rsidTr="00AE7BEF">
        <w:tc>
          <w:tcPr>
            <w:tcW w:w="2477" w:type="pct"/>
          </w:tcPr>
          <w:p w14:paraId="16CCABD3" w14:textId="6E50FE46" w:rsidR="000A570B" w:rsidRPr="006250BD" w:rsidRDefault="005E52C7" w:rsidP="00AE7BEF">
            <w:pPr>
              <w:pStyle w:val="PURLMSH"/>
              <w:rPr>
                <w:lang w:val="es-ES"/>
              </w:rPr>
            </w:pPr>
            <w:r w:rsidRPr="006250BD">
              <w:rPr>
                <w:lang w:val="es-ES"/>
              </w:rPr>
              <w:t xml:space="preserve">Movilidad de Licencias en Granjas de Servidores: </w:t>
            </w:r>
            <w:r w:rsidRPr="006250BD">
              <w:rPr>
                <w:b/>
                <w:lang w:val="es-ES"/>
              </w:rPr>
              <w:t>No</w:t>
            </w:r>
            <w:r w:rsidRPr="006250BD">
              <w:rPr>
                <w:lang w:val="es-ES"/>
              </w:rPr>
              <w:t xml:space="preserve"> </w:t>
            </w:r>
          </w:p>
        </w:tc>
        <w:tc>
          <w:tcPr>
            <w:tcW w:w="2523" w:type="pct"/>
          </w:tcPr>
          <w:p w14:paraId="44E88A01" w14:textId="77777777" w:rsidR="000A570B" w:rsidRDefault="000A570B" w:rsidP="00AE7BEF">
            <w:pPr>
              <w:pStyle w:val="PURLMSH"/>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No</w:t>
            </w:r>
          </w:p>
        </w:tc>
      </w:tr>
      <w:tr w:rsidR="000A570B" w:rsidRPr="00932D51" w14:paraId="4CD44025" w14:textId="77777777" w:rsidTr="00AE7BEF">
        <w:tc>
          <w:tcPr>
            <w:tcW w:w="2477" w:type="pct"/>
          </w:tcPr>
          <w:p w14:paraId="1BCB107D" w14:textId="791F411F" w:rsidR="000A570B" w:rsidRPr="006250BD" w:rsidRDefault="00624A7C" w:rsidP="00AE7BE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58443C90" w14:textId="77777777" w:rsidR="000A570B" w:rsidRPr="006250BD" w:rsidRDefault="000A570B" w:rsidP="00AE7BEF">
            <w:pPr>
              <w:pStyle w:val="PURLMSH"/>
              <w:rPr>
                <w:lang w:val="es-ES"/>
              </w:rPr>
            </w:pPr>
          </w:p>
        </w:tc>
      </w:tr>
    </w:tbl>
    <w:p w14:paraId="05ADB17F" w14:textId="77777777" w:rsidR="000A570B" w:rsidRPr="006250BD" w:rsidRDefault="000A570B" w:rsidP="000A570B">
      <w:pPr>
        <w:pStyle w:val="PURADDITIONALTERMSHEADERMB"/>
        <w:rPr>
          <w:lang w:val="es-ES"/>
        </w:rPr>
      </w:pPr>
      <w:r w:rsidRPr="006250BD">
        <w:rPr>
          <w:lang w:val="es-ES"/>
        </w:rPr>
        <w:t>Términos Adicionales:</w:t>
      </w:r>
    </w:p>
    <w:p w14:paraId="737F17BF" w14:textId="77777777" w:rsidR="000A570B" w:rsidRPr="006250BD" w:rsidRDefault="000A570B" w:rsidP="000A570B">
      <w:pPr>
        <w:pStyle w:val="PURBlueStrong"/>
        <w:rPr>
          <w:lang w:val="es-ES"/>
        </w:rPr>
      </w:pPr>
      <w:r w:rsidRPr="006250BD">
        <w:rPr>
          <w:lang w:val="es-ES"/>
        </w:rPr>
        <w:t>Componentes</w:t>
      </w:r>
    </w:p>
    <w:p w14:paraId="6DBEE695" w14:textId="08B58F46" w:rsidR="000A570B" w:rsidRPr="00492632" w:rsidRDefault="000A570B" w:rsidP="000A570B">
      <w:pPr>
        <w:pStyle w:val="PURBody-Indented"/>
        <w:rPr>
          <w:lang w:val="es-ES"/>
        </w:rPr>
      </w:pPr>
      <w:r w:rsidRPr="00492632">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492632">
        <w:rPr>
          <w:rStyle w:val="Hyperlink"/>
          <w:lang w:val="es-ES"/>
        </w:rPr>
        <w:t>http://</w:t>
      </w:r>
      <w:hyperlink r:id="rId135" w:history="1">
        <w:r w:rsidRPr="00492632">
          <w:rPr>
            <w:rStyle w:val="Hyperlink"/>
            <w:lang w:val="es-ES"/>
          </w:rPr>
          <w:t>www.explore.ms</w:t>
        </w:r>
      </w:hyperlink>
      <w:r w:rsidRPr="00492632">
        <w:rPr>
          <w:lang w:val="es-ES"/>
        </w:rPr>
        <w:t xml:space="preserve">. </w:t>
      </w:r>
    </w:p>
    <w:p w14:paraId="4FA0C70F" w14:textId="77777777" w:rsidR="000A570B" w:rsidRPr="00492632" w:rsidRDefault="000A570B" w:rsidP="000A570B">
      <w:pPr>
        <w:pStyle w:val="PURBody-Indented"/>
        <w:rPr>
          <w:lang w:val="es-ES"/>
        </w:rPr>
      </w:pPr>
      <w:r w:rsidRPr="00492632">
        <w:rPr>
          <w:lang w:val="es-ES"/>
        </w:rP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3B839F1F" w14:textId="77777777" w:rsidR="000A570B" w:rsidRPr="00492632" w:rsidRDefault="000A570B" w:rsidP="000A570B">
      <w:pPr>
        <w:pStyle w:val="PURBlueStrong"/>
        <w:rPr>
          <w:lang w:val="es-ES"/>
        </w:rPr>
      </w:pPr>
      <w:r w:rsidRPr="00492632">
        <w:rPr>
          <w:lang w:val="es-ES"/>
        </w:rPr>
        <w:t>Localizaciones y traducciones</w:t>
      </w:r>
    </w:p>
    <w:p w14:paraId="437C3D3B" w14:textId="77777777" w:rsidR="000A570B" w:rsidRPr="00492632" w:rsidRDefault="000A570B" w:rsidP="000A570B">
      <w:pPr>
        <w:pStyle w:val="PURBody-Indented"/>
        <w:rPr>
          <w:rStyle w:val="Hyperlink"/>
          <w:lang w:val="es-ES"/>
        </w:rPr>
      </w:pPr>
      <w:r w:rsidRPr="00492632">
        <w:rPr>
          <w:lang w:val="es-ES"/>
        </w:rPr>
        <w:t xml:space="preserve">Para obtener una lista de regiones geográficas e idiomas que Microsoft ha localizado y pone a disposición comercial, visite </w:t>
      </w:r>
      <w:hyperlink r:id="rId136" w:history="1">
        <w:r w:rsidRPr="00492632">
          <w:rPr>
            <w:rStyle w:val="Hyperlink"/>
            <w:lang w:val="es-ES"/>
          </w:rPr>
          <w:t>http://www.microsoft.com/dynamics/en/us/products/nav-availability.aspx</w:t>
        </w:r>
      </w:hyperlink>
    </w:p>
    <w:p w14:paraId="62B6C265" w14:textId="5B814E86" w:rsidR="000A570B" w:rsidRPr="00492632" w:rsidRDefault="000A570B" w:rsidP="000A570B">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184C78EE" w14:textId="5A56962F" w:rsidR="000A570B" w:rsidRPr="00A5282B" w:rsidRDefault="000A570B" w:rsidP="000A570B">
      <w:pPr>
        <w:pStyle w:val="PURBody-Indented"/>
        <w:rPr>
          <w:szCs w:val="18"/>
          <w:lang w:val="es-ES"/>
        </w:rPr>
      </w:pPr>
      <w:r w:rsidRPr="00A5282B">
        <w:rPr>
          <w:szCs w:val="18"/>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37" w:history="1">
        <w:r w:rsidRPr="00A5282B">
          <w:rPr>
            <w:rStyle w:val="Hyperlink"/>
            <w:szCs w:val="18"/>
            <w:lang w:val="es-ES"/>
          </w:rPr>
          <w:t>https://mbs.microsoft.com/partnersource/partneressentials/pllp</w:t>
        </w:r>
      </w:hyperlink>
      <w:r w:rsidRPr="00A5282B">
        <w:rPr>
          <w:szCs w:val="18"/>
          <w:lang w:val="es-ES"/>
        </w:rPr>
        <w:t xml:space="preserve"> o póngase en contacto con su Gestor de cuentas de </w:t>
      </w:r>
      <w:proofErr w:type="spellStart"/>
      <w:r w:rsidRPr="00A5282B">
        <w:rPr>
          <w:szCs w:val="18"/>
          <w:lang w:val="es-ES"/>
        </w:rPr>
        <w:t>partner</w:t>
      </w:r>
      <w:proofErr w:type="spellEnd"/>
      <w:r w:rsidRPr="00A5282B">
        <w:rPr>
          <w:szCs w:val="18"/>
          <w:lang w:val="es-ES"/>
        </w:rPr>
        <w:t>.</w:t>
      </w:r>
    </w:p>
    <w:p w14:paraId="48C80CF0" w14:textId="7B423642" w:rsidR="000A570B" w:rsidRPr="00492632" w:rsidRDefault="00E441CE"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DA54228" w14:textId="71FCE6DF" w:rsidR="000A570B" w:rsidRPr="00492632" w:rsidRDefault="000A570B" w:rsidP="000A570B">
      <w:pPr>
        <w:pStyle w:val="PURProductName"/>
        <w:rPr>
          <w:lang w:val="es-ES"/>
        </w:rPr>
      </w:pPr>
      <w:bookmarkStart w:id="149" w:name="_Toc299524957"/>
      <w:bookmarkStart w:id="150" w:name="_Toc299531309"/>
      <w:bookmarkStart w:id="151" w:name="_Toc299531417"/>
      <w:bookmarkStart w:id="152" w:name="_Toc299531525"/>
      <w:bookmarkStart w:id="153" w:name="_Toc299957134"/>
      <w:bookmarkStart w:id="154" w:name="_Toc346536840"/>
      <w:bookmarkStart w:id="155" w:name="_Toc339280307"/>
      <w:bookmarkStart w:id="156" w:name="_Toc339280369"/>
      <w:bookmarkStart w:id="157" w:name="_Toc363552778"/>
      <w:bookmarkStart w:id="158" w:name="_Toc363552843"/>
      <w:bookmarkStart w:id="159" w:name="_Toc378682223"/>
      <w:bookmarkStart w:id="160" w:name="_Toc378682243"/>
      <w:bookmarkStart w:id="161" w:name="_Toc371268255"/>
      <w:bookmarkStart w:id="162" w:name="_Toc371268322"/>
      <w:bookmarkStart w:id="163" w:name="_Toc379278459"/>
      <w:bookmarkStart w:id="164" w:name="_Toc379278523"/>
      <w:bookmarkStart w:id="165" w:name="_Toc428366868"/>
      <w:bookmarkStart w:id="166" w:name="_Toc428366889"/>
      <w:r w:rsidRPr="00492632">
        <w:rPr>
          <w:lang w:val="es-ES"/>
        </w:rPr>
        <w:t>Microsoft Dynamics SL 2015</w:t>
      </w:r>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r>
        <w:fldChar w:fldCharType="begin"/>
      </w:r>
      <w:r w:rsidRPr="00492632">
        <w:rPr>
          <w:lang w:val="es-ES"/>
        </w:rPr>
        <w:instrText>XE "Microsoft Dynamics SL 2015"</w:instrText>
      </w:r>
      <w:r>
        <w:fldChar w:fldCharType="end"/>
      </w:r>
    </w:p>
    <w:p w14:paraId="07E7D2C0" w14:textId="77777777" w:rsidR="000A570B" w:rsidRPr="00492632" w:rsidRDefault="000A570B" w:rsidP="000A570B">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02D92079" w14:textId="77777777" w:rsidTr="00AE7BEF">
        <w:tc>
          <w:tcPr>
            <w:tcW w:w="2477" w:type="pct"/>
          </w:tcPr>
          <w:p w14:paraId="638CB789" w14:textId="3437BDF0" w:rsidR="000A570B" w:rsidRPr="006250BD" w:rsidRDefault="005E52C7" w:rsidP="00AE7BEF">
            <w:pPr>
              <w:pStyle w:val="PURLMSH"/>
              <w:rPr>
                <w:lang w:val="es-ES"/>
              </w:rPr>
            </w:pPr>
            <w:r w:rsidRPr="006250BD">
              <w:rPr>
                <w:lang w:val="es-ES"/>
              </w:rPr>
              <w:t xml:space="preserve">Movilidad de Licencias en Granjas de Servidores: </w:t>
            </w:r>
            <w:r w:rsidRPr="006250BD">
              <w:rPr>
                <w:b/>
                <w:lang w:val="es-ES"/>
              </w:rPr>
              <w:t>No</w:t>
            </w:r>
            <w:r w:rsidRPr="006250BD">
              <w:rPr>
                <w:lang w:val="es-ES"/>
              </w:rPr>
              <w:t xml:space="preserve"> </w:t>
            </w:r>
          </w:p>
        </w:tc>
        <w:tc>
          <w:tcPr>
            <w:tcW w:w="2523" w:type="pct"/>
          </w:tcPr>
          <w:p w14:paraId="2869EDEB" w14:textId="77777777" w:rsidR="000A570B" w:rsidRDefault="000A570B" w:rsidP="00AE7BEF">
            <w:pPr>
              <w:pStyle w:val="PURLMSH"/>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No</w:t>
            </w:r>
          </w:p>
        </w:tc>
      </w:tr>
      <w:tr w:rsidR="000A570B" w:rsidRPr="00932D51" w14:paraId="33269B4D" w14:textId="77777777" w:rsidTr="00AE7BEF">
        <w:tc>
          <w:tcPr>
            <w:tcW w:w="2477" w:type="pct"/>
          </w:tcPr>
          <w:p w14:paraId="5EBF7C1A" w14:textId="1AEC955A" w:rsidR="000A570B" w:rsidRPr="006250BD" w:rsidRDefault="00624A7C" w:rsidP="00AE7BE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7308C97C" w14:textId="77777777" w:rsidR="000A570B" w:rsidRPr="006250BD" w:rsidRDefault="000A570B" w:rsidP="00AE7BEF">
            <w:pPr>
              <w:pStyle w:val="PURLMSH"/>
              <w:rPr>
                <w:lang w:val="es-ES"/>
              </w:rPr>
            </w:pPr>
          </w:p>
        </w:tc>
      </w:tr>
    </w:tbl>
    <w:p w14:paraId="6B20992F" w14:textId="77777777" w:rsidR="000A570B" w:rsidRPr="006250BD" w:rsidRDefault="000A570B" w:rsidP="000A570B">
      <w:pPr>
        <w:pStyle w:val="PURADDITIONALTERMSHEADERMB"/>
        <w:rPr>
          <w:lang w:val="es-ES"/>
        </w:rPr>
      </w:pPr>
      <w:r w:rsidRPr="006250BD">
        <w:rPr>
          <w:lang w:val="es-ES"/>
        </w:rPr>
        <w:t>Términos Adicionales:</w:t>
      </w:r>
    </w:p>
    <w:p w14:paraId="5CA19376" w14:textId="77777777" w:rsidR="000A570B" w:rsidRPr="006250BD" w:rsidRDefault="000A570B" w:rsidP="000A570B">
      <w:pPr>
        <w:pStyle w:val="PURBlueStrong"/>
        <w:rPr>
          <w:lang w:val="es-ES"/>
        </w:rPr>
      </w:pPr>
      <w:r w:rsidRPr="006250BD">
        <w:rPr>
          <w:lang w:val="es-ES"/>
        </w:rPr>
        <w:t>Componentes</w:t>
      </w:r>
    </w:p>
    <w:p w14:paraId="3DA30B94" w14:textId="439E9EB9" w:rsidR="000A570B" w:rsidRPr="00492632" w:rsidRDefault="000A570B" w:rsidP="000A570B">
      <w:pPr>
        <w:pStyle w:val="PURBody-Indented"/>
        <w:rPr>
          <w:lang w:val="es-ES"/>
        </w:rPr>
      </w:pPr>
      <w:r w:rsidRPr="00492632">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492632">
        <w:rPr>
          <w:rStyle w:val="Hyperlink"/>
          <w:lang w:val="es-ES"/>
        </w:rPr>
        <w:t>http://</w:t>
      </w:r>
      <w:hyperlink r:id="rId138" w:history="1">
        <w:r w:rsidRPr="00492632">
          <w:rPr>
            <w:rStyle w:val="Hyperlink"/>
            <w:lang w:val="es-ES"/>
          </w:rPr>
          <w:t>www.explore.ms</w:t>
        </w:r>
      </w:hyperlink>
      <w:r w:rsidRPr="00492632">
        <w:rPr>
          <w:lang w:val="es-ES"/>
        </w:rPr>
        <w:t>.</w:t>
      </w:r>
    </w:p>
    <w:p w14:paraId="33001451" w14:textId="34C97BD0" w:rsidR="000A570B" w:rsidRPr="00492632" w:rsidRDefault="000A570B" w:rsidP="000A570B">
      <w:pPr>
        <w:pStyle w:val="PURBody-Indented"/>
        <w:rPr>
          <w:lang w:val="es-ES"/>
        </w:rPr>
      </w:pPr>
      <w:r w:rsidRPr="00492632">
        <w:rPr>
          <w:lang w:val="es-ES"/>
        </w:rPr>
        <w:t>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w:t>
      </w:r>
    </w:p>
    <w:p w14:paraId="32AFBA88" w14:textId="77777777" w:rsidR="000A570B" w:rsidRPr="00492632" w:rsidRDefault="000A570B" w:rsidP="000A570B">
      <w:pPr>
        <w:pStyle w:val="PURBlueStrong"/>
        <w:rPr>
          <w:lang w:val="es-ES"/>
        </w:rPr>
      </w:pPr>
      <w:r w:rsidRPr="00492632">
        <w:rPr>
          <w:lang w:val="es-ES"/>
        </w:rPr>
        <w:t>Localizaciones y traducciones</w:t>
      </w:r>
    </w:p>
    <w:p w14:paraId="1A93B964" w14:textId="77777777" w:rsidR="000A570B" w:rsidRPr="00492632" w:rsidRDefault="000A570B" w:rsidP="000A570B">
      <w:pPr>
        <w:pStyle w:val="PURBody-Indented"/>
        <w:rPr>
          <w:rStyle w:val="Hyperlink"/>
          <w:lang w:val="es-ES"/>
        </w:rPr>
      </w:pPr>
      <w:r w:rsidRPr="00492632">
        <w:rPr>
          <w:lang w:val="es-ES"/>
        </w:rPr>
        <w:t xml:space="preserve">Para obtener una lista de regiones geográficas e idiomas que Microsoft ha localizado y pone a disposición comercial, visite </w:t>
      </w:r>
      <w:hyperlink r:id="rId139" w:history="1">
        <w:r w:rsidRPr="00492632">
          <w:rPr>
            <w:rStyle w:val="Hyperlink"/>
            <w:lang w:val="es-ES"/>
          </w:rPr>
          <w:t>http://www.microsoft.com/dynamics/en/us/products/sl-availability.aspx</w:t>
        </w:r>
      </w:hyperlink>
      <w:r w:rsidRPr="00492632">
        <w:rPr>
          <w:lang w:val="es-ES"/>
        </w:rPr>
        <w:t xml:space="preserve"> </w:t>
      </w:r>
    </w:p>
    <w:p w14:paraId="08859951" w14:textId="0D3E8321" w:rsidR="000A570B" w:rsidRPr="00492632" w:rsidRDefault="000A570B" w:rsidP="000A570B">
      <w:pPr>
        <w:pStyle w:val="PURBody-Indented"/>
        <w:rPr>
          <w:lang w:val="es-ES"/>
        </w:rPr>
      </w:pPr>
      <w:r w:rsidRPr="00492632">
        <w:rPr>
          <w:lang w:val="es-ES"/>
        </w:rPr>
        <w:t xml:space="preserve">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w:t>
      </w:r>
      <w:r w:rsidRPr="00492632">
        <w:rPr>
          <w:lang w:val="es-ES"/>
        </w:rPr>
        <w:lastRenderedPageBreak/>
        <w:t>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0857701A" w14:textId="595E4C90" w:rsidR="000A570B" w:rsidRPr="00492632" w:rsidRDefault="000A570B" w:rsidP="000A570B">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40" w:history="1">
        <w:r w:rsidRPr="00492632">
          <w:rPr>
            <w:rStyle w:val="Hyperlink"/>
            <w:lang w:val="es-ES"/>
          </w:rPr>
          <w:t>https://mbs.microsoft.com/partnersource/partneressentials/pllp</w:t>
        </w:r>
      </w:hyperlink>
      <w:r w:rsidRPr="00492632">
        <w:rPr>
          <w:lang w:val="es-ES"/>
        </w:rPr>
        <w:t xml:space="preserve"> o póngase en contacto con su Gestor de cuentas de </w:t>
      </w:r>
      <w:proofErr w:type="spellStart"/>
      <w:r w:rsidRPr="00492632">
        <w:rPr>
          <w:lang w:val="es-ES"/>
        </w:rPr>
        <w:t>partner</w:t>
      </w:r>
      <w:proofErr w:type="spellEnd"/>
      <w:r w:rsidRPr="00492632">
        <w:rPr>
          <w:lang w:val="es-ES"/>
        </w:rPr>
        <w:t>.</w:t>
      </w:r>
    </w:p>
    <w:p w14:paraId="1D74475A" w14:textId="48EC2958" w:rsidR="000A570B" w:rsidRPr="00492632" w:rsidRDefault="00E441CE" w:rsidP="00804A06">
      <w:pPr>
        <w:pStyle w:val="PURBreadcrumb"/>
        <w:keepNext w:val="0"/>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0E1FA20" w14:textId="77777777" w:rsidR="000A570B" w:rsidRPr="00492632" w:rsidRDefault="000A570B" w:rsidP="000A570B">
      <w:pPr>
        <w:pStyle w:val="PURProductName"/>
        <w:rPr>
          <w:lang w:val="es-ES"/>
        </w:rPr>
      </w:pPr>
      <w:bookmarkStart w:id="167" w:name="_Toc297828702"/>
      <w:bookmarkStart w:id="168" w:name="_Toc297883457"/>
      <w:bookmarkStart w:id="169" w:name="_Toc299524958"/>
      <w:bookmarkStart w:id="170" w:name="_Toc299531310"/>
      <w:bookmarkStart w:id="171" w:name="_Toc299531418"/>
      <w:bookmarkStart w:id="172" w:name="_Toc299531526"/>
      <w:bookmarkStart w:id="173" w:name="_Toc299957135"/>
      <w:bookmarkStart w:id="174" w:name="_Toc346536841"/>
      <w:bookmarkStart w:id="175" w:name="_Toc339280308"/>
      <w:bookmarkStart w:id="176" w:name="_Toc339280370"/>
      <w:bookmarkStart w:id="177" w:name="_Toc363552779"/>
      <w:bookmarkStart w:id="178" w:name="_Toc363552844"/>
      <w:bookmarkStart w:id="179" w:name="_Toc378682224"/>
      <w:bookmarkStart w:id="180" w:name="_Toc378682244"/>
      <w:bookmarkStart w:id="181" w:name="_Toc371268256"/>
      <w:bookmarkStart w:id="182" w:name="_Toc371268323"/>
      <w:bookmarkStart w:id="183" w:name="_Toc379278460"/>
      <w:bookmarkStart w:id="184" w:name="_Toc379278524"/>
      <w:bookmarkStart w:id="185" w:name="_Toc428366869"/>
      <w:bookmarkStart w:id="186" w:name="_Toc428366890"/>
      <w:proofErr w:type="spellStart"/>
      <w:r w:rsidRPr="00492632">
        <w:rPr>
          <w:lang w:val="es-ES"/>
        </w:rPr>
        <w:t>Provisioning</w:t>
      </w:r>
      <w:proofErr w:type="spellEnd"/>
      <w:r w:rsidRPr="00492632">
        <w:rPr>
          <w:lang w:val="es-ES"/>
        </w:rPr>
        <w:t xml:space="preserve"> </w:t>
      </w:r>
      <w:proofErr w:type="spellStart"/>
      <w:r w:rsidRPr="00492632">
        <w:rPr>
          <w:lang w:val="es-ES"/>
        </w:rPr>
        <w:t>System</w:t>
      </w:r>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proofErr w:type="spellEnd"/>
      <w:r w:rsidRPr="00492632">
        <w:rPr>
          <w:lang w:val="es-ES"/>
        </w:rPr>
        <w:t xml:space="preserve"> </w:t>
      </w:r>
      <w:r>
        <w:fldChar w:fldCharType="begin"/>
      </w:r>
      <w:r w:rsidRPr="00492632">
        <w:rPr>
          <w:lang w:val="es-ES"/>
        </w:rPr>
        <w:instrText>XE "Provisioning System"</w:instrText>
      </w:r>
      <w:r>
        <w:fldChar w:fldCharType="end"/>
      </w:r>
    </w:p>
    <w:p w14:paraId="48455A77" w14:textId="77777777" w:rsidR="000A570B" w:rsidRPr="00492632" w:rsidRDefault="000A570B" w:rsidP="000A570B">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A23961" w14:paraId="13954A75" w14:textId="77777777" w:rsidTr="00AE7BEF">
        <w:tc>
          <w:tcPr>
            <w:tcW w:w="2477" w:type="pct"/>
          </w:tcPr>
          <w:p w14:paraId="27AC73F4" w14:textId="597E796D" w:rsidR="000A570B" w:rsidRPr="006250BD" w:rsidRDefault="005E52C7" w:rsidP="00AE7BEF">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Movilidad de Licencias en Granjas de Servidores: </w:t>
            </w:r>
            <w:r w:rsidRPr="006250BD">
              <w:rPr>
                <w:rFonts w:ascii="Arial Narrow" w:hAnsi="Arial Narrow"/>
                <w:b/>
                <w:color w:val="404040" w:themeColor="text1" w:themeTint="BF"/>
                <w:sz w:val="18"/>
                <w:lang w:val="es-ES"/>
              </w:rPr>
              <w:t>No</w:t>
            </w:r>
            <w:r w:rsidRPr="006250BD">
              <w:rPr>
                <w:rFonts w:ascii="Arial Narrow" w:hAnsi="Arial Narrow"/>
                <w:color w:val="404040" w:themeColor="text1" w:themeTint="BF"/>
                <w:sz w:val="18"/>
                <w:lang w:val="es-ES"/>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proofErr w:type="spellStart"/>
            <w:r>
              <w:rPr>
                <w:rFonts w:ascii="Arial Narrow" w:hAnsi="Arial Narrow"/>
                <w:color w:val="404040" w:themeColor="text1" w:themeTint="BF"/>
                <w:sz w:val="18"/>
              </w:rPr>
              <w:t>Ver</w:t>
            </w:r>
            <w:proofErr w:type="spellEnd"/>
            <w:r>
              <w:rPr>
                <w:rFonts w:ascii="Arial Narrow" w:hAnsi="Arial Narrow"/>
                <w:color w:val="404040" w:themeColor="text1" w:themeTint="BF"/>
                <w:sz w:val="18"/>
              </w:rPr>
              <w:t xml:space="preserve"> </w:t>
            </w:r>
            <w:proofErr w:type="spellStart"/>
            <w:r>
              <w:rPr>
                <w:rFonts w:ascii="Arial Narrow" w:hAnsi="Arial Narrow"/>
                <w:color w:val="404040" w:themeColor="text1" w:themeTint="BF"/>
                <w:sz w:val="18"/>
              </w:rPr>
              <w:t>Notificación</w:t>
            </w:r>
            <w:proofErr w:type="spellEnd"/>
            <w:r>
              <w:rPr>
                <w:rFonts w:ascii="Arial Narrow" w:hAnsi="Arial Narrow"/>
                <w:color w:val="404040" w:themeColor="text1" w:themeTint="BF"/>
                <w:sz w:val="18"/>
              </w:rPr>
              <w:t xml:space="preserve"> </w:t>
            </w:r>
            <w:proofErr w:type="spellStart"/>
            <w:r>
              <w:rPr>
                <w:rFonts w:ascii="Arial Narrow" w:hAnsi="Arial Narrow"/>
                <w:color w:val="404040" w:themeColor="text1" w:themeTint="BF"/>
                <w:sz w:val="18"/>
              </w:rPr>
              <w:t>Aplicable</w:t>
            </w:r>
            <w:proofErr w:type="spellEnd"/>
            <w:r>
              <w:rPr>
                <w:rFonts w:ascii="Arial Narrow" w:hAnsi="Arial Narrow"/>
                <w:color w:val="404040" w:themeColor="text1" w:themeTint="BF"/>
                <w:sz w:val="18"/>
              </w:rPr>
              <w:t xml:space="preserve">: </w:t>
            </w:r>
            <w:r>
              <w:rPr>
                <w:rFonts w:ascii="Arial Narrow" w:hAnsi="Arial Narrow"/>
                <w:b/>
                <w:color w:val="404040" w:themeColor="text1" w:themeTint="BF"/>
                <w:sz w:val="18"/>
              </w:rPr>
              <w:t>No</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w:t>
            </w:r>
            <w:proofErr w:type="spellStart"/>
            <w:r>
              <w:rPr>
                <w:rFonts w:ascii="Arial Narrow" w:hAnsi="Arial Narrow"/>
                <w:color w:val="404040" w:themeColor="text1" w:themeTint="BF"/>
                <w:sz w:val="18"/>
              </w:rPr>
              <w:t>Adicional</w:t>
            </w:r>
            <w:proofErr w:type="spellEnd"/>
            <w:r>
              <w:rPr>
                <w:rFonts w:ascii="Arial Narrow" w:hAnsi="Arial Narrow"/>
                <w:color w:val="404040" w:themeColor="text1" w:themeTint="BF"/>
                <w:sz w:val="18"/>
              </w:rPr>
              <w:t>/</w:t>
            </w:r>
            <w:proofErr w:type="spellStart"/>
            <w:r>
              <w:rPr>
                <w:rFonts w:ascii="Arial Narrow" w:hAnsi="Arial Narrow"/>
                <w:color w:val="404040" w:themeColor="text1" w:themeTint="BF"/>
                <w:sz w:val="18"/>
              </w:rPr>
              <w:t>Cliente</w:t>
            </w:r>
            <w:proofErr w:type="spellEnd"/>
            <w:r>
              <w:rPr>
                <w:rFonts w:ascii="Arial Narrow" w:hAnsi="Arial Narrow"/>
                <w:color w:val="404040" w:themeColor="text1" w:themeTint="BF"/>
                <w:sz w:val="18"/>
              </w:rPr>
              <w:t xml:space="preserve">: </w:t>
            </w:r>
            <w:r>
              <w:rPr>
                <w:rFonts w:ascii="Arial Narrow" w:hAnsi="Arial Narrow"/>
                <w:b/>
                <w:color w:val="404040" w:themeColor="text1" w:themeTint="BF"/>
                <w:sz w:val="18"/>
              </w:rPr>
              <w:t>No</w:t>
            </w:r>
            <w:r>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1B76EA82" w14:textId="77777777" w:rsidR="000A570B" w:rsidRPr="00A23961" w:rsidRDefault="000A570B" w:rsidP="000A570B">
      <w:pPr>
        <w:pStyle w:val="PURADDITIONALTERMSHEADERMB"/>
      </w:pPr>
      <w:proofErr w:type="spellStart"/>
      <w:r>
        <w:t>Términos</w:t>
      </w:r>
      <w:proofErr w:type="spellEnd"/>
      <w:r>
        <w:t xml:space="preserve"> </w:t>
      </w:r>
      <w:proofErr w:type="spellStart"/>
      <w:r>
        <w:t>Adicionales</w:t>
      </w:r>
      <w:proofErr w:type="spellEnd"/>
      <w:r>
        <w:t>:</w:t>
      </w:r>
    </w:p>
    <w:p w14:paraId="3C0F442D" w14:textId="77777777" w:rsidR="000A570B" w:rsidRPr="00492632" w:rsidRDefault="000A570B" w:rsidP="000A570B">
      <w:pPr>
        <w:pStyle w:val="PURBlueStrong"/>
        <w:rPr>
          <w:lang w:val="es-ES"/>
        </w:rPr>
      </w:pPr>
      <w:r w:rsidRPr="00492632">
        <w:rPr>
          <w:lang w:val="es-ES"/>
        </w:rPr>
        <w:t>Ejecución de instancias del software de servidor</w:t>
      </w:r>
    </w:p>
    <w:p w14:paraId="30B73D77" w14:textId="1438BBDD" w:rsidR="000A570B" w:rsidRPr="00492632" w:rsidRDefault="000A570B" w:rsidP="000A570B">
      <w:pPr>
        <w:pStyle w:val="PURBody-Indented"/>
        <w:rPr>
          <w:lang w:val="es-ES" w:eastAsia="ja-JP"/>
        </w:rPr>
      </w:pPr>
      <w:r w:rsidRPr="00492632">
        <w:rPr>
          <w:lang w:val="es-ES"/>
        </w:rPr>
        <w:t>Puede ejecutar la cantidad necesaria de instancias del software de servidor en un servidor que ejecute las ediciones de Windows Server 2003. No puede separar los componentes del software de servidor para su uso en más de un servidor.</w:t>
      </w:r>
    </w:p>
    <w:p w14:paraId="00BDC890" w14:textId="77777777" w:rsidR="000A570B" w:rsidRPr="00492632" w:rsidRDefault="000A570B" w:rsidP="000A570B">
      <w:pPr>
        <w:pStyle w:val="PURBlueStrong"/>
        <w:rPr>
          <w:lang w:val="es-ES"/>
        </w:rPr>
      </w:pPr>
      <w:r w:rsidRPr="00492632">
        <w:rPr>
          <w:lang w:val="es-ES"/>
        </w:rPr>
        <w:t>Modificación</w:t>
      </w:r>
    </w:p>
    <w:p w14:paraId="0BC3F6FC" w14:textId="4ACAF566" w:rsidR="000A570B" w:rsidRPr="00492632" w:rsidRDefault="000A570B" w:rsidP="000A570B">
      <w:pPr>
        <w:pStyle w:val="PURBody-Indented"/>
        <w:rPr>
          <w:lang w:val="es-ES" w:eastAsia="ja-JP"/>
        </w:rPr>
      </w:pPr>
      <w:r w:rsidRPr="00492632">
        <w:rPr>
          <w:lang w:val="es-ES"/>
        </w:rPr>
        <w:t>Con el fin exclusivo de integrar sus otros sistemas de servidor e informáticos internos, sólo podrá modificar los archivos del producto (i) con la extensión .</w:t>
      </w:r>
      <w:proofErr w:type="spellStart"/>
      <w:r w:rsidRPr="00492632">
        <w:rPr>
          <w:lang w:val="es-ES"/>
        </w:rPr>
        <w:t>xml</w:t>
      </w:r>
      <w:proofErr w:type="spellEnd"/>
      <w:r w:rsidRPr="00492632">
        <w:rPr>
          <w:lang w:val="es-ES"/>
        </w:rPr>
        <w:t xml:space="preserve"> o .</w:t>
      </w:r>
      <w:proofErr w:type="spellStart"/>
      <w:r w:rsidRPr="00492632">
        <w:rPr>
          <w:lang w:val="es-ES"/>
        </w:rPr>
        <w:t>asp</w:t>
      </w:r>
      <w:proofErr w:type="spellEnd"/>
      <w:r w:rsidRPr="00492632">
        <w:rPr>
          <w:lang w:val="es-ES"/>
        </w:rPr>
        <w:t xml:space="preserve">, o (ii) que no estén instalados en el servidor como parte del programa de instalación del producto. Cualquier modificación permitida que realice en el producto no estará cubierta por la garantía limitada del contrato de licencia de proveedor de servicios. </w:t>
      </w:r>
    </w:p>
    <w:p w14:paraId="77E6DDA3" w14:textId="2D102752" w:rsidR="000A570B" w:rsidRPr="00492632" w:rsidRDefault="00E441CE" w:rsidP="00CD6E9D">
      <w:pPr>
        <w:pStyle w:val="PURBreadcrumb"/>
        <w:keepNext w:val="0"/>
        <w:rPr>
          <w:lang w:val="es-ES" w:eastAsia="ja-JP"/>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4F2495" w:rsidRPr="00492632">
          <w:rPr>
            <w:rStyle w:val="Hyperlink"/>
            <w:rFonts w:ascii="Arial Narrow" w:hAnsi="Arial Narrow"/>
            <w:sz w:val="16"/>
            <w:lang w:val="es-ES"/>
          </w:rPr>
          <w:t>Términos de Licencia Universales</w:t>
        </w:r>
      </w:hyperlink>
    </w:p>
    <w:p w14:paraId="60061DA4" w14:textId="25548857" w:rsidR="000A570B" w:rsidRPr="00492632" w:rsidRDefault="000A570B" w:rsidP="000A570B">
      <w:pPr>
        <w:pStyle w:val="PURProductName"/>
        <w:rPr>
          <w:lang w:val="es-ES"/>
        </w:rPr>
      </w:pPr>
      <w:bookmarkStart w:id="187" w:name="_Toc297828704"/>
      <w:bookmarkStart w:id="188" w:name="_Toc297883459"/>
      <w:bookmarkStart w:id="189" w:name="_Toc299524960"/>
      <w:bookmarkStart w:id="190" w:name="_Toc299531312"/>
      <w:bookmarkStart w:id="191" w:name="_Toc299531420"/>
      <w:bookmarkStart w:id="192" w:name="_Toc299531528"/>
      <w:bookmarkStart w:id="193" w:name="_Toc299957137"/>
      <w:bookmarkStart w:id="194" w:name="_Toc346536842"/>
      <w:bookmarkStart w:id="195" w:name="_Toc339280309"/>
      <w:bookmarkStart w:id="196" w:name="_Toc339280371"/>
      <w:bookmarkStart w:id="197" w:name="_Toc363552780"/>
      <w:bookmarkStart w:id="198" w:name="_Toc363552845"/>
      <w:bookmarkStart w:id="199" w:name="_Toc378682225"/>
      <w:bookmarkStart w:id="200" w:name="_Toc378682245"/>
      <w:bookmarkStart w:id="201" w:name="_Toc371268257"/>
      <w:bookmarkStart w:id="202" w:name="_Toc371268324"/>
      <w:bookmarkStart w:id="203" w:name="_Toc379278461"/>
      <w:bookmarkStart w:id="204" w:name="_Toc379278525"/>
      <w:bookmarkStart w:id="205" w:name="_Toc428366870"/>
      <w:bookmarkStart w:id="206" w:name="_Toc428366891"/>
      <w:r w:rsidRPr="00492632">
        <w:rPr>
          <w:lang w:val="es-ES"/>
        </w:rPr>
        <w:t xml:space="preserve">SharePoint </w:t>
      </w:r>
      <w:bookmarkEnd w:id="187"/>
      <w:bookmarkEnd w:id="188"/>
      <w:bookmarkEnd w:id="189"/>
      <w:bookmarkEnd w:id="190"/>
      <w:bookmarkEnd w:id="191"/>
      <w:bookmarkEnd w:id="192"/>
      <w:bookmarkEnd w:id="193"/>
      <w:r w:rsidRPr="00492632">
        <w:rPr>
          <w:lang w:val="es-ES"/>
        </w:rPr>
        <w:t>2013 Hosting</w:t>
      </w:r>
      <w:bookmarkEnd w:id="194"/>
      <w:bookmarkEnd w:id="195"/>
      <w:bookmarkEnd w:id="196"/>
      <w:bookmarkEnd w:id="197"/>
      <w:bookmarkEnd w:id="198"/>
      <w:bookmarkEnd w:id="199"/>
      <w:bookmarkEnd w:id="200"/>
      <w:bookmarkEnd w:id="201"/>
      <w:bookmarkEnd w:id="202"/>
      <w:bookmarkEnd w:id="203"/>
      <w:bookmarkEnd w:id="204"/>
      <w:bookmarkEnd w:id="205"/>
      <w:bookmarkEnd w:id="206"/>
      <w:r>
        <w:fldChar w:fldCharType="begin"/>
      </w:r>
      <w:r w:rsidRPr="00492632">
        <w:rPr>
          <w:lang w:val="es-ES"/>
        </w:rPr>
        <w:instrText>XE "SharePoint 2013 Hosting"</w:instrText>
      </w:r>
      <w:r>
        <w:fldChar w:fldCharType="end"/>
      </w:r>
    </w:p>
    <w:p w14:paraId="65ABFE36" w14:textId="77777777" w:rsidR="000A570B" w:rsidRPr="00492632" w:rsidRDefault="000A570B" w:rsidP="000A570B">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827D1D" w:rsidRPr="00A23961" w14:paraId="5EAF3536" w14:textId="77777777" w:rsidTr="00AE7BEF">
        <w:trPr>
          <w:trHeight w:val="19"/>
        </w:trPr>
        <w:tc>
          <w:tcPr>
            <w:tcW w:w="2477" w:type="pct"/>
          </w:tcPr>
          <w:p w14:paraId="12444219" w14:textId="23F2B068" w:rsidR="00827D1D" w:rsidRPr="00492632" w:rsidRDefault="00827D1D" w:rsidP="00AE7BEF">
            <w:pPr>
              <w:spacing w:after="0"/>
              <w:rPr>
                <w:rFonts w:ascii="Arial Narrow" w:hAnsi="Arial Narrow"/>
                <w:color w:val="404040" w:themeColor="text1" w:themeTint="BF"/>
                <w:sz w:val="18"/>
                <w:szCs w:val="18"/>
                <w:lang w:val="es-ES"/>
              </w:rPr>
            </w:pPr>
            <w:r w:rsidRPr="00492632">
              <w:rPr>
                <w:rFonts w:ascii="Arial Narrow" w:hAnsi="Arial Narrow"/>
                <w:color w:val="404040" w:themeColor="text1" w:themeTint="BF"/>
                <w:sz w:val="18"/>
                <w:szCs w:val="18"/>
                <w:lang w:val="es-ES"/>
              </w:rPr>
              <w:t xml:space="preserve">Movilidad de Licencias en Granjas de Servidores: </w:t>
            </w:r>
            <w:r w:rsidRPr="00492632">
              <w:rPr>
                <w:rFonts w:ascii="Arial Narrow" w:hAnsi="Arial Narrow"/>
                <w:b/>
                <w:color w:val="404040" w:themeColor="text1" w:themeTint="BF"/>
                <w:sz w:val="18"/>
                <w:szCs w:val="18"/>
                <w:lang w:val="es-ES"/>
              </w:rPr>
              <w:t>Sí</w:t>
            </w:r>
            <w:r w:rsidRPr="00492632">
              <w:rPr>
                <w:rFonts w:ascii="Arial Narrow" w:hAnsi="Arial Narrow"/>
                <w:color w:val="404040" w:themeColor="text1" w:themeTint="BF"/>
                <w:sz w:val="18"/>
                <w:szCs w:val="18"/>
                <w:lang w:val="es-ES"/>
              </w:rPr>
              <w:t xml:space="preserve"> </w:t>
            </w:r>
            <w:r w:rsidRPr="00492632">
              <w:rPr>
                <w:rFonts w:ascii="Arial Narrow" w:hAnsi="Arial Narrow"/>
                <w:i/>
                <w:color w:val="404040" w:themeColor="text1" w:themeTint="BF"/>
                <w:sz w:val="18"/>
                <w:szCs w:val="18"/>
                <w:lang w:val="es-ES"/>
              </w:rPr>
              <w:t xml:space="preserve">(consultar </w:t>
            </w:r>
            <w:hyperlink w:anchor="TÉRMINOS_GENERALES" w:history="1">
              <w:r w:rsidRPr="00492632">
                <w:rPr>
                  <w:rStyle w:val="Hyperlink"/>
                  <w:rFonts w:ascii="Arial Narrow" w:hAnsi="Arial Narrow"/>
                  <w:i/>
                  <w:sz w:val="18"/>
                  <w:szCs w:val="18"/>
                  <w:lang w:val="es-ES"/>
                </w:rPr>
                <w:t>Términos Generales</w:t>
              </w:r>
            </w:hyperlink>
            <w:r w:rsidRPr="00492632">
              <w:rPr>
                <w:rFonts w:ascii="Arial Narrow" w:hAnsi="Arial Narrow"/>
                <w:i/>
                <w:color w:val="404040" w:themeColor="text1" w:themeTint="BF"/>
                <w:sz w:val="18"/>
                <w:szCs w:val="18"/>
                <w:lang w:val="es-ES"/>
              </w:rPr>
              <w:t>)</w:t>
            </w:r>
          </w:p>
        </w:tc>
        <w:tc>
          <w:tcPr>
            <w:tcW w:w="2523" w:type="pct"/>
          </w:tcPr>
          <w:p w14:paraId="5FA882CF" w14:textId="77777777" w:rsidR="00827D1D" w:rsidRPr="00A23961" w:rsidRDefault="00827D1D" w:rsidP="00AE7BEF">
            <w:pPr>
              <w:spacing w:after="0"/>
              <w:rPr>
                <w:rFonts w:ascii="Arial Narrow" w:hAnsi="Arial Narrow"/>
                <w:color w:val="404040" w:themeColor="text1" w:themeTint="BF"/>
                <w:sz w:val="18"/>
              </w:rPr>
            </w:pPr>
            <w:proofErr w:type="spellStart"/>
            <w:r>
              <w:rPr>
                <w:rFonts w:ascii="Arial Narrow" w:hAnsi="Arial Narrow"/>
                <w:color w:val="404040" w:themeColor="text1" w:themeTint="BF"/>
                <w:sz w:val="18"/>
              </w:rPr>
              <w:t>Ver</w:t>
            </w:r>
            <w:proofErr w:type="spellEnd"/>
            <w:r>
              <w:rPr>
                <w:rFonts w:ascii="Arial Narrow" w:hAnsi="Arial Narrow"/>
                <w:color w:val="404040" w:themeColor="text1" w:themeTint="BF"/>
                <w:sz w:val="18"/>
              </w:rPr>
              <w:t xml:space="preserve"> </w:t>
            </w:r>
            <w:proofErr w:type="spellStart"/>
            <w:r>
              <w:rPr>
                <w:rFonts w:ascii="Arial Narrow" w:hAnsi="Arial Narrow"/>
                <w:color w:val="404040" w:themeColor="text1" w:themeTint="BF"/>
                <w:sz w:val="18"/>
              </w:rPr>
              <w:t>Notificación</w:t>
            </w:r>
            <w:proofErr w:type="spellEnd"/>
            <w:r>
              <w:rPr>
                <w:rFonts w:ascii="Arial Narrow" w:hAnsi="Arial Narrow"/>
                <w:color w:val="404040" w:themeColor="text1" w:themeTint="BF"/>
                <w:sz w:val="18"/>
              </w:rPr>
              <w:t xml:space="preserve"> </w:t>
            </w:r>
            <w:proofErr w:type="spellStart"/>
            <w:r>
              <w:rPr>
                <w:rFonts w:ascii="Arial Narrow" w:hAnsi="Arial Narrow"/>
                <w:color w:val="404040" w:themeColor="text1" w:themeTint="BF"/>
                <w:sz w:val="18"/>
              </w:rPr>
              <w:t>Aplicable</w:t>
            </w:r>
            <w:proofErr w:type="spellEnd"/>
            <w:r>
              <w:rPr>
                <w:rFonts w:ascii="Arial Narrow" w:hAnsi="Arial Narrow"/>
                <w:color w:val="404040" w:themeColor="text1" w:themeTint="BF"/>
                <w:sz w:val="18"/>
              </w:rPr>
              <w:t xml:space="preserve">: </w:t>
            </w:r>
            <w:r>
              <w:rPr>
                <w:rFonts w:ascii="Arial Narrow" w:hAnsi="Arial Narrow"/>
                <w:b/>
                <w:color w:val="404040" w:themeColor="text1" w:themeTint="BF"/>
                <w:sz w:val="18"/>
              </w:rPr>
              <w:t>No</w:t>
            </w:r>
          </w:p>
        </w:tc>
      </w:tr>
      <w:tr w:rsidR="000A570B" w:rsidRPr="00932D51" w14:paraId="6E7C5509" w14:textId="77777777" w:rsidTr="00AE7BEF">
        <w:tc>
          <w:tcPr>
            <w:tcW w:w="2477" w:type="pct"/>
          </w:tcPr>
          <w:p w14:paraId="029935AF" w14:textId="4F58E3A9" w:rsidR="000A570B" w:rsidRPr="006250BD" w:rsidRDefault="000A570B" w:rsidP="00AE7BEF">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Software Adicional/Cliente: </w:t>
            </w:r>
            <w:r w:rsidRPr="006250BD">
              <w:rPr>
                <w:rFonts w:ascii="Arial Narrow" w:hAnsi="Arial Narrow"/>
                <w:b/>
                <w:color w:val="404040" w:themeColor="text1" w:themeTint="BF"/>
                <w:sz w:val="18"/>
                <w:lang w:val="es-ES"/>
              </w:rPr>
              <w:t>Si</w:t>
            </w:r>
            <w:r w:rsidRPr="006250BD">
              <w:rPr>
                <w:rFonts w:ascii="Arial Narrow" w:hAnsi="Arial Narrow"/>
                <w:color w:val="404040" w:themeColor="text1" w:themeTint="BF"/>
                <w:sz w:val="18"/>
                <w:lang w:val="es-ES"/>
              </w:rPr>
              <w:t xml:space="preserve"> </w:t>
            </w:r>
            <w:r w:rsidRPr="006250BD">
              <w:rPr>
                <w:rFonts w:ascii="Arial Narrow" w:hAnsi="Arial Narrow"/>
                <w:i/>
                <w:color w:val="404040" w:themeColor="text1" w:themeTint="BF"/>
                <w:sz w:val="18"/>
                <w:lang w:val="es-ES"/>
              </w:rPr>
              <w:t xml:space="preserve">(ver </w:t>
            </w:r>
            <w:hyperlink w:anchor="Appendix1" w:history="1">
              <w:r w:rsidRPr="006250BD">
                <w:rPr>
                  <w:rFonts w:ascii="Arial Narrow" w:hAnsi="Arial Narrow"/>
                  <w:i/>
                  <w:color w:val="00467F"/>
                  <w:sz w:val="18"/>
                  <w:u w:val="single"/>
                  <w:lang w:val="es-ES"/>
                </w:rPr>
                <w:t>Anexo 1</w:t>
              </w:r>
            </w:hyperlink>
            <w:r w:rsidRPr="006250BD">
              <w:rPr>
                <w:rFonts w:ascii="Arial Narrow" w:hAnsi="Arial Narrow"/>
                <w:i/>
                <w:color w:val="404040" w:themeColor="text1" w:themeTint="BF"/>
                <w:sz w:val="18"/>
                <w:lang w:val="es-ES"/>
              </w:rPr>
              <w:t>)</w:t>
            </w:r>
          </w:p>
        </w:tc>
        <w:tc>
          <w:tcPr>
            <w:tcW w:w="2523" w:type="pct"/>
          </w:tcPr>
          <w:p w14:paraId="4AAD1E9D" w14:textId="77777777" w:rsidR="000A570B" w:rsidRPr="006250BD" w:rsidRDefault="000A570B" w:rsidP="00AE7BEF">
            <w:pPr>
              <w:spacing w:after="0"/>
              <w:rPr>
                <w:rFonts w:ascii="Arial Narrow" w:hAnsi="Arial Narrow"/>
                <w:color w:val="404040" w:themeColor="text1" w:themeTint="BF"/>
                <w:sz w:val="18"/>
                <w:lang w:val="es-ES"/>
              </w:rPr>
            </w:pPr>
          </w:p>
        </w:tc>
      </w:tr>
    </w:tbl>
    <w:p w14:paraId="044A3889" w14:textId="77777777" w:rsidR="000A570B" w:rsidRPr="006250BD" w:rsidRDefault="000A570B" w:rsidP="000A570B">
      <w:pPr>
        <w:pStyle w:val="PURADDITIONALTERMSHEADERMB"/>
        <w:rPr>
          <w:lang w:val="es-ES"/>
        </w:rPr>
      </w:pPr>
      <w:r w:rsidRPr="006250BD">
        <w:rPr>
          <w:lang w:val="es-ES"/>
        </w:rPr>
        <w:t>Términos Adicionales:</w:t>
      </w:r>
    </w:p>
    <w:p w14:paraId="2E679079" w14:textId="733632A9" w:rsidR="000A570B" w:rsidRPr="00492632" w:rsidRDefault="00CB5F78" w:rsidP="000A570B">
      <w:pPr>
        <w:pStyle w:val="PURBody-Indented"/>
        <w:rPr>
          <w:lang w:val="es-ES"/>
        </w:rPr>
      </w:pPr>
      <w:r w:rsidRPr="00492632">
        <w:rPr>
          <w:lang w:val="es-ES"/>
        </w:rPr>
        <w:t>Puede utilizar el software para proporcionar a los usuarios externos acceso al contenido, información y aplicaciones. También puede utilizar el software para proporcionar a los usuarios internos acceso al contenido, información y aplicaciones siempre y cuando los usuarios externos puedan tener acceso a ese mismo contenido, información y aplicaciones. El uso de software de SharePoint Server para proporcionar contenido, información y aplicaciones limitados a usuarios internos, debe estar licenciado según las licencias SAL de SharePoint Server 2013. Por “usuarios externos” se entiende a usuarios que (i) no son empleados de su cliente ni (ii) contratistas o representantes que trabajan en las instalaciones de su cliente. El resto de usuarios son “usuarios internos”:</w:t>
      </w:r>
    </w:p>
    <w:p w14:paraId="76B08C87" w14:textId="641554A8" w:rsidR="004F6F1D" w:rsidRPr="00492632" w:rsidRDefault="004F6F1D" w:rsidP="004F6F1D">
      <w:pPr>
        <w:pStyle w:val="PURBlueStrong"/>
        <w:rPr>
          <w:lang w:val="es-ES"/>
        </w:rPr>
      </w:pPr>
      <w:r w:rsidRPr="00492632">
        <w:rPr>
          <w:lang w:val="es-ES"/>
        </w:rPr>
        <w:t>Ejecución de instancias del software de servidor</w:t>
      </w:r>
    </w:p>
    <w:p w14:paraId="63B05E62" w14:textId="13FF0F5B" w:rsidR="000A570B" w:rsidRPr="00492632" w:rsidRDefault="000A570B" w:rsidP="000A570B">
      <w:pPr>
        <w:pStyle w:val="PURBody-Indented"/>
        <w:rPr>
          <w:lang w:val="es-ES" w:eastAsia="ja-JP"/>
        </w:rPr>
      </w:pPr>
      <w:r w:rsidRPr="00492632">
        <w:rPr>
          <w:lang w:val="es-ES"/>
        </w:rPr>
        <w:t>Aunque se establezca lo contrario en los Términos Generales de Licencia, SharePoint 2013 Hosting para sitios de Internet no es idóneo para tener licencias bajo la opción Virtualización Ilimitada (descrita como opción (1)). Debe utilizar la opción Licencias basadas en los procesadores utilizados (descrita como opción (2)) para obtener la licencia de SharePoint 2013 Hosting.</w:t>
      </w:r>
    </w:p>
    <w:p w14:paraId="006BDECC" w14:textId="6E363FE0" w:rsidR="000A570B" w:rsidRPr="00492632" w:rsidRDefault="00E441CE" w:rsidP="00D63A50">
      <w:pPr>
        <w:spacing w:before="240" w:after="240"/>
        <w:jc w:val="right"/>
        <w:rPr>
          <w:rFonts w:ascii="Arial Narrow" w:hAnsi="Arial Narrow"/>
          <w:color w:val="00467F"/>
          <w:sz w:val="16"/>
          <w:u w:val="single"/>
          <w:lang w:val="es-ES"/>
        </w:rPr>
      </w:pPr>
      <w:hyperlink w:anchor="TOC" w:history="1">
        <w:r w:rsidR="004F2495" w:rsidRPr="00492632">
          <w:rPr>
            <w:rFonts w:ascii="Arial Narrow" w:hAnsi="Arial Narrow"/>
            <w:color w:val="00467F"/>
            <w:sz w:val="16"/>
            <w:u w:val="single"/>
            <w:lang w:val="es-ES"/>
          </w:rPr>
          <w:t>Tabla de contenidos</w:t>
        </w:r>
      </w:hyperlink>
      <w:r w:rsidR="004F2495" w:rsidRPr="00492632">
        <w:rPr>
          <w:sz w:val="18"/>
          <w:lang w:val="es-ES"/>
        </w:rPr>
        <w:t xml:space="preserve"> / </w:t>
      </w:r>
      <w:hyperlink w:anchor="UniversalTerms" w:history="1">
        <w:r w:rsidR="004F2495" w:rsidRPr="00492632">
          <w:rPr>
            <w:rFonts w:ascii="Arial Narrow" w:hAnsi="Arial Narrow"/>
            <w:color w:val="00467F"/>
            <w:sz w:val="16"/>
            <w:u w:val="single"/>
            <w:lang w:val="es-ES"/>
          </w:rPr>
          <w:t>Términos de Licencia Universales</w:t>
        </w:r>
      </w:hyperlink>
    </w:p>
    <w:p w14:paraId="7E06A984" w14:textId="1C818CB7" w:rsidR="002B550E" w:rsidRPr="00492632" w:rsidRDefault="002B550E" w:rsidP="002B550E">
      <w:pPr>
        <w:pStyle w:val="PURProductName"/>
        <w:rPr>
          <w:lang w:val="es-ES"/>
        </w:rPr>
      </w:pPr>
      <w:bookmarkStart w:id="207" w:name="_Toc299524961"/>
      <w:bookmarkStart w:id="208" w:name="_Toc299531313"/>
      <w:bookmarkStart w:id="209" w:name="_Toc299531421"/>
      <w:bookmarkStart w:id="210" w:name="_Toc299531529"/>
      <w:bookmarkStart w:id="211" w:name="_Toc299957138"/>
      <w:bookmarkStart w:id="212" w:name="_Toc314129583"/>
      <w:bookmarkStart w:id="213" w:name="_Toc346536843"/>
      <w:bookmarkStart w:id="214" w:name="_Toc339280310"/>
      <w:bookmarkStart w:id="215" w:name="_Toc339280372"/>
      <w:bookmarkStart w:id="216" w:name="_Toc363552781"/>
      <w:bookmarkStart w:id="217" w:name="_Toc363552846"/>
      <w:bookmarkStart w:id="218" w:name="_Toc378682226"/>
      <w:bookmarkStart w:id="219" w:name="_Toc378682246"/>
      <w:bookmarkStart w:id="220" w:name="_Toc371268258"/>
      <w:bookmarkStart w:id="221" w:name="_Toc371268325"/>
      <w:bookmarkStart w:id="222" w:name="_Toc379278462"/>
      <w:bookmarkStart w:id="223" w:name="_Toc379278526"/>
      <w:bookmarkStart w:id="224" w:name="_Toc428366871"/>
      <w:bookmarkStart w:id="225" w:name="_Toc428366892"/>
      <w:bookmarkStart w:id="226" w:name="_Toc297828711"/>
      <w:bookmarkStart w:id="227" w:name="_Toc297893281"/>
      <w:bookmarkStart w:id="228" w:name="_Toc299524967"/>
      <w:bookmarkStart w:id="229" w:name="_Toc299531319"/>
      <w:bookmarkStart w:id="230" w:name="_Toc299531427"/>
      <w:bookmarkStart w:id="231" w:name="_Toc299531535"/>
      <w:bookmarkStart w:id="232" w:name="_Toc299957143"/>
      <w:bookmarkEnd w:id="207"/>
      <w:bookmarkEnd w:id="208"/>
      <w:bookmarkEnd w:id="209"/>
      <w:bookmarkEnd w:id="210"/>
      <w:bookmarkEnd w:id="211"/>
      <w:bookmarkEnd w:id="212"/>
      <w:proofErr w:type="spellStart"/>
      <w:r w:rsidRPr="00492632">
        <w:rPr>
          <w:lang w:val="es-ES"/>
        </w:rPr>
        <w:lastRenderedPageBreak/>
        <w:t>System</w:t>
      </w:r>
      <w:proofErr w:type="spellEnd"/>
      <w:r w:rsidRPr="00492632">
        <w:rPr>
          <w:lang w:val="es-ES"/>
        </w:rPr>
        <w:t xml:space="preserve"> Center 2012 R2 </w:t>
      </w:r>
      <w:proofErr w:type="spellStart"/>
      <w:r w:rsidRPr="00492632">
        <w:rPr>
          <w:lang w:val="es-ES"/>
        </w:rPr>
        <w:t>Datacenter</w:t>
      </w:r>
      <w:bookmarkEnd w:id="213"/>
      <w:bookmarkEnd w:id="214"/>
      <w:bookmarkEnd w:id="215"/>
      <w:bookmarkEnd w:id="216"/>
      <w:bookmarkEnd w:id="217"/>
      <w:bookmarkEnd w:id="218"/>
      <w:bookmarkEnd w:id="219"/>
      <w:bookmarkEnd w:id="220"/>
      <w:bookmarkEnd w:id="221"/>
      <w:bookmarkEnd w:id="222"/>
      <w:bookmarkEnd w:id="223"/>
      <w:bookmarkEnd w:id="224"/>
      <w:bookmarkEnd w:id="225"/>
      <w:proofErr w:type="spellEnd"/>
      <w:r>
        <w:fldChar w:fldCharType="begin"/>
      </w:r>
      <w:r w:rsidRPr="00492632">
        <w:rPr>
          <w:lang w:val="es-ES"/>
        </w:rPr>
        <w:instrText>XE "System Center 2012 R2 Datacenter"</w:instrText>
      </w:r>
      <w:r>
        <w:fldChar w:fldCharType="end"/>
      </w:r>
    </w:p>
    <w:p w14:paraId="60A223F0" w14:textId="77777777" w:rsidR="002B550E" w:rsidRPr="00492632" w:rsidRDefault="002B550E" w:rsidP="002B550E">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6EECD470" w14:textId="77777777" w:rsidTr="00A50403">
        <w:tc>
          <w:tcPr>
            <w:tcW w:w="2477" w:type="pct"/>
          </w:tcPr>
          <w:p w14:paraId="4749991C" w14:textId="77777777" w:rsidR="002B550E" w:rsidRPr="006250BD" w:rsidRDefault="002B550E" w:rsidP="000351E1">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Movilidad de Licencias en Granjas de Servidores: </w:t>
            </w:r>
            <w:r w:rsidRPr="006250BD">
              <w:rPr>
                <w:rFonts w:ascii="Arial Narrow" w:hAnsi="Arial Narrow"/>
                <w:b/>
                <w:color w:val="404040" w:themeColor="text1" w:themeTint="BF"/>
                <w:sz w:val="18"/>
                <w:lang w:val="es-ES"/>
              </w:rPr>
              <w:t>No</w:t>
            </w:r>
            <w:r w:rsidRPr="006250BD">
              <w:rPr>
                <w:rFonts w:ascii="Arial Narrow" w:hAnsi="Arial Narrow"/>
                <w:color w:val="404040" w:themeColor="text1" w:themeTint="BF"/>
                <w:sz w:val="18"/>
                <w:lang w:val="es-ES"/>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proofErr w:type="spellStart"/>
            <w:r>
              <w:rPr>
                <w:rFonts w:ascii="Arial Narrow" w:hAnsi="Arial Narrow"/>
                <w:color w:val="404040" w:themeColor="text1" w:themeTint="BF"/>
                <w:sz w:val="18"/>
              </w:rPr>
              <w:t>Ver</w:t>
            </w:r>
            <w:proofErr w:type="spellEnd"/>
            <w:r>
              <w:rPr>
                <w:rFonts w:ascii="Arial Narrow" w:hAnsi="Arial Narrow"/>
                <w:color w:val="404040" w:themeColor="text1" w:themeTint="BF"/>
                <w:sz w:val="18"/>
              </w:rPr>
              <w:t xml:space="preserve"> </w:t>
            </w:r>
            <w:proofErr w:type="spellStart"/>
            <w:r>
              <w:rPr>
                <w:rFonts w:ascii="Arial Narrow" w:hAnsi="Arial Narrow"/>
                <w:color w:val="404040" w:themeColor="text1" w:themeTint="BF"/>
                <w:sz w:val="18"/>
              </w:rPr>
              <w:t>Notificación</w:t>
            </w:r>
            <w:proofErr w:type="spellEnd"/>
            <w:r>
              <w:rPr>
                <w:rFonts w:ascii="Arial Narrow" w:hAnsi="Arial Narrow"/>
                <w:color w:val="404040" w:themeColor="text1" w:themeTint="BF"/>
                <w:sz w:val="18"/>
              </w:rPr>
              <w:t xml:space="preserve"> </w:t>
            </w:r>
            <w:proofErr w:type="spellStart"/>
            <w:r>
              <w:rPr>
                <w:rFonts w:ascii="Arial Narrow" w:hAnsi="Arial Narrow"/>
                <w:color w:val="404040" w:themeColor="text1" w:themeTint="BF"/>
                <w:sz w:val="18"/>
              </w:rPr>
              <w:t>Aplicable</w:t>
            </w:r>
            <w:proofErr w:type="spellEnd"/>
            <w:r>
              <w:rPr>
                <w:rFonts w:ascii="Arial Narrow" w:hAnsi="Arial Narrow"/>
                <w:color w:val="404040" w:themeColor="text1" w:themeTint="BF"/>
                <w:sz w:val="18"/>
              </w:rPr>
              <w:t xml:space="preserve">: </w:t>
            </w:r>
            <w:r>
              <w:rPr>
                <w:rFonts w:ascii="Arial Narrow" w:hAnsi="Arial Narrow"/>
                <w:b/>
                <w:color w:val="404040" w:themeColor="text1" w:themeTint="BF"/>
                <w:sz w:val="18"/>
              </w:rPr>
              <w:t>No</w:t>
            </w:r>
          </w:p>
        </w:tc>
      </w:tr>
      <w:tr w:rsidR="002B550E" w:rsidRPr="00932D51" w14:paraId="0172E7EB" w14:textId="77777777" w:rsidTr="00A50403">
        <w:tc>
          <w:tcPr>
            <w:tcW w:w="2477" w:type="pct"/>
          </w:tcPr>
          <w:p w14:paraId="0E9ECA0C" w14:textId="2CA3560F"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w:t>
            </w:r>
            <w:proofErr w:type="spellStart"/>
            <w:r>
              <w:rPr>
                <w:rFonts w:ascii="Arial Narrow" w:hAnsi="Arial Narrow"/>
                <w:color w:val="404040" w:themeColor="text1" w:themeTint="BF"/>
                <w:sz w:val="18"/>
              </w:rPr>
              <w:t>Adicional</w:t>
            </w:r>
            <w:proofErr w:type="spellEnd"/>
            <w:r>
              <w:rPr>
                <w:rFonts w:ascii="Arial Narrow" w:hAnsi="Arial Narrow"/>
                <w:color w:val="404040" w:themeColor="text1" w:themeTint="BF"/>
                <w:sz w:val="18"/>
              </w:rPr>
              <w:t>/</w:t>
            </w:r>
            <w:proofErr w:type="spellStart"/>
            <w:r>
              <w:rPr>
                <w:rFonts w:ascii="Arial Narrow" w:hAnsi="Arial Narrow"/>
                <w:color w:val="404040" w:themeColor="text1" w:themeTint="BF"/>
                <w:sz w:val="18"/>
              </w:rPr>
              <w:t>Cliente</w:t>
            </w:r>
            <w:proofErr w:type="spellEnd"/>
            <w:r>
              <w:rPr>
                <w:rFonts w:ascii="Arial Narrow" w:hAnsi="Arial Narrow"/>
                <w:color w:val="404040" w:themeColor="text1" w:themeTint="BF"/>
                <w:sz w:val="18"/>
              </w:rPr>
              <w:t xml:space="preserve">: </w:t>
            </w:r>
            <w:proofErr w:type="spellStart"/>
            <w:r>
              <w:rPr>
                <w:rFonts w:ascii="Arial Narrow" w:hAnsi="Arial Narrow"/>
                <w:b/>
                <w:color w:val="404040" w:themeColor="text1" w:themeTint="BF"/>
                <w:sz w:val="18"/>
              </w:rPr>
              <w:t>Sí</w:t>
            </w:r>
            <w:proofErr w:type="spellEnd"/>
            <w:r>
              <w:rPr>
                <w:rFonts w:ascii="Arial Narrow" w:hAnsi="Arial Narrow"/>
                <w:color w:val="404040" w:themeColor="text1" w:themeTint="BF"/>
                <w:sz w:val="18"/>
              </w:rPr>
              <w:t xml:space="preserve"> </w:t>
            </w:r>
          </w:p>
        </w:tc>
        <w:tc>
          <w:tcPr>
            <w:tcW w:w="2523" w:type="pct"/>
          </w:tcPr>
          <w:p w14:paraId="7CB9DD7C" w14:textId="075B2C48" w:rsidR="002B550E" w:rsidRPr="00492632" w:rsidRDefault="00E42CBD" w:rsidP="00E9269A">
            <w:pPr>
              <w:tabs>
                <w:tab w:val="left" w:pos="4232"/>
              </w:tabs>
              <w:spacing w:after="0"/>
              <w:rPr>
                <w:rFonts w:ascii="Arial Narrow" w:eastAsia="Calibri" w:hAnsi="Arial Narrow" w:cs="Tahoma"/>
                <w:color w:val="404040" w:themeColor="text1" w:themeTint="BF"/>
                <w:sz w:val="18"/>
                <w:szCs w:val="19"/>
                <w:lang w:val="es-ES"/>
              </w:rPr>
            </w:pPr>
            <w:r w:rsidRPr="00492632">
              <w:rPr>
                <w:rFonts w:ascii="Arial Narrow" w:hAnsi="Arial Narrow"/>
                <w:color w:val="404040" w:themeColor="text1" w:themeTint="BF"/>
                <w:sz w:val="18"/>
                <w:lang w:val="es-ES"/>
              </w:rPr>
              <w:t xml:space="preserve">Tecnologías incluidas: </w:t>
            </w:r>
            <w:r w:rsidRPr="00492632">
              <w:rPr>
                <w:rFonts w:ascii="Arial Narrow" w:hAnsi="Arial Narrow"/>
                <w:b/>
                <w:color w:val="404040" w:themeColor="text1" w:themeTint="BF"/>
                <w:sz w:val="18"/>
                <w:lang w:val="es-ES"/>
              </w:rPr>
              <w:t>Sí</w:t>
            </w:r>
            <w:r w:rsidRPr="00492632">
              <w:rPr>
                <w:rFonts w:ascii="Arial Narrow" w:hAnsi="Arial Narrow"/>
                <w:color w:val="404040" w:themeColor="text1" w:themeTint="BF"/>
                <w:sz w:val="18"/>
                <w:lang w:val="es-ES"/>
              </w:rPr>
              <w:t xml:space="preserve"> </w:t>
            </w:r>
            <w:r w:rsidRPr="00492632">
              <w:rPr>
                <w:rFonts w:ascii="Arial Narrow" w:hAnsi="Arial Narrow"/>
                <w:i/>
                <w:color w:val="404040" w:themeColor="text1" w:themeTint="BF"/>
                <w:sz w:val="18"/>
                <w:lang w:val="es-ES"/>
              </w:rPr>
              <w:t xml:space="preserve">(vea </w:t>
            </w:r>
            <w:r>
              <w:rPr>
                <w:rFonts w:ascii="Arial Narrow" w:hAnsi="Arial Narrow"/>
                <w:i/>
                <w:color w:val="00467F"/>
                <w:sz w:val="18"/>
                <w:u w:val="single"/>
              </w:rPr>
              <w:fldChar w:fldCharType="begin"/>
            </w:r>
            <w:r w:rsidR="00E9269A" w:rsidRPr="00492632">
              <w:rPr>
                <w:rFonts w:ascii="Arial Narrow" w:hAnsi="Arial Narrow"/>
                <w:i/>
                <w:color w:val="00467F"/>
                <w:sz w:val="18"/>
                <w:u w:val="single"/>
                <w:lang w:val="es-ES"/>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A976CA" w:rsidRPr="00A976CA">
              <w:rPr>
                <w:rFonts w:ascii="Arial Narrow" w:hAnsi="Arial Narrow"/>
                <w:i/>
                <w:color w:val="00467F"/>
                <w:sz w:val="18"/>
                <w:u w:val="single"/>
                <w:lang w:val="es-ES"/>
              </w:rPr>
              <w:t>Tecnología de SQL Server</w:t>
            </w:r>
            <w:r>
              <w:fldChar w:fldCharType="end"/>
            </w:r>
            <w:r w:rsidRPr="00492632">
              <w:rPr>
                <w:rFonts w:ascii="Arial Narrow" w:hAnsi="Arial Narrow"/>
                <w:i/>
                <w:color w:val="404040" w:themeColor="text1" w:themeTint="BF"/>
                <w:sz w:val="18"/>
                <w:lang w:val="es-ES"/>
              </w:rPr>
              <w:t>)</w:t>
            </w:r>
          </w:p>
        </w:tc>
      </w:tr>
    </w:tbl>
    <w:p w14:paraId="3037DE3D" w14:textId="77777777" w:rsidR="002B550E" w:rsidRPr="00492632" w:rsidRDefault="002B550E" w:rsidP="002B550E">
      <w:pPr>
        <w:pStyle w:val="PURADDITIONALTERMSHEADERMB"/>
        <w:rPr>
          <w:lang w:val="es-ES"/>
        </w:rPr>
      </w:pPr>
      <w:r w:rsidRPr="00492632">
        <w:rPr>
          <w:lang w:val="es-ES"/>
        </w:rPr>
        <w:t>Términos Adicionales:</w:t>
      </w:r>
    </w:p>
    <w:p w14:paraId="6A55A905" w14:textId="4894AF25" w:rsidR="002B550E" w:rsidRPr="00492632" w:rsidRDefault="002B550E" w:rsidP="002B550E">
      <w:pPr>
        <w:pStyle w:val="PURBody-Indented"/>
        <w:rPr>
          <w:lang w:val="es-ES"/>
        </w:rPr>
      </w:pPr>
      <w:r w:rsidRPr="00492632">
        <w:rPr>
          <w:lang w:val="es-ES"/>
        </w:rPr>
        <w:t xml:space="preserve">Esta licencia es aplicable solo para administrar los OSE que ejecutan software de sistemas operativos de servidor. </w:t>
      </w:r>
      <w:r w:rsidRPr="00492632">
        <w:rPr>
          <w:rFonts w:cs="Arial"/>
          <w:lang w:val="es-ES"/>
        </w:rPr>
        <w:t xml:space="preserve">Para determinar el número de licencias de </w:t>
      </w:r>
      <w:proofErr w:type="spellStart"/>
      <w:r w:rsidRPr="00492632">
        <w:rPr>
          <w:rFonts w:cs="Arial"/>
          <w:lang w:val="es-ES"/>
        </w:rPr>
        <w:t>System</w:t>
      </w:r>
      <w:proofErr w:type="spellEnd"/>
      <w:r w:rsidRPr="00492632">
        <w:rPr>
          <w:rFonts w:cs="Arial"/>
          <w:lang w:val="es-ES"/>
        </w:rPr>
        <w:t xml:space="preserve"> Center requeridas, debe contar y asignar las licencias en función del número de procesadores físicos del dispositivo que administra el software</w:t>
      </w:r>
      <w:r w:rsidRPr="00492632">
        <w:rPr>
          <w:lang w:val="es-ES"/>
        </w:rPr>
        <w:t xml:space="preserve">. Cuando ceda estas licencias puede administrar cualquier número de </w:t>
      </w:r>
      <w:proofErr w:type="spellStart"/>
      <w:r w:rsidRPr="00492632">
        <w:rPr>
          <w:lang w:val="es-ES"/>
        </w:rPr>
        <w:t>OSEs</w:t>
      </w:r>
      <w:proofErr w:type="spellEnd"/>
      <w:r w:rsidRPr="00492632">
        <w:rPr>
          <w:lang w:val="es-ES"/>
        </w:rPr>
        <w:t xml:space="preserve"> de servidor que se ejecuten en el dispositivo al que se cedieron las licencias de </w:t>
      </w:r>
      <w:proofErr w:type="spellStart"/>
      <w:r w:rsidRPr="00492632">
        <w:rPr>
          <w:lang w:val="es-ES"/>
        </w:rPr>
        <w:t>System</w:t>
      </w:r>
      <w:proofErr w:type="spellEnd"/>
      <w:r w:rsidRPr="00492632">
        <w:rPr>
          <w:lang w:val="es-ES"/>
        </w:rPr>
        <w:t xml:space="preserve"> Center 2012 R2 </w:t>
      </w:r>
      <w:proofErr w:type="spellStart"/>
      <w:r w:rsidRPr="00492632">
        <w:rPr>
          <w:lang w:val="es-ES"/>
        </w:rPr>
        <w:t>Datacenter</w:t>
      </w:r>
      <w:proofErr w:type="spellEnd"/>
      <w:r w:rsidRPr="00492632">
        <w:rPr>
          <w:lang w:val="es-ES"/>
        </w:rPr>
        <w:t xml:space="preserve">. Las licencias para </w:t>
      </w:r>
      <w:proofErr w:type="spellStart"/>
      <w:r w:rsidRPr="00492632">
        <w:rPr>
          <w:lang w:val="es-ES"/>
        </w:rPr>
        <w:t>System</w:t>
      </w:r>
      <w:proofErr w:type="spellEnd"/>
      <w:r w:rsidRPr="00492632">
        <w:rPr>
          <w:lang w:val="es-ES"/>
        </w:rPr>
        <w:t xml:space="preserve"> Center 2012 R2 </w:t>
      </w:r>
      <w:proofErr w:type="spellStart"/>
      <w:r w:rsidRPr="00492632">
        <w:rPr>
          <w:lang w:val="es-ES"/>
        </w:rPr>
        <w:t>Datacenter</w:t>
      </w:r>
      <w:proofErr w:type="spellEnd"/>
      <w:r w:rsidRPr="00492632">
        <w:rPr>
          <w:lang w:val="es-ES"/>
        </w:rPr>
        <w:t xml:space="preserve"> también permiten la administración con versiones anteriores del software de servidor </w:t>
      </w:r>
      <w:proofErr w:type="spellStart"/>
      <w:r w:rsidRPr="00492632">
        <w:rPr>
          <w:lang w:val="es-ES"/>
        </w:rPr>
        <w:t>System</w:t>
      </w:r>
      <w:proofErr w:type="spellEnd"/>
      <w:r w:rsidRPr="00492632">
        <w:rPr>
          <w:lang w:val="es-ES"/>
        </w:rPr>
        <w:t xml:space="preserve"> Center.</w:t>
      </w:r>
    </w:p>
    <w:p w14:paraId="73420881" w14:textId="2DDE319F" w:rsidR="002B550E" w:rsidRPr="00492632" w:rsidRDefault="002B550E" w:rsidP="002B550E">
      <w:pPr>
        <w:pStyle w:val="PURBody-Indented"/>
        <w:rPr>
          <w:lang w:val="es-ES"/>
        </w:rPr>
      </w:pPr>
      <w:proofErr w:type="spellStart"/>
      <w:r w:rsidRPr="00492632">
        <w:rPr>
          <w:lang w:val="es-ES"/>
        </w:rPr>
        <w:t>System</w:t>
      </w:r>
      <w:proofErr w:type="spellEnd"/>
      <w:r w:rsidRPr="00492632">
        <w:rPr>
          <w:lang w:val="es-ES"/>
        </w:rPr>
        <w:t xml:space="preserve"> Center 2012 R2 </w:t>
      </w:r>
      <w:proofErr w:type="spellStart"/>
      <w:r w:rsidRPr="00492632">
        <w:rPr>
          <w:lang w:val="es-ES"/>
        </w:rPr>
        <w:t>Datacenter</w:t>
      </w:r>
      <w:proofErr w:type="spellEnd"/>
      <w:r w:rsidRPr="00492632">
        <w:rPr>
          <w:lang w:val="es-ES"/>
        </w:rPr>
        <w:t xml:space="preserve"> incluye el derecho a acceder al servicio online </w:t>
      </w:r>
      <w:proofErr w:type="spellStart"/>
      <w:r w:rsidRPr="00492632">
        <w:rPr>
          <w:lang w:val="es-ES"/>
        </w:rPr>
        <w:t>System</w:t>
      </w:r>
      <w:proofErr w:type="spellEnd"/>
      <w:r w:rsidRPr="00492632">
        <w:rPr>
          <w:lang w:val="es-ES"/>
        </w:rPr>
        <w:t xml:space="preserve"> Center </w:t>
      </w:r>
      <w:proofErr w:type="spellStart"/>
      <w:r w:rsidRPr="00492632">
        <w:rPr>
          <w:lang w:val="es-ES"/>
        </w:rPr>
        <w:t>Endpoint</w:t>
      </w:r>
      <w:proofErr w:type="spellEnd"/>
      <w:r w:rsidRPr="00492632">
        <w:rPr>
          <w:lang w:val="es-ES"/>
        </w:rPr>
        <w:t xml:space="preserve"> </w:t>
      </w:r>
      <w:proofErr w:type="spellStart"/>
      <w:r w:rsidRPr="00492632">
        <w:rPr>
          <w:lang w:val="es-ES"/>
        </w:rPr>
        <w:t>Protection</w:t>
      </w:r>
      <w:proofErr w:type="spellEnd"/>
      <w:r w:rsidRPr="00492632">
        <w:rPr>
          <w:lang w:val="es-ES"/>
        </w:rPr>
        <w:t xml:space="preserve"> y el software relacionado. Consulte los términos generales de la Sección de Servicios Online en estos Derechos de Uso del Proveedor de Servicio para conocer los términos de licencia relacionados con este servicio online.</w:t>
      </w:r>
    </w:p>
    <w:p w14:paraId="3702EB26" w14:textId="77777777" w:rsidR="002B20ED" w:rsidRPr="00492632" w:rsidRDefault="002B20ED" w:rsidP="002B20ED">
      <w:pPr>
        <w:pStyle w:val="PURBody-Indented"/>
        <w:spacing w:after="0"/>
        <w:rPr>
          <w:lang w:val="es-ES"/>
        </w:rPr>
      </w:pPr>
      <w:proofErr w:type="spellStart"/>
      <w:r w:rsidRPr="00492632">
        <w:rPr>
          <w:lang w:val="es-ES"/>
        </w:rPr>
        <w:t>System</w:t>
      </w:r>
      <w:proofErr w:type="spellEnd"/>
      <w:r w:rsidRPr="00492632">
        <w:rPr>
          <w:lang w:val="es-ES"/>
        </w:rPr>
        <w:t xml:space="preserve"> Center 2012 R2 </w:t>
      </w:r>
      <w:proofErr w:type="spellStart"/>
      <w:r w:rsidRPr="00492632">
        <w:rPr>
          <w:lang w:val="es-ES"/>
        </w:rPr>
        <w:t>Datacenter</w:t>
      </w:r>
      <w:proofErr w:type="spellEnd"/>
      <w:r w:rsidRPr="00492632">
        <w:rPr>
          <w:lang w:val="es-ES"/>
        </w:rPr>
        <w:t xml:space="preserve"> incluye el Software Cliente. El software Cliente incluye todos los componentes del producto excepto los siguientes:</w:t>
      </w:r>
    </w:p>
    <w:p w14:paraId="0603DB70" w14:textId="77777777" w:rsidR="002B20ED" w:rsidRPr="002B20ED" w:rsidRDefault="002B20ED" w:rsidP="002B20ED">
      <w:pPr>
        <w:pStyle w:val="PURBody-Indented"/>
        <w:numPr>
          <w:ilvl w:val="0"/>
          <w:numId w:val="49"/>
        </w:numPr>
        <w:spacing w:after="0"/>
      </w:pPr>
      <w:r>
        <w:t>Unified Installer</w:t>
      </w:r>
    </w:p>
    <w:p w14:paraId="5D0607DD" w14:textId="77777777" w:rsidR="002B20ED" w:rsidRPr="002B20ED" w:rsidRDefault="002B20ED" w:rsidP="002B20ED">
      <w:pPr>
        <w:pStyle w:val="PURBody-Indented"/>
        <w:numPr>
          <w:ilvl w:val="0"/>
          <w:numId w:val="49"/>
        </w:numPr>
        <w:spacing w:after="0"/>
      </w:pPr>
      <w:proofErr w:type="spellStart"/>
      <w:r>
        <w:t>Consola</w:t>
      </w:r>
      <w:proofErr w:type="spellEnd"/>
      <w:r>
        <w:t xml:space="preserve"> de Configuration Manager</w:t>
      </w:r>
    </w:p>
    <w:p w14:paraId="4B68A19F" w14:textId="77777777" w:rsidR="002B20ED" w:rsidRPr="002B20ED" w:rsidRDefault="002B20ED" w:rsidP="002B20ED">
      <w:pPr>
        <w:pStyle w:val="PURBody-Indented"/>
        <w:numPr>
          <w:ilvl w:val="0"/>
          <w:numId w:val="49"/>
        </w:numPr>
        <w:spacing w:after="0"/>
      </w:pPr>
      <w:r>
        <w:t xml:space="preserve">Punto de </w:t>
      </w:r>
      <w:proofErr w:type="spellStart"/>
      <w:r>
        <w:t>administración</w:t>
      </w:r>
      <w:proofErr w:type="spellEnd"/>
      <w:r>
        <w:t xml:space="preserve"> de </w:t>
      </w:r>
      <w:proofErr w:type="spellStart"/>
      <w:r>
        <w:t>dispositivos</w:t>
      </w:r>
      <w:proofErr w:type="spellEnd"/>
      <w:r>
        <w:t xml:space="preserve"> </w:t>
      </w:r>
    </w:p>
    <w:p w14:paraId="080D1FAA" w14:textId="77777777" w:rsidR="002B20ED" w:rsidRPr="002B20ED" w:rsidRDefault="002B20ED" w:rsidP="002B20ED">
      <w:pPr>
        <w:pStyle w:val="PURBody-Indented"/>
        <w:numPr>
          <w:ilvl w:val="0"/>
          <w:numId w:val="49"/>
        </w:numPr>
        <w:spacing w:after="0"/>
      </w:pPr>
      <w:proofErr w:type="spellStart"/>
      <w:r>
        <w:t>Consola</w:t>
      </w:r>
      <w:proofErr w:type="spellEnd"/>
      <w:r>
        <w:t xml:space="preserve"> de </w:t>
      </w:r>
      <w:proofErr w:type="spellStart"/>
      <w:r>
        <w:t>administrador</w:t>
      </w:r>
      <w:proofErr w:type="spellEnd"/>
    </w:p>
    <w:p w14:paraId="7A847A7F" w14:textId="77777777" w:rsidR="002B20ED" w:rsidRPr="002B20ED" w:rsidRDefault="002B20ED" w:rsidP="002B20ED">
      <w:pPr>
        <w:pStyle w:val="PURBody-Indented"/>
        <w:numPr>
          <w:ilvl w:val="0"/>
          <w:numId w:val="49"/>
        </w:numPr>
        <w:spacing w:after="0"/>
      </w:pPr>
      <w:proofErr w:type="spellStart"/>
      <w:r>
        <w:t>Consola</w:t>
      </w:r>
      <w:proofErr w:type="spellEnd"/>
      <w:r>
        <w:t xml:space="preserve"> de Service Manager</w:t>
      </w:r>
    </w:p>
    <w:p w14:paraId="475C4DC0" w14:textId="77777777" w:rsidR="002B20ED" w:rsidRPr="002B20ED" w:rsidRDefault="002B20ED" w:rsidP="002B20ED">
      <w:pPr>
        <w:pStyle w:val="PURBody-Indented"/>
        <w:numPr>
          <w:ilvl w:val="0"/>
          <w:numId w:val="49"/>
        </w:numPr>
        <w:spacing w:after="0"/>
      </w:pPr>
      <w:proofErr w:type="spellStart"/>
      <w:r>
        <w:t>Opalis</w:t>
      </w:r>
      <w:proofErr w:type="spellEnd"/>
      <w:r>
        <w:t xml:space="preserve"> Operator Console Installer</w:t>
      </w:r>
    </w:p>
    <w:p w14:paraId="3B1FA314" w14:textId="77777777" w:rsidR="002B20ED" w:rsidRPr="002B20ED" w:rsidRDefault="002B20ED" w:rsidP="002B20ED">
      <w:pPr>
        <w:pStyle w:val="PURBody-Indented"/>
        <w:numPr>
          <w:ilvl w:val="0"/>
          <w:numId w:val="49"/>
        </w:numPr>
        <w:spacing w:after="0"/>
      </w:pPr>
      <w:r>
        <w:t xml:space="preserve">SQL Server </w:t>
      </w:r>
    </w:p>
    <w:p w14:paraId="47C0186C" w14:textId="77777777" w:rsidR="002B20ED" w:rsidRPr="00492632" w:rsidRDefault="002B20ED" w:rsidP="002B20ED">
      <w:pPr>
        <w:pStyle w:val="PURBody-Indented"/>
        <w:numPr>
          <w:ilvl w:val="0"/>
          <w:numId w:val="49"/>
        </w:numPr>
        <w:spacing w:after="0"/>
        <w:rPr>
          <w:lang w:val="es-ES"/>
        </w:rPr>
      </w:pPr>
      <w:r w:rsidRPr="00492632">
        <w:rPr>
          <w:lang w:val="es-ES"/>
        </w:rPr>
        <w:t>El resto de consolas de administración</w:t>
      </w:r>
    </w:p>
    <w:p w14:paraId="19784BDC" w14:textId="77777777" w:rsidR="002B20ED" w:rsidRPr="00492632" w:rsidRDefault="002B20ED" w:rsidP="002B550E">
      <w:pPr>
        <w:pStyle w:val="PURBody-Indented"/>
        <w:rPr>
          <w:lang w:val="es-ES"/>
        </w:rPr>
      </w:pPr>
    </w:p>
    <w:p w14:paraId="474D43BC" w14:textId="77777777" w:rsidR="002B550E" w:rsidRPr="00492632" w:rsidRDefault="002B550E" w:rsidP="002448BE">
      <w:pPr>
        <w:pStyle w:val="PURBlueStrong-Indented"/>
        <w:rPr>
          <w:lang w:val="es-ES"/>
        </w:rPr>
      </w:pPr>
      <w:r w:rsidRPr="00492632">
        <w:rPr>
          <w:lang w:val="es-ES"/>
        </w:rPr>
        <w:t>.NET Framework Software</w:t>
      </w:r>
    </w:p>
    <w:p w14:paraId="7A2C5B56" w14:textId="271B69AF" w:rsidR="002B550E" w:rsidRPr="00492632" w:rsidRDefault="002B550E" w:rsidP="002B550E">
      <w:pPr>
        <w:pStyle w:val="PURBody-Indented"/>
        <w:rPr>
          <w:lang w:val="es-ES"/>
        </w:rPr>
      </w:pPr>
      <w:r w:rsidRPr="00492632">
        <w:rPr>
          <w:lang w:val="es-ES"/>
        </w:rPr>
        <w:t xml:space="preserve">El software del producto contiene el software Microsoft .NET Framework y puede contener el software </w:t>
      </w:r>
      <w:proofErr w:type="spellStart"/>
      <w:r w:rsidRPr="00492632">
        <w:rPr>
          <w:lang w:val="es-ES"/>
        </w:rPr>
        <w:t>PowerShell</w:t>
      </w:r>
      <w:proofErr w:type="spellEnd"/>
      <w:r w:rsidRPr="00492632">
        <w:rPr>
          <w:lang w:val="es-ES"/>
        </w:rPr>
        <w:t xml:space="preserve">. Consulte los términos de licencia para .NET Framework, software </w:t>
      </w:r>
      <w:proofErr w:type="spellStart"/>
      <w:r w:rsidRPr="00492632">
        <w:rPr>
          <w:lang w:val="es-ES"/>
        </w:rPr>
        <w:t>PowerShell</w:t>
      </w:r>
      <w:proofErr w:type="spellEnd"/>
      <w:r w:rsidRPr="00492632">
        <w:rPr>
          <w:lang w:val="es-ES"/>
        </w:rPr>
        <w:t xml:space="preserve"> y la revisión de Windows KB975759 en los Términos de Licencia Universales.</w:t>
      </w:r>
    </w:p>
    <w:p w14:paraId="7AA03D21" w14:textId="77777777" w:rsidR="002B550E" w:rsidRPr="00492632" w:rsidRDefault="002B550E" w:rsidP="002B550E">
      <w:pPr>
        <w:pStyle w:val="PURBlueStrong-Indented"/>
        <w:rPr>
          <w:lang w:val="es-ES"/>
        </w:rPr>
      </w:pPr>
      <w:r w:rsidRPr="00492632">
        <w:rPr>
          <w:lang w:val="es-ES"/>
        </w:rPr>
        <w:t>Sin Copia ni Distribución de Conjuntos de Datos</w:t>
      </w:r>
    </w:p>
    <w:p w14:paraId="70561BA3" w14:textId="52160E80" w:rsidR="002B550E" w:rsidRPr="00492632" w:rsidRDefault="002B550E" w:rsidP="002B550E">
      <w:pPr>
        <w:pStyle w:val="PURBody-Indented"/>
        <w:rPr>
          <w:lang w:val="es-ES"/>
        </w:rPr>
      </w:pPr>
      <w:r w:rsidRPr="00492632">
        <w:rPr>
          <w:lang w:val="es-ES"/>
        </w:rPr>
        <w:t>No puede copiar ni distribuir ningún conjunto de datos (ni ninguna parte de un conjunto de datos) incluido en el software.</w:t>
      </w:r>
    </w:p>
    <w:p w14:paraId="326F37C6" w14:textId="5D1D8609" w:rsidR="002B550E" w:rsidRPr="00492632" w:rsidRDefault="002B550E" w:rsidP="002B550E">
      <w:pPr>
        <w:pStyle w:val="PURBlueStrong-Indented"/>
        <w:rPr>
          <w:lang w:val="es-ES"/>
        </w:rPr>
      </w:pPr>
      <w:r w:rsidRPr="00492632">
        <w:rPr>
          <w:lang w:val="es-ES"/>
        </w:rPr>
        <w:t>Kit de Instalación Automatizada de Windows</w:t>
      </w:r>
    </w:p>
    <w:p w14:paraId="6FBB6EA2" w14:textId="1C3B2C7A" w:rsidR="002B550E" w:rsidRPr="00492632" w:rsidRDefault="002B550E" w:rsidP="002B550E">
      <w:pPr>
        <w:pStyle w:val="PURBody-Indented"/>
        <w:rPr>
          <w:lang w:val="es-ES"/>
        </w:rPr>
      </w:pPr>
      <w:r w:rsidRPr="00492632">
        <w:rPr>
          <w:lang w:val="es-ES"/>
        </w:rPr>
        <w:t>El software de servidor podrá incluir el Kit de Instalación Automatizada de Windows (WAIK). Si es así, los términos de licencia a continuación se aplican al uso que haga de él.</w:t>
      </w:r>
    </w:p>
    <w:p w14:paraId="0490368A" w14:textId="407FD22A" w:rsidR="002B550E" w:rsidRPr="00492632" w:rsidRDefault="002B550E" w:rsidP="002B550E">
      <w:pPr>
        <w:pStyle w:val="PURBody-Indented"/>
        <w:rPr>
          <w:lang w:val="es-ES"/>
        </w:rPr>
      </w:pPr>
      <w:r w:rsidRPr="00492632">
        <w:rPr>
          <w:b/>
          <w:lang w:val="es-ES"/>
        </w:rPr>
        <w:t>Entorno de preinstalación de Windows:</w:t>
      </w:r>
      <w:r w:rsidRPr="00492632">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2B88FF03" w14:textId="06C78F2A" w:rsidR="002B550E" w:rsidRPr="00492632" w:rsidRDefault="002B550E" w:rsidP="002B550E">
      <w:pPr>
        <w:pStyle w:val="PURBody-Indented"/>
        <w:rPr>
          <w:lang w:val="es-ES"/>
        </w:rPr>
      </w:pPr>
      <w:r w:rsidRPr="00492632">
        <w:rPr>
          <w:b/>
          <w:lang w:val="es-ES"/>
        </w:rPr>
        <w:t xml:space="preserve">ImageX.exe, Wimgapi.dll, </w:t>
      </w:r>
      <w:proofErr w:type="spellStart"/>
      <w:r w:rsidRPr="00492632">
        <w:rPr>
          <w:b/>
          <w:lang w:val="es-ES"/>
        </w:rPr>
        <w:t>Wimfilter</w:t>
      </w:r>
      <w:proofErr w:type="spellEnd"/>
      <w:r w:rsidRPr="00492632">
        <w:rPr>
          <w:b/>
          <w:lang w:val="es-ES"/>
        </w:rPr>
        <w:t xml:space="preserve"> y Administrador de Paquetes:</w:t>
      </w:r>
      <w:r w:rsidRPr="00492632">
        <w:rPr>
          <w:lang w:val="es-ES"/>
        </w:rPr>
        <w:t xml:space="preserve"> Podrá instalar y utilizar las partes ImageX.exe, Wimgapi.dll and </w:t>
      </w:r>
      <w:proofErr w:type="spellStart"/>
      <w:r w:rsidRPr="00492632">
        <w:rPr>
          <w:lang w:val="es-ES"/>
        </w:rPr>
        <w:t>Wimfilter</w:t>
      </w:r>
      <w:proofErr w:type="spellEnd"/>
      <w:r w:rsidRPr="00492632">
        <w:rPr>
          <w:lang w:val="es-ES"/>
        </w:rPr>
        <w:t xml:space="preserve"> y Administrador de Paquetes del software de WAIK para la recuperación del software del sistema operativo de Windows. No puede utilizar estas partes del software para hacer una copia de seguridad del sistema operativo Windows ni para ningún otro propósito.</w:t>
      </w:r>
    </w:p>
    <w:p w14:paraId="1C3BC032" w14:textId="77777777" w:rsidR="002B550E" w:rsidRPr="00492632" w:rsidRDefault="002B550E" w:rsidP="002B550E">
      <w:pPr>
        <w:pStyle w:val="PURBlueStrong-Indented"/>
        <w:rPr>
          <w:lang w:val="es-ES"/>
        </w:rPr>
      </w:pPr>
      <w:r w:rsidRPr="00492632">
        <w:rPr>
          <w:lang w:val="es-ES"/>
        </w:rPr>
        <w:t>Jerarquía del sitio – Vista geográfica</w:t>
      </w:r>
    </w:p>
    <w:p w14:paraId="3B48F04B" w14:textId="5B888676" w:rsidR="002B550E" w:rsidRPr="00492632" w:rsidRDefault="002B550E" w:rsidP="002B550E">
      <w:pPr>
        <w:pStyle w:val="PURBody-Indented"/>
        <w:rPr>
          <w:lang w:val="es-ES"/>
        </w:rPr>
      </w:pPr>
      <w:r w:rsidRPr="00492632">
        <w:rPr>
          <w:lang w:val="es-ES"/>
        </w:rPr>
        <w:t xml:space="preserve">El Software de </w:t>
      </w:r>
      <w:proofErr w:type="spellStart"/>
      <w:r w:rsidRPr="00492632">
        <w:rPr>
          <w:lang w:val="es-ES"/>
        </w:rPr>
        <w:t>System</w:t>
      </w:r>
      <w:proofErr w:type="spellEnd"/>
      <w:r w:rsidRPr="00492632">
        <w:rPr>
          <w:lang w:val="es-ES"/>
        </w:rPr>
        <w:t xml:space="preserve"> Center 2012 R2 Server incluye una característica que recupera contenido como mapas, imágenes y otros datos a través de la interfaz de programación de aplicaciones Bing </w:t>
      </w:r>
      <w:proofErr w:type="spellStart"/>
      <w:r w:rsidRPr="00492632">
        <w:rPr>
          <w:lang w:val="es-ES"/>
        </w:rPr>
        <w:t>Maps</w:t>
      </w:r>
      <w:proofErr w:type="spellEnd"/>
      <w:r w:rsidRPr="00492632">
        <w:rPr>
          <w:lang w:val="es-ES"/>
        </w:rPr>
        <w:t xml:space="preserve"> (o marca sucesora, la “API Bing </w:t>
      </w:r>
      <w:proofErr w:type="spellStart"/>
      <w:r w:rsidRPr="00492632">
        <w:rPr>
          <w:lang w:val="es-ES"/>
        </w:rPr>
        <w:t>Maps</w:t>
      </w:r>
      <w:proofErr w:type="spellEnd"/>
      <w:r w:rsidRPr="00492632">
        <w:rPr>
          <w:lang w:val="es-ES"/>
        </w:rPr>
        <w:t xml:space="preserve">”).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w:t>
      </w:r>
      <w:proofErr w:type="spellStart"/>
      <w:r w:rsidRPr="00492632">
        <w:rPr>
          <w:lang w:val="es-ES"/>
        </w:rPr>
        <w:t>Maps</w:t>
      </w:r>
      <w:proofErr w:type="spellEnd"/>
      <w:r w:rsidRPr="00492632">
        <w:rPr>
          <w:lang w:val="es-ES"/>
        </w:rPr>
        <w:t xml:space="preserve">. No puede utilizar los siguientes para ningún fin incluso si están disponibles a través de la API Bing </w:t>
      </w:r>
      <w:proofErr w:type="spellStart"/>
      <w:r w:rsidRPr="00492632">
        <w:rPr>
          <w:lang w:val="es-ES"/>
        </w:rPr>
        <w:t>Maps</w:t>
      </w:r>
      <w:proofErr w:type="spellEnd"/>
      <w:r w:rsidRPr="00492632">
        <w:rPr>
          <w:lang w:val="es-ES"/>
        </w:rPr>
        <w:t>:</w:t>
      </w:r>
    </w:p>
    <w:p w14:paraId="78373493" w14:textId="77777777" w:rsidR="002B550E" w:rsidRPr="00492632" w:rsidRDefault="002B550E" w:rsidP="003B5A77">
      <w:pPr>
        <w:pStyle w:val="PURBullet-Indented"/>
        <w:numPr>
          <w:ilvl w:val="0"/>
          <w:numId w:val="11"/>
        </w:numPr>
        <w:rPr>
          <w:lang w:val="es-ES"/>
        </w:rPr>
      </w:pPr>
      <w:r w:rsidRPr="00492632">
        <w:rPr>
          <w:lang w:val="es-ES"/>
        </w:rPr>
        <w:t xml:space="preserve">la API Bing </w:t>
      </w:r>
      <w:proofErr w:type="spellStart"/>
      <w:r w:rsidRPr="00492632">
        <w:rPr>
          <w:lang w:val="es-ES"/>
        </w:rPr>
        <w:t>Maps</w:t>
      </w:r>
      <w:proofErr w:type="spellEnd"/>
      <w:r w:rsidRPr="00492632">
        <w:rPr>
          <w:lang w:val="es-ES"/>
        </w:rPr>
        <w:t xml:space="preserve"> para proporcionar guía/enrutamiento basados en sensores,</w:t>
      </w:r>
    </w:p>
    <w:p w14:paraId="78E8E89B" w14:textId="77777777" w:rsidR="002B550E" w:rsidRPr="006250BD" w:rsidRDefault="002B550E" w:rsidP="003B5A77">
      <w:pPr>
        <w:pStyle w:val="PURBullet-Indented"/>
        <w:numPr>
          <w:ilvl w:val="0"/>
          <w:numId w:val="11"/>
        </w:numPr>
        <w:rPr>
          <w:lang w:val="es-ES"/>
        </w:rPr>
      </w:pPr>
      <w:r w:rsidRPr="006250BD">
        <w:rPr>
          <w:lang w:val="es-ES"/>
        </w:rPr>
        <w:t>cualquier dato de tráfico de caminos o imágenes de vista aérea (o metadatos asociados).</w:t>
      </w:r>
    </w:p>
    <w:p w14:paraId="1A30703B" w14:textId="77777777" w:rsidR="002B550E" w:rsidRPr="00492632" w:rsidRDefault="002B550E" w:rsidP="002B550E">
      <w:pPr>
        <w:pStyle w:val="PURBody-Indented"/>
        <w:rPr>
          <w:lang w:val="es-ES"/>
        </w:rPr>
      </w:pPr>
      <w:r w:rsidRPr="00492632">
        <w:rPr>
          <w:lang w:val="es-ES"/>
        </w:rPr>
        <w:lastRenderedPageBreak/>
        <w:t>No puede eliminar, minimizar, bloquear o modificar cualquiera de los siguientes que se incluyen en el software, incluido cualquier contenido puesto a su disposición a través del software:</w:t>
      </w:r>
    </w:p>
    <w:p w14:paraId="4F4E4CE4" w14:textId="77777777" w:rsidR="002B550E" w:rsidRPr="00DC630C" w:rsidRDefault="002B550E" w:rsidP="003B5A77">
      <w:pPr>
        <w:pStyle w:val="PURBullet-Indented"/>
        <w:numPr>
          <w:ilvl w:val="0"/>
          <w:numId w:val="11"/>
        </w:numPr>
      </w:pPr>
      <w:proofErr w:type="spellStart"/>
      <w:r>
        <w:t>logotipos</w:t>
      </w:r>
      <w:proofErr w:type="spellEnd"/>
      <w:r>
        <w:t>,</w:t>
      </w:r>
    </w:p>
    <w:p w14:paraId="09E8AF48" w14:textId="77777777" w:rsidR="002B550E" w:rsidRPr="00DC630C" w:rsidRDefault="002B550E" w:rsidP="003B5A77">
      <w:pPr>
        <w:pStyle w:val="PURBullet-Indented"/>
        <w:numPr>
          <w:ilvl w:val="0"/>
          <w:numId w:val="11"/>
        </w:numPr>
      </w:pPr>
      <w:proofErr w:type="spellStart"/>
      <w:r>
        <w:t>marcas</w:t>
      </w:r>
      <w:proofErr w:type="spellEnd"/>
      <w:r>
        <w:t>,</w:t>
      </w:r>
    </w:p>
    <w:p w14:paraId="3E991893" w14:textId="77777777" w:rsidR="002B550E" w:rsidRPr="00DC630C" w:rsidRDefault="002B550E" w:rsidP="003B5A77">
      <w:pPr>
        <w:pStyle w:val="PURBullet-Indented"/>
        <w:numPr>
          <w:ilvl w:val="0"/>
          <w:numId w:val="11"/>
        </w:numPr>
      </w:pPr>
      <w:proofErr w:type="spellStart"/>
      <w:r>
        <w:t>propiedad</w:t>
      </w:r>
      <w:proofErr w:type="spellEnd"/>
      <w:r>
        <w:t xml:space="preserve"> </w:t>
      </w:r>
      <w:proofErr w:type="spellStart"/>
      <w:r>
        <w:t>intelectual</w:t>
      </w:r>
      <w:proofErr w:type="spellEnd"/>
      <w:r>
        <w:t>,</w:t>
      </w:r>
    </w:p>
    <w:p w14:paraId="12509AD1" w14:textId="77777777" w:rsidR="002B550E" w:rsidRPr="00DC630C" w:rsidRDefault="002B550E" w:rsidP="003B5A77">
      <w:pPr>
        <w:pStyle w:val="PURBullet-Indented"/>
        <w:numPr>
          <w:ilvl w:val="0"/>
          <w:numId w:val="11"/>
        </w:numPr>
      </w:pPr>
      <w:proofErr w:type="spellStart"/>
      <w:r>
        <w:t>marcas</w:t>
      </w:r>
      <w:proofErr w:type="spellEnd"/>
      <w:r>
        <w:t xml:space="preserve"> de </w:t>
      </w:r>
      <w:proofErr w:type="spellStart"/>
      <w:r>
        <w:t>agua</w:t>
      </w:r>
      <w:proofErr w:type="spellEnd"/>
      <w:r>
        <w:t xml:space="preserve"> </w:t>
      </w:r>
      <w:proofErr w:type="spellStart"/>
      <w:r>
        <w:t>digitales</w:t>
      </w:r>
      <w:proofErr w:type="spellEnd"/>
      <w:r>
        <w:t>, u</w:t>
      </w:r>
    </w:p>
    <w:p w14:paraId="39500E7B" w14:textId="77777777" w:rsidR="002B550E" w:rsidRPr="006250BD" w:rsidRDefault="002B550E" w:rsidP="003B5A77">
      <w:pPr>
        <w:pStyle w:val="PURBullet-Indented"/>
        <w:numPr>
          <w:ilvl w:val="0"/>
          <w:numId w:val="11"/>
        </w:numPr>
        <w:rPr>
          <w:lang w:val="es-ES"/>
        </w:rPr>
      </w:pPr>
      <w:r w:rsidRPr="006250BD">
        <w:rPr>
          <w:lang w:val="es-ES"/>
        </w:rPr>
        <w:t>otros avisos de Microsoft o sus proveedores.</w:t>
      </w:r>
    </w:p>
    <w:p w14:paraId="4F485442" w14:textId="77777777" w:rsidR="002B550E" w:rsidRPr="00492632" w:rsidRDefault="002B550E" w:rsidP="002B550E">
      <w:pPr>
        <w:pStyle w:val="PURBody-Indented"/>
        <w:rPr>
          <w:lang w:val="es-ES"/>
        </w:rPr>
      </w:pPr>
      <w:r w:rsidRPr="00492632">
        <w:rPr>
          <w:lang w:val="es-ES"/>
        </w:rPr>
        <w:t xml:space="preserve">Su uso de la API Bing </w:t>
      </w:r>
      <w:proofErr w:type="spellStart"/>
      <w:r w:rsidRPr="00492632">
        <w:rPr>
          <w:lang w:val="es-ES"/>
        </w:rPr>
        <w:t>Maps</w:t>
      </w:r>
      <w:proofErr w:type="spellEnd"/>
      <w:r w:rsidRPr="00492632">
        <w:rPr>
          <w:lang w:val="es-ES"/>
        </w:rPr>
        <w:t xml:space="preserve"> y el contenido asociado también está sujeto a los términos y condiciones adicionales en </w:t>
      </w:r>
      <w:hyperlink r:id="rId141" w:tgtFrame="_blank" w:history="1">
        <w:r w:rsidRPr="00492632">
          <w:rPr>
            <w:rStyle w:val="Hyperlink"/>
            <w:lang w:val="es-ES"/>
          </w:rPr>
          <w:t>http://go.microsoft.com/?linkid=9710837</w:t>
        </w:r>
      </w:hyperlink>
      <w:r w:rsidRPr="00492632">
        <w:rPr>
          <w:lang w:val="es-ES"/>
        </w:rPr>
        <w:t>.</w:t>
      </w:r>
    </w:p>
    <w:p w14:paraId="24D53E12" w14:textId="7C6120B4" w:rsidR="002B550E" w:rsidRPr="00492632" w:rsidRDefault="00E441CE" w:rsidP="00CD6E9D">
      <w:pPr>
        <w:keepLines/>
        <w:spacing w:before="240" w:after="240"/>
        <w:jc w:val="right"/>
        <w:rPr>
          <w:rFonts w:ascii="Arial Narrow" w:hAnsi="Arial Narrow"/>
          <w:color w:val="00467F"/>
          <w:sz w:val="16"/>
          <w:u w:val="single"/>
          <w:lang w:val="es-ES"/>
        </w:rPr>
      </w:pPr>
      <w:hyperlink w:anchor="TOC" w:history="1">
        <w:r w:rsidR="004F2495" w:rsidRPr="00492632">
          <w:rPr>
            <w:rFonts w:ascii="Arial Narrow" w:hAnsi="Arial Narrow"/>
            <w:color w:val="00467F"/>
            <w:sz w:val="16"/>
            <w:u w:val="single"/>
            <w:lang w:val="es-ES"/>
          </w:rPr>
          <w:t>Tabla de contenidos</w:t>
        </w:r>
      </w:hyperlink>
      <w:r w:rsidR="004F2495" w:rsidRPr="00492632">
        <w:rPr>
          <w:sz w:val="18"/>
          <w:lang w:val="es-ES"/>
        </w:rPr>
        <w:t xml:space="preserve"> / </w:t>
      </w:r>
      <w:hyperlink w:anchor="UniversalTerms" w:history="1">
        <w:r w:rsidR="004F2495" w:rsidRPr="00492632">
          <w:rPr>
            <w:rFonts w:ascii="Arial Narrow" w:hAnsi="Arial Narrow"/>
            <w:color w:val="00467F"/>
            <w:sz w:val="16"/>
            <w:u w:val="single"/>
            <w:lang w:val="es-ES"/>
          </w:rPr>
          <w:t>Términos de Licencia Universales</w:t>
        </w:r>
      </w:hyperlink>
    </w:p>
    <w:p w14:paraId="23BB0711" w14:textId="69B09DCF" w:rsidR="002B550E" w:rsidRPr="00492632" w:rsidRDefault="002B550E" w:rsidP="002B550E">
      <w:pPr>
        <w:pStyle w:val="PURProductName"/>
        <w:rPr>
          <w:lang w:val="es-ES"/>
        </w:rPr>
      </w:pPr>
      <w:bookmarkStart w:id="233" w:name="_Toc346536844"/>
      <w:bookmarkStart w:id="234" w:name="_Toc339280311"/>
      <w:bookmarkStart w:id="235" w:name="_Toc339280373"/>
      <w:bookmarkStart w:id="236" w:name="_Toc363552782"/>
      <w:bookmarkStart w:id="237" w:name="_Toc363552847"/>
      <w:bookmarkStart w:id="238" w:name="_Toc378682227"/>
      <w:bookmarkStart w:id="239" w:name="_Toc378682247"/>
      <w:bookmarkStart w:id="240" w:name="_Toc371268259"/>
      <w:bookmarkStart w:id="241" w:name="_Toc371268326"/>
      <w:bookmarkStart w:id="242" w:name="_Toc379278463"/>
      <w:bookmarkStart w:id="243" w:name="_Toc379278527"/>
      <w:bookmarkStart w:id="244" w:name="_Toc428366872"/>
      <w:bookmarkStart w:id="245" w:name="_Toc428366893"/>
      <w:proofErr w:type="spellStart"/>
      <w:r w:rsidRPr="00492632">
        <w:rPr>
          <w:lang w:val="es-ES"/>
        </w:rPr>
        <w:t>System</w:t>
      </w:r>
      <w:proofErr w:type="spellEnd"/>
      <w:r w:rsidRPr="00492632">
        <w:rPr>
          <w:lang w:val="es-ES"/>
        </w:rPr>
        <w:t xml:space="preserve"> Center 2012 R2 Standard</w:t>
      </w:r>
      <w:bookmarkEnd w:id="233"/>
      <w:bookmarkEnd w:id="234"/>
      <w:bookmarkEnd w:id="235"/>
      <w:bookmarkEnd w:id="236"/>
      <w:bookmarkEnd w:id="237"/>
      <w:bookmarkEnd w:id="238"/>
      <w:bookmarkEnd w:id="239"/>
      <w:bookmarkEnd w:id="240"/>
      <w:bookmarkEnd w:id="241"/>
      <w:bookmarkEnd w:id="242"/>
      <w:bookmarkEnd w:id="243"/>
      <w:bookmarkEnd w:id="244"/>
      <w:bookmarkEnd w:id="245"/>
      <w:r>
        <w:fldChar w:fldCharType="begin"/>
      </w:r>
      <w:r w:rsidRPr="00492632">
        <w:rPr>
          <w:lang w:val="es-ES"/>
        </w:rPr>
        <w:instrText>XE "System Center 2012 R2 Standard"</w:instrText>
      </w:r>
      <w:r>
        <w:fldChar w:fldCharType="end"/>
      </w:r>
    </w:p>
    <w:p w14:paraId="590AD870" w14:textId="77777777" w:rsidR="002B550E" w:rsidRPr="00492632" w:rsidRDefault="002B550E" w:rsidP="002B550E">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3C344E2C" w14:textId="77777777" w:rsidTr="000351E1">
        <w:tc>
          <w:tcPr>
            <w:tcW w:w="2477" w:type="pct"/>
          </w:tcPr>
          <w:p w14:paraId="101E228C" w14:textId="77777777" w:rsidR="002B550E" w:rsidRPr="006250BD" w:rsidRDefault="002B550E" w:rsidP="000351E1">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Movilidad de Licencias en Granjas de Servidores: </w:t>
            </w:r>
            <w:r w:rsidRPr="006250BD">
              <w:rPr>
                <w:rFonts w:ascii="Arial Narrow" w:hAnsi="Arial Narrow"/>
                <w:b/>
                <w:color w:val="404040" w:themeColor="text1" w:themeTint="BF"/>
                <w:sz w:val="18"/>
                <w:lang w:val="es-ES"/>
              </w:rPr>
              <w:t>No</w:t>
            </w:r>
            <w:r w:rsidRPr="006250BD">
              <w:rPr>
                <w:rFonts w:ascii="Arial Narrow" w:hAnsi="Arial Narrow"/>
                <w:color w:val="404040" w:themeColor="text1" w:themeTint="BF"/>
                <w:sz w:val="18"/>
                <w:lang w:val="es-ES"/>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proofErr w:type="spellStart"/>
            <w:r>
              <w:rPr>
                <w:rFonts w:ascii="Arial Narrow" w:hAnsi="Arial Narrow"/>
                <w:color w:val="404040" w:themeColor="text1" w:themeTint="BF"/>
                <w:sz w:val="18"/>
              </w:rPr>
              <w:t>Ver</w:t>
            </w:r>
            <w:proofErr w:type="spellEnd"/>
            <w:r>
              <w:rPr>
                <w:rFonts w:ascii="Arial Narrow" w:hAnsi="Arial Narrow"/>
                <w:color w:val="404040" w:themeColor="text1" w:themeTint="BF"/>
                <w:sz w:val="18"/>
              </w:rPr>
              <w:t xml:space="preserve"> </w:t>
            </w:r>
            <w:proofErr w:type="spellStart"/>
            <w:r>
              <w:rPr>
                <w:rFonts w:ascii="Arial Narrow" w:hAnsi="Arial Narrow"/>
                <w:color w:val="404040" w:themeColor="text1" w:themeTint="BF"/>
                <w:sz w:val="18"/>
              </w:rPr>
              <w:t>Notificación</w:t>
            </w:r>
            <w:proofErr w:type="spellEnd"/>
            <w:r>
              <w:rPr>
                <w:rFonts w:ascii="Arial Narrow" w:hAnsi="Arial Narrow"/>
                <w:color w:val="404040" w:themeColor="text1" w:themeTint="BF"/>
                <w:sz w:val="18"/>
              </w:rPr>
              <w:t xml:space="preserve"> </w:t>
            </w:r>
            <w:proofErr w:type="spellStart"/>
            <w:r>
              <w:rPr>
                <w:rFonts w:ascii="Arial Narrow" w:hAnsi="Arial Narrow"/>
                <w:color w:val="404040" w:themeColor="text1" w:themeTint="BF"/>
                <w:sz w:val="18"/>
              </w:rPr>
              <w:t>Aplicable</w:t>
            </w:r>
            <w:proofErr w:type="spellEnd"/>
            <w:r>
              <w:rPr>
                <w:rFonts w:ascii="Arial Narrow" w:hAnsi="Arial Narrow"/>
                <w:color w:val="404040" w:themeColor="text1" w:themeTint="BF"/>
                <w:sz w:val="18"/>
              </w:rPr>
              <w:t xml:space="preserve">: </w:t>
            </w:r>
            <w:r>
              <w:rPr>
                <w:rFonts w:ascii="Arial Narrow" w:hAnsi="Arial Narrow"/>
                <w:b/>
                <w:color w:val="404040" w:themeColor="text1" w:themeTint="BF"/>
                <w:sz w:val="18"/>
              </w:rPr>
              <w:t>No</w:t>
            </w:r>
          </w:p>
        </w:tc>
      </w:tr>
      <w:tr w:rsidR="002B550E" w:rsidRPr="00932D51" w14:paraId="76359EF9" w14:textId="77777777" w:rsidTr="000351E1">
        <w:tc>
          <w:tcPr>
            <w:tcW w:w="2477" w:type="pct"/>
          </w:tcPr>
          <w:p w14:paraId="3DA7BDEF" w14:textId="0B0FF6B6" w:rsidR="002B550E" w:rsidRPr="00A23961" w:rsidRDefault="002B550E" w:rsidP="000D1C8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w:t>
            </w:r>
            <w:proofErr w:type="spellStart"/>
            <w:r>
              <w:rPr>
                <w:rFonts w:ascii="Arial Narrow" w:hAnsi="Arial Narrow"/>
                <w:color w:val="404040" w:themeColor="text1" w:themeTint="BF"/>
                <w:sz w:val="18"/>
              </w:rPr>
              <w:t>Adicional</w:t>
            </w:r>
            <w:proofErr w:type="spellEnd"/>
            <w:r>
              <w:rPr>
                <w:rFonts w:ascii="Arial Narrow" w:hAnsi="Arial Narrow"/>
                <w:color w:val="404040" w:themeColor="text1" w:themeTint="BF"/>
                <w:sz w:val="18"/>
              </w:rPr>
              <w:t>/</w:t>
            </w:r>
            <w:proofErr w:type="spellStart"/>
            <w:r>
              <w:rPr>
                <w:rFonts w:ascii="Arial Narrow" w:hAnsi="Arial Narrow"/>
                <w:color w:val="404040" w:themeColor="text1" w:themeTint="BF"/>
                <w:sz w:val="18"/>
              </w:rPr>
              <w:t>Cliente</w:t>
            </w:r>
            <w:proofErr w:type="spellEnd"/>
            <w:r>
              <w:rPr>
                <w:rFonts w:ascii="Arial Narrow" w:hAnsi="Arial Narrow"/>
                <w:color w:val="404040" w:themeColor="text1" w:themeTint="BF"/>
                <w:sz w:val="18"/>
              </w:rPr>
              <w:t xml:space="preserve">: </w:t>
            </w:r>
            <w:proofErr w:type="spellStart"/>
            <w:r>
              <w:rPr>
                <w:rFonts w:ascii="Arial Narrow" w:hAnsi="Arial Narrow"/>
                <w:b/>
                <w:color w:val="404040" w:themeColor="text1" w:themeTint="BF"/>
                <w:sz w:val="18"/>
              </w:rPr>
              <w:t>Sí</w:t>
            </w:r>
            <w:proofErr w:type="spellEnd"/>
            <w:r>
              <w:rPr>
                <w:rFonts w:ascii="Arial Narrow" w:hAnsi="Arial Narrow"/>
                <w:color w:val="404040" w:themeColor="text1" w:themeTint="BF"/>
                <w:sz w:val="18"/>
              </w:rPr>
              <w:t xml:space="preserve"> </w:t>
            </w:r>
          </w:p>
        </w:tc>
        <w:tc>
          <w:tcPr>
            <w:tcW w:w="2523" w:type="pct"/>
          </w:tcPr>
          <w:p w14:paraId="672E4C65" w14:textId="03AE28F2" w:rsidR="002B550E" w:rsidRPr="00492632" w:rsidRDefault="004F6F1D" w:rsidP="000351E1">
            <w:pPr>
              <w:spacing w:after="0"/>
              <w:rPr>
                <w:rFonts w:ascii="Arial Narrow" w:hAnsi="Arial Narrow"/>
                <w:color w:val="404040" w:themeColor="text1" w:themeTint="BF"/>
                <w:sz w:val="18"/>
                <w:lang w:val="es-ES"/>
              </w:rPr>
            </w:pPr>
            <w:r w:rsidRPr="00492632">
              <w:rPr>
                <w:rFonts w:ascii="Arial Narrow" w:hAnsi="Arial Narrow"/>
                <w:color w:val="404040" w:themeColor="text1" w:themeTint="BF"/>
                <w:sz w:val="18"/>
                <w:lang w:val="es-ES"/>
              </w:rPr>
              <w:t xml:space="preserve">Tecnologías incluidas: </w:t>
            </w:r>
            <w:r w:rsidRPr="00492632">
              <w:rPr>
                <w:rFonts w:ascii="Arial Narrow" w:hAnsi="Arial Narrow"/>
                <w:b/>
                <w:color w:val="404040" w:themeColor="text1" w:themeTint="BF"/>
                <w:sz w:val="18"/>
                <w:lang w:val="es-ES"/>
              </w:rPr>
              <w:t>Sí</w:t>
            </w:r>
            <w:r w:rsidRPr="00492632">
              <w:rPr>
                <w:rFonts w:ascii="Arial Narrow" w:hAnsi="Arial Narrow"/>
                <w:color w:val="404040" w:themeColor="text1" w:themeTint="BF"/>
                <w:sz w:val="18"/>
                <w:lang w:val="es-ES"/>
              </w:rPr>
              <w:t xml:space="preserve"> </w:t>
            </w:r>
            <w:r w:rsidRPr="00492632">
              <w:rPr>
                <w:rFonts w:ascii="Arial Narrow" w:hAnsi="Arial Narrow"/>
                <w:i/>
                <w:color w:val="404040" w:themeColor="text1" w:themeTint="BF"/>
                <w:sz w:val="18"/>
                <w:lang w:val="es-ES"/>
              </w:rPr>
              <w:t xml:space="preserve">(vea </w:t>
            </w:r>
            <w:r>
              <w:rPr>
                <w:rFonts w:ascii="Arial Narrow" w:hAnsi="Arial Narrow"/>
                <w:i/>
                <w:color w:val="00467F"/>
                <w:sz w:val="18"/>
                <w:u w:val="single"/>
              </w:rPr>
              <w:fldChar w:fldCharType="begin"/>
            </w:r>
            <w:r w:rsidR="00E9269A" w:rsidRPr="00492632">
              <w:rPr>
                <w:rFonts w:ascii="Arial Narrow" w:hAnsi="Arial Narrow"/>
                <w:i/>
                <w:color w:val="00467F"/>
                <w:sz w:val="18"/>
                <w:u w:val="single"/>
                <w:lang w:val="es-ES"/>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A976CA" w:rsidRPr="00A976CA">
              <w:rPr>
                <w:rFonts w:ascii="Arial Narrow" w:hAnsi="Arial Narrow"/>
                <w:i/>
                <w:color w:val="00467F"/>
                <w:sz w:val="18"/>
                <w:u w:val="single"/>
                <w:lang w:val="es-ES"/>
              </w:rPr>
              <w:t>Tecnología de SQL Server</w:t>
            </w:r>
            <w:r>
              <w:fldChar w:fldCharType="end"/>
            </w:r>
            <w:r w:rsidRPr="00492632">
              <w:rPr>
                <w:rFonts w:ascii="Arial Narrow" w:hAnsi="Arial Narrow"/>
                <w:i/>
                <w:color w:val="404040" w:themeColor="text1" w:themeTint="BF"/>
                <w:sz w:val="18"/>
                <w:lang w:val="es-ES"/>
              </w:rPr>
              <w:t>)</w:t>
            </w:r>
          </w:p>
        </w:tc>
      </w:tr>
    </w:tbl>
    <w:p w14:paraId="02209FF6" w14:textId="77777777" w:rsidR="002B550E" w:rsidRPr="00492632" w:rsidRDefault="002B550E" w:rsidP="002B550E">
      <w:pPr>
        <w:pStyle w:val="PURADDITIONALTERMSHEADERMB"/>
        <w:rPr>
          <w:lang w:val="es-ES"/>
        </w:rPr>
      </w:pPr>
      <w:r w:rsidRPr="00492632">
        <w:rPr>
          <w:lang w:val="es-ES"/>
        </w:rPr>
        <w:t>Términos Adicionales:</w:t>
      </w:r>
    </w:p>
    <w:p w14:paraId="381E67B3" w14:textId="77114EBA" w:rsidR="002B550E" w:rsidRPr="00492632" w:rsidRDefault="002B550E" w:rsidP="00C31A5E">
      <w:pPr>
        <w:pStyle w:val="PURBody-Indented"/>
        <w:rPr>
          <w:lang w:val="es-ES"/>
        </w:rPr>
      </w:pPr>
      <w:r w:rsidRPr="00492632">
        <w:rPr>
          <w:lang w:val="es-ES"/>
        </w:rPr>
        <w:t xml:space="preserve">Esta licencia es aplicable solo para administrar los OSE que ejecutan software de sistemas operativos de servidor. Para determinar el número de licencias de </w:t>
      </w:r>
      <w:proofErr w:type="spellStart"/>
      <w:r w:rsidRPr="00492632">
        <w:rPr>
          <w:lang w:val="es-ES"/>
        </w:rPr>
        <w:t>System</w:t>
      </w:r>
      <w:proofErr w:type="spellEnd"/>
      <w:r w:rsidRPr="00492632">
        <w:rPr>
          <w:lang w:val="es-ES"/>
        </w:rPr>
        <w:t xml:space="preserve"> Center requeridas, debe contar y asignar las licencias en función del número de procesadores físicos del dispositivo que administra el software. Cuando ceda estas licencias podrá administrar un OSE de servidor que se ejecute en el dispositivo al que se cedieron las licencias de </w:t>
      </w:r>
      <w:proofErr w:type="spellStart"/>
      <w:r w:rsidRPr="00492632">
        <w:rPr>
          <w:lang w:val="es-ES"/>
        </w:rPr>
        <w:t>System</w:t>
      </w:r>
      <w:proofErr w:type="spellEnd"/>
      <w:r w:rsidRPr="00492632">
        <w:rPr>
          <w:lang w:val="es-ES"/>
        </w:rPr>
        <w:t xml:space="preserve"> Center 2012 R2 Standard. Si administra un OSE virtual en el dispositivo con licencia y el OSE físico solo se utiliza para ejecutar software de virtualización de hardware, proporcionar servicios de virtualización de hardware y para ejecutar software a fin de administrar y dar servicio a los OSE en dicho dispositivo, podrá administrar dicho OSE virtual y el OSE físico en el servidor con licencia. No se requieren licencias para los OSE en los que no se ejecuta ninguna instancia del software. Las licencias de </w:t>
      </w:r>
      <w:proofErr w:type="spellStart"/>
      <w:r w:rsidRPr="00492632">
        <w:rPr>
          <w:lang w:val="es-ES"/>
        </w:rPr>
        <w:t>System</w:t>
      </w:r>
      <w:proofErr w:type="spellEnd"/>
      <w:r w:rsidRPr="00492632">
        <w:rPr>
          <w:lang w:val="es-ES"/>
        </w:rPr>
        <w:t xml:space="preserve"> Center 2012 R2 Standard también permiten la administración con versiones anteriores del software de servidor </w:t>
      </w:r>
      <w:proofErr w:type="spellStart"/>
      <w:r w:rsidRPr="00492632">
        <w:rPr>
          <w:lang w:val="es-ES"/>
        </w:rPr>
        <w:t>System</w:t>
      </w:r>
      <w:proofErr w:type="spellEnd"/>
      <w:r w:rsidRPr="00492632">
        <w:rPr>
          <w:lang w:val="es-ES"/>
        </w:rPr>
        <w:t xml:space="preserve"> Center.</w:t>
      </w:r>
    </w:p>
    <w:p w14:paraId="35AC6097" w14:textId="1FC94DB6" w:rsidR="00CA7C89" w:rsidRDefault="00CA7C89" w:rsidP="00C31A5E">
      <w:pPr>
        <w:pStyle w:val="PURBody-Indented"/>
      </w:pPr>
      <w:r w:rsidRPr="00492632">
        <w:rPr>
          <w:lang w:val="es-ES"/>
        </w:rPr>
        <w:t>Si ha licenciado uno o más servidores del centro de datos, las licencias incluyen los siguientes derechos adicionales.</w:t>
      </w:r>
      <w:r w:rsidR="00492632">
        <w:rPr>
          <w:lang w:val="es-ES"/>
        </w:rPr>
        <w:t xml:space="preserve"> </w:t>
      </w:r>
      <w:r>
        <w:t xml:space="preserve">No </w:t>
      </w:r>
      <w:proofErr w:type="spellStart"/>
      <w:r>
        <w:t>tiene</w:t>
      </w:r>
      <w:proofErr w:type="spellEnd"/>
      <w:r>
        <w:t xml:space="preserve"> que </w:t>
      </w:r>
      <w:proofErr w:type="spellStart"/>
      <w:r>
        <w:t>adquirir</w:t>
      </w:r>
      <w:proofErr w:type="spellEnd"/>
      <w:r>
        <w:t xml:space="preserve"> </w:t>
      </w:r>
      <w:proofErr w:type="spellStart"/>
      <w:r>
        <w:t>licencias</w:t>
      </w:r>
      <w:proofErr w:type="spellEnd"/>
      <w:r>
        <w:t xml:space="preserve"> </w:t>
      </w:r>
      <w:proofErr w:type="spellStart"/>
      <w:r>
        <w:t>por</w:t>
      </w:r>
      <w:proofErr w:type="spellEnd"/>
      <w:r>
        <w:t xml:space="preserve"> </w:t>
      </w:r>
      <w:proofErr w:type="spellStart"/>
      <w:r>
        <w:t>separado</w:t>
      </w:r>
      <w:proofErr w:type="spellEnd"/>
      <w:r>
        <w:t xml:space="preserve"> para:</w:t>
      </w:r>
    </w:p>
    <w:p w14:paraId="536AECBE" w14:textId="2E9CFA98" w:rsidR="00CA7C89" w:rsidRPr="00492632" w:rsidRDefault="00CA7C89" w:rsidP="00CA7C89">
      <w:pPr>
        <w:pStyle w:val="PURBullet-Indented"/>
        <w:rPr>
          <w:lang w:val="es-ES"/>
        </w:rPr>
      </w:pPr>
      <w:r w:rsidRPr="00492632">
        <w:rPr>
          <w:lang w:val="es-ES"/>
        </w:rPr>
        <w:t>Dispositivos de infraestructura de red que funcionen únicamente con el fin de transmitir datos de red y que no ejecuten software de Windows Server.</w:t>
      </w:r>
    </w:p>
    <w:p w14:paraId="383F2D1C" w14:textId="77777777" w:rsidR="00CA7C89" w:rsidRPr="00492632" w:rsidRDefault="00CA7C89" w:rsidP="00CA7C89">
      <w:pPr>
        <w:pStyle w:val="PURBullet-Indented"/>
        <w:rPr>
          <w:lang w:val="es-ES"/>
        </w:rPr>
      </w:pPr>
      <w:r w:rsidRPr="00492632">
        <w:rPr>
          <w:lang w:val="es-ES"/>
        </w:rPr>
        <w:t>Conversión de OSE de físico a virtual.</w:t>
      </w:r>
    </w:p>
    <w:p w14:paraId="480916E1" w14:textId="0AF9A9DC" w:rsidR="00CA7C89" w:rsidRPr="00492632" w:rsidRDefault="00CA7C89" w:rsidP="00CA7C89">
      <w:pPr>
        <w:pStyle w:val="PURBullet-Indented"/>
        <w:rPr>
          <w:lang w:val="es-ES"/>
        </w:rPr>
      </w:pPr>
      <w:r w:rsidRPr="00492632">
        <w:rPr>
          <w:lang w:val="es-ES"/>
        </w:rPr>
        <w:t>La supervisión o administración del estado de los componentes de hardware del dispositivo con respecto a la temperatura del sistema, velocidad del ventilador, encendido y apagado, restablecimiento del sistema o disponibilidad de CPU.</w:t>
      </w:r>
    </w:p>
    <w:p w14:paraId="017CFE78" w14:textId="0596F6E8" w:rsidR="002B550E" w:rsidRPr="00492632" w:rsidRDefault="00104535" w:rsidP="00C31A5E">
      <w:pPr>
        <w:pStyle w:val="PURBody-Indented"/>
        <w:rPr>
          <w:lang w:val="es-ES"/>
        </w:rPr>
      </w:pPr>
      <w:proofErr w:type="spellStart"/>
      <w:r w:rsidRPr="00492632">
        <w:rPr>
          <w:lang w:val="es-ES"/>
        </w:rPr>
        <w:t>System</w:t>
      </w:r>
      <w:proofErr w:type="spellEnd"/>
      <w:r w:rsidRPr="00492632">
        <w:rPr>
          <w:lang w:val="es-ES"/>
        </w:rPr>
        <w:t xml:space="preserve"> Center 2012 R2 Standard incluye el derecho de acceder al servicio online </w:t>
      </w:r>
      <w:proofErr w:type="spellStart"/>
      <w:r w:rsidRPr="00492632">
        <w:rPr>
          <w:lang w:val="es-ES"/>
        </w:rPr>
        <w:t>System</w:t>
      </w:r>
      <w:proofErr w:type="spellEnd"/>
      <w:r w:rsidRPr="00492632">
        <w:rPr>
          <w:lang w:val="es-ES"/>
        </w:rPr>
        <w:t xml:space="preserve"> Center </w:t>
      </w:r>
      <w:proofErr w:type="spellStart"/>
      <w:r w:rsidRPr="00492632">
        <w:rPr>
          <w:lang w:val="es-ES"/>
        </w:rPr>
        <w:t>Endpoint</w:t>
      </w:r>
      <w:proofErr w:type="spellEnd"/>
      <w:r w:rsidRPr="00492632">
        <w:rPr>
          <w:lang w:val="es-ES"/>
        </w:rPr>
        <w:t xml:space="preserve"> </w:t>
      </w:r>
      <w:proofErr w:type="spellStart"/>
      <w:r w:rsidRPr="00492632">
        <w:rPr>
          <w:lang w:val="es-ES"/>
        </w:rPr>
        <w:t>Protection</w:t>
      </w:r>
      <w:proofErr w:type="spellEnd"/>
      <w:r w:rsidRPr="00492632">
        <w:rPr>
          <w:lang w:val="es-ES"/>
        </w:rPr>
        <w:t xml:space="preserve"> y el software relacionado. Consulte los términos generales de la Sección de Servicios Online en estos Derechos de Uso del Proveedor de Servicio para conocer los términos de licencia relacionados con este servicio online. </w:t>
      </w:r>
    </w:p>
    <w:p w14:paraId="56B2C2DB" w14:textId="77777777" w:rsidR="00CA7C89" w:rsidRPr="00492632" w:rsidRDefault="00CA7C89" w:rsidP="00CA7C89">
      <w:pPr>
        <w:pStyle w:val="PURBody-Indented"/>
        <w:rPr>
          <w:lang w:val="es-ES"/>
        </w:rPr>
      </w:pPr>
      <w:r w:rsidRPr="00492632">
        <w:rPr>
          <w:lang w:val="es-ES"/>
        </w:rPr>
        <w:t>No necesita una licencia SAL de administración para lo siguiente:</w:t>
      </w:r>
    </w:p>
    <w:p w14:paraId="22EA21A8" w14:textId="77777777" w:rsidR="00CA7C89" w:rsidRPr="00492632" w:rsidRDefault="00CA7C89" w:rsidP="00CA7C89">
      <w:pPr>
        <w:pStyle w:val="PURBullet-Indented"/>
        <w:rPr>
          <w:lang w:val="es-ES"/>
        </w:rPr>
      </w:pPr>
      <w:r w:rsidRPr="00492632">
        <w:rPr>
          <w:lang w:val="es-ES"/>
        </w:rPr>
        <w:t>Cualquier OSE en que no se ejecute ninguna instancia del software, o</w:t>
      </w:r>
    </w:p>
    <w:p w14:paraId="0B19E933" w14:textId="77777777" w:rsidR="00CA7C89" w:rsidRPr="006250BD" w:rsidRDefault="00CA7C89" w:rsidP="00CA7C89">
      <w:pPr>
        <w:pStyle w:val="PURBullet-Indented"/>
        <w:rPr>
          <w:lang w:val="es-ES"/>
        </w:rPr>
      </w:pPr>
      <w:r w:rsidRPr="006250BD">
        <w:rPr>
          <w:lang w:val="es-ES"/>
        </w:rPr>
        <w:t>Cualquier dispositivo que funcione únicamente como dispositivo de infraestructura de red (nivel OSI 3 o inferior), o</w:t>
      </w:r>
    </w:p>
    <w:p w14:paraId="75A4BB5A" w14:textId="6262E757" w:rsidR="00CA7C89" w:rsidRPr="00492632" w:rsidRDefault="00CA7C89" w:rsidP="00854EA9">
      <w:pPr>
        <w:pStyle w:val="PURBullet-Indented"/>
        <w:rPr>
          <w:lang w:val="es-ES"/>
        </w:rPr>
      </w:pPr>
      <w:r w:rsidRPr="00492632">
        <w:rPr>
          <w:lang w:val="es-ES"/>
        </w:rPr>
        <w:t>Cualquier dispositivo para el cual esté ejecutando exclusivamente fuera de la administración de banda. Fuera de banda consiste en la integración mediante una conexión de red con un controlador de administración de hardware para supervisar o administrar el estado de los componentes de hardware (por ejemplo, temperatura del sistema, velocidad del ventilador, encendido y apagado, reinicio del sistema, disponibilidad de CPU). Supervisar la utilización de CPU, RAN, NIC o almacenamiento se considera administración indirecta del OSE y requiere una licencia de administración.</w:t>
      </w:r>
    </w:p>
    <w:p w14:paraId="7B965D52" w14:textId="77777777" w:rsidR="002B20ED" w:rsidRPr="00492632" w:rsidRDefault="002B20ED" w:rsidP="002B20ED">
      <w:pPr>
        <w:pStyle w:val="PURBody-Indented"/>
        <w:spacing w:after="0"/>
        <w:rPr>
          <w:lang w:val="es-ES"/>
        </w:rPr>
      </w:pPr>
      <w:r w:rsidRPr="009B6693">
        <w:t xml:space="preserve">System Center 2012 R2 Standard </w:t>
      </w:r>
      <w:proofErr w:type="spellStart"/>
      <w:r w:rsidRPr="009B6693">
        <w:t>incluye</w:t>
      </w:r>
      <w:proofErr w:type="spellEnd"/>
      <w:r w:rsidRPr="009B6693">
        <w:t xml:space="preserve"> el Software </w:t>
      </w:r>
      <w:proofErr w:type="spellStart"/>
      <w:r w:rsidRPr="009B6693">
        <w:t>Cliente</w:t>
      </w:r>
      <w:proofErr w:type="spellEnd"/>
      <w:r w:rsidRPr="009B6693">
        <w:t xml:space="preserve">. </w:t>
      </w:r>
      <w:r w:rsidRPr="00492632">
        <w:rPr>
          <w:lang w:val="es-ES"/>
        </w:rPr>
        <w:t>El software Cliente incluye todos los componentes del producto excepto los siguientes:</w:t>
      </w:r>
    </w:p>
    <w:p w14:paraId="528707FA" w14:textId="77777777" w:rsidR="002B20ED" w:rsidRPr="002B20ED" w:rsidRDefault="002B20ED" w:rsidP="002B20ED">
      <w:pPr>
        <w:pStyle w:val="PURBody-Indented"/>
        <w:numPr>
          <w:ilvl w:val="0"/>
          <w:numId w:val="49"/>
        </w:numPr>
        <w:spacing w:after="0"/>
      </w:pPr>
      <w:r>
        <w:t>Unified Installer</w:t>
      </w:r>
    </w:p>
    <w:p w14:paraId="2149DEF5" w14:textId="77777777" w:rsidR="002B20ED" w:rsidRPr="002B20ED" w:rsidRDefault="002B20ED" w:rsidP="002B20ED">
      <w:pPr>
        <w:pStyle w:val="PURBody-Indented"/>
        <w:numPr>
          <w:ilvl w:val="0"/>
          <w:numId w:val="49"/>
        </w:numPr>
        <w:spacing w:after="0"/>
      </w:pPr>
      <w:proofErr w:type="spellStart"/>
      <w:r>
        <w:t>Consola</w:t>
      </w:r>
      <w:proofErr w:type="spellEnd"/>
      <w:r>
        <w:t xml:space="preserve"> de Configuration Manager</w:t>
      </w:r>
    </w:p>
    <w:p w14:paraId="29FB2E61" w14:textId="77777777" w:rsidR="002B20ED" w:rsidRPr="002B20ED" w:rsidRDefault="002B20ED" w:rsidP="002B20ED">
      <w:pPr>
        <w:pStyle w:val="PURBody-Indented"/>
        <w:numPr>
          <w:ilvl w:val="0"/>
          <w:numId w:val="49"/>
        </w:numPr>
        <w:spacing w:after="0"/>
      </w:pPr>
      <w:r>
        <w:t xml:space="preserve">Punto de </w:t>
      </w:r>
      <w:proofErr w:type="spellStart"/>
      <w:r>
        <w:t>administración</w:t>
      </w:r>
      <w:proofErr w:type="spellEnd"/>
      <w:r>
        <w:t xml:space="preserve"> de </w:t>
      </w:r>
      <w:proofErr w:type="spellStart"/>
      <w:r>
        <w:t>dispositivos</w:t>
      </w:r>
      <w:proofErr w:type="spellEnd"/>
      <w:r>
        <w:t xml:space="preserve"> </w:t>
      </w:r>
    </w:p>
    <w:p w14:paraId="242EFCC2" w14:textId="77777777" w:rsidR="002B20ED" w:rsidRPr="002B20ED" w:rsidRDefault="002B20ED" w:rsidP="002B20ED">
      <w:pPr>
        <w:pStyle w:val="PURBody-Indented"/>
        <w:numPr>
          <w:ilvl w:val="0"/>
          <w:numId w:val="49"/>
        </w:numPr>
        <w:spacing w:after="0"/>
      </w:pPr>
      <w:proofErr w:type="spellStart"/>
      <w:r>
        <w:t>Consola</w:t>
      </w:r>
      <w:proofErr w:type="spellEnd"/>
      <w:r>
        <w:t xml:space="preserve"> de </w:t>
      </w:r>
      <w:proofErr w:type="spellStart"/>
      <w:r>
        <w:t>administrador</w:t>
      </w:r>
      <w:proofErr w:type="spellEnd"/>
    </w:p>
    <w:p w14:paraId="39A356D3" w14:textId="77777777" w:rsidR="002B20ED" w:rsidRPr="002B20ED" w:rsidRDefault="002B20ED" w:rsidP="001B444C">
      <w:pPr>
        <w:pStyle w:val="PURBody-Indented"/>
        <w:keepNext/>
        <w:keepLines/>
        <w:numPr>
          <w:ilvl w:val="0"/>
          <w:numId w:val="49"/>
        </w:numPr>
        <w:spacing w:after="0"/>
        <w:ind w:left="994"/>
      </w:pPr>
      <w:proofErr w:type="spellStart"/>
      <w:r>
        <w:lastRenderedPageBreak/>
        <w:t>Consola</w:t>
      </w:r>
      <w:proofErr w:type="spellEnd"/>
      <w:r>
        <w:t xml:space="preserve"> de Service Manager</w:t>
      </w:r>
    </w:p>
    <w:p w14:paraId="4A46A6E8" w14:textId="77777777" w:rsidR="002B20ED" w:rsidRPr="002B20ED" w:rsidRDefault="002B20ED" w:rsidP="002B20ED">
      <w:pPr>
        <w:pStyle w:val="PURBody-Indented"/>
        <w:numPr>
          <w:ilvl w:val="0"/>
          <w:numId w:val="49"/>
        </w:numPr>
        <w:spacing w:after="0"/>
      </w:pPr>
      <w:proofErr w:type="spellStart"/>
      <w:r>
        <w:t>Opalis</w:t>
      </w:r>
      <w:proofErr w:type="spellEnd"/>
      <w:r>
        <w:t xml:space="preserve"> Operator Console Installer</w:t>
      </w:r>
    </w:p>
    <w:p w14:paraId="137DEC59" w14:textId="77777777" w:rsidR="002B20ED" w:rsidRPr="002B20ED" w:rsidRDefault="002B20ED" w:rsidP="002B20ED">
      <w:pPr>
        <w:pStyle w:val="PURBody-Indented"/>
        <w:numPr>
          <w:ilvl w:val="0"/>
          <w:numId w:val="49"/>
        </w:numPr>
        <w:spacing w:after="0"/>
      </w:pPr>
      <w:r>
        <w:t xml:space="preserve">SQL Server </w:t>
      </w:r>
    </w:p>
    <w:p w14:paraId="60E0D28B" w14:textId="77777777" w:rsidR="002B20ED" w:rsidRPr="00492632" w:rsidRDefault="002B20ED" w:rsidP="002B20ED">
      <w:pPr>
        <w:pStyle w:val="PURBody-Indented"/>
        <w:numPr>
          <w:ilvl w:val="0"/>
          <w:numId w:val="49"/>
        </w:numPr>
        <w:rPr>
          <w:lang w:val="es-ES"/>
        </w:rPr>
      </w:pPr>
      <w:r w:rsidRPr="00492632">
        <w:rPr>
          <w:lang w:val="es-ES"/>
        </w:rPr>
        <w:t>El resto de consolas de administración</w:t>
      </w:r>
    </w:p>
    <w:p w14:paraId="790EF73E" w14:textId="77777777" w:rsidR="002B550E" w:rsidRPr="00492632" w:rsidRDefault="002B550E" w:rsidP="002448BE">
      <w:pPr>
        <w:pStyle w:val="PURBlueStrong-Indented"/>
        <w:rPr>
          <w:lang w:val="es-ES"/>
        </w:rPr>
      </w:pPr>
      <w:r w:rsidRPr="00492632">
        <w:rPr>
          <w:lang w:val="es-ES"/>
        </w:rPr>
        <w:t>.NET Framework Software</w:t>
      </w:r>
    </w:p>
    <w:p w14:paraId="4E2FF9B3" w14:textId="61B21A46" w:rsidR="002B550E" w:rsidRPr="00492632" w:rsidRDefault="002B550E" w:rsidP="002B550E">
      <w:pPr>
        <w:pStyle w:val="PURBody-Indented"/>
        <w:rPr>
          <w:lang w:val="es-ES"/>
        </w:rPr>
      </w:pPr>
      <w:r w:rsidRPr="00492632">
        <w:rPr>
          <w:lang w:val="es-ES"/>
        </w:rPr>
        <w:t xml:space="preserve">El software del producto contiene el software Microsoft .NET Framework y puede contener el software </w:t>
      </w:r>
      <w:proofErr w:type="spellStart"/>
      <w:r w:rsidRPr="00492632">
        <w:rPr>
          <w:lang w:val="es-ES"/>
        </w:rPr>
        <w:t>PowerShell</w:t>
      </w:r>
      <w:proofErr w:type="spellEnd"/>
      <w:r w:rsidRPr="00492632">
        <w:rPr>
          <w:lang w:val="es-ES"/>
        </w:rPr>
        <w:t xml:space="preserve">. Consulte los términos de licencia para .NET Framework, software </w:t>
      </w:r>
      <w:proofErr w:type="spellStart"/>
      <w:r w:rsidRPr="00492632">
        <w:rPr>
          <w:lang w:val="es-ES"/>
        </w:rPr>
        <w:t>PowerShell</w:t>
      </w:r>
      <w:proofErr w:type="spellEnd"/>
      <w:r w:rsidRPr="00492632">
        <w:rPr>
          <w:lang w:val="es-ES"/>
        </w:rPr>
        <w:t xml:space="preserve"> y la revisión de Windows KB975759 en los Términos de Licencia Universales.</w:t>
      </w:r>
    </w:p>
    <w:p w14:paraId="48490AA4" w14:textId="77777777" w:rsidR="002B550E" w:rsidRPr="00492632" w:rsidRDefault="002B550E" w:rsidP="002B550E">
      <w:pPr>
        <w:pStyle w:val="PURBlueStrong-Indented"/>
        <w:rPr>
          <w:lang w:val="es-ES"/>
        </w:rPr>
      </w:pPr>
      <w:r w:rsidRPr="00492632">
        <w:rPr>
          <w:lang w:val="es-ES"/>
        </w:rPr>
        <w:t>Sin Copia ni Distribución de Conjuntos de Datos</w:t>
      </w:r>
    </w:p>
    <w:p w14:paraId="352A0CDF" w14:textId="5FE1DA07" w:rsidR="002B550E" w:rsidRPr="00492632" w:rsidRDefault="002B550E" w:rsidP="002B550E">
      <w:pPr>
        <w:pStyle w:val="PURBody-Indented"/>
        <w:rPr>
          <w:lang w:val="es-ES"/>
        </w:rPr>
      </w:pPr>
      <w:r w:rsidRPr="00492632">
        <w:rPr>
          <w:lang w:val="es-ES"/>
        </w:rPr>
        <w:t>No puede copiar ni distribuir ningún conjunto de datos (ni ninguna parte de un conjunto de datos) incluido en el software.</w:t>
      </w:r>
    </w:p>
    <w:p w14:paraId="293C91F1" w14:textId="3110E57B" w:rsidR="002B550E" w:rsidRPr="00492632" w:rsidRDefault="002B550E" w:rsidP="002B550E">
      <w:pPr>
        <w:pStyle w:val="PURBlueStrong-Indented"/>
        <w:rPr>
          <w:lang w:val="es-ES"/>
        </w:rPr>
      </w:pPr>
      <w:r w:rsidRPr="00492632">
        <w:rPr>
          <w:lang w:val="es-ES"/>
        </w:rPr>
        <w:t>Kit de Instalación Automatizada de Windows</w:t>
      </w:r>
    </w:p>
    <w:p w14:paraId="13B7969B" w14:textId="70D3F4BB" w:rsidR="002B550E" w:rsidRPr="00492632" w:rsidRDefault="002B550E" w:rsidP="002B550E">
      <w:pPr>
        <w:pStyle w:val="PURBody-Indented"/>
        <w:rPr>
          <w:lang w:val="es-ES"/>
        </w:rPr>
      </w:pPr>
      <w:r w:rsidRPr="00492632">
        <w:rPr>
          <w:lang w:val="es-ES"/>
        </w:rPr>
        <w:t>El software de servidor podrá incluir el Kit de Instalación Automatizada de Windows (WAIK). Si es así, los términos de licencia a continuación se aplican al uso que haga de él.</w:t>
      </w:r>
    </w:p>
    <w:p w14:paraId="051979CD" w14:textId="2C8B9C8D" w:rsidR="002B550E" w:rsidRPr="00492632" w:rsidRDefault="002B550E" w:rsidP="002B550E">
      <w:pPr>
        <w:pStyle w:val="PURBody-Indented"/>
        <w:rPr>
          <w:lang w:val="es-ES"/>
        </w:rPr>
      </w:pPr>
      <w:r w:rsidRPr="00492632">
        <w:rPr>
          <w:b/>
          <w:lang w:val="es-ES"/>
        </w:rPr>
        <w:t>Entorno de preinstalación de Windows:</w:t>
      </w:r>
      <w:r w:rsidRPr="00492632">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3D625782" w14:textId="685577EB" w:rsidR="002B550E" w:rsidRPr="00492632" w:rsidRDefault="002B550E" w:rsidP="002B550E">
      <w:pPr>
        <w:pStyle w:val="PURBody-Indented"/>
        <w:rPr>
          <w:lang w:val="es-ES"/>
        </w:rPr>
      </w:pPr>
      <w:r w:rsidRPr="00492632">
        <w:rPr>
          <w:b/>
          <w:lang w:val="es-ES"/>
        </w:rPr>
        <w:t xml:space="preserve">ImageX.exe, Wimgapi.dll, </w:t>
      </w:r>
      <w:proofErr w:type="spellStart"/>
      <w:r w:rsidRPr="00492632">
        <w:rPr>
          <w:b/>
          <w:lang w:val="es-ES"/>
        </w:rPr>
        <w:t>Wimfilter</w:t>
      </w:r>
      <w:proofErr w:type="spellEnd"/>
      <w:r w:rsidRPr="00492632">
        <w:rPr>
          <w:b/>
          <w:lang w:val="es-ES"/>
        </w:rPr>
        <w:t xml:space="preserve"> y Administrador de Paquetes:</w:t>
      </w:r>
      <w:r w:rsidRPr="00492632">
        <w:rPr>
          <w:lang w:val="es-ES"/>
        </w:rPr>
        <w:t xml:space="preserve"> Podrá instalar y utilizar las partes ImageX.exe, Wimgapi.dll and </w:t>
      </w:r>
      <w:proofErr w:type="spellStart"/>
      <w:r w:rsidRPr="00492632">
        <w:rPr>
          <w:lang w:val="es-ES"/>
        </w:rPr>
        <w:t>Wimfilter</w:t>
      </w:r>
      <w:proofErr w:type="spellEnd"/>
      <w:r w:rsidRPr="00492632">
        <w:rPr>
          <w:lang w:val="es-ES"/>
        </w:rPr>
        <w:t xml:space="preserve"> y Administrador de Paquetes del software de WAIK para la recuperación del software del sistema operativo de Windows. No puede utilizar estas partes del software para hacer una copia de seguridad del sistema operativo Windows ni para ningún otro propósito.</w:t>
      </w:r>
    </w:p>
    <w:p w14:paraId="7A572F6C" w14:textId="77777777" w:rsidR="002B550E" w:rsidRPr="00492632" w:rsidRDefault="002B550E" w:rsidP="002B550E">
      <w:pPr>
        <w:pStyle w:val="PURBlueStrong-Indented"/>
        <w:rPr>
          <w:lang w:val="es-ES"/>
        </w:rPr>
      </w:pPr>
      <w:r w:rsidRPr="00492632">
        <w:rPr>
          <w:lang w:val="es-ES"/>
        </w:rPr>
        <w:t>Jerarquía del sitio – Vista geográfica</w:t>
      </w:r>
    </w:p>
    <w:p w14:paraId="7DC32F40" w14:textId="2B89B9FE" w:rsidR="002B550E" w:rsidRPr="00492632" w:rsidRDefault="002B550E" w:rsidP="002B550E">
      <w:pPr>
        <w:pStyle w:val="PURBody-Indented"/>
        <w:rPr>
          <w:lang w:val="es-ES"/>
        </w:rPr>
      </w:pPr>
      <w:r w:rsidRPr="00492632">
        <w:rPr>
          <w:lang w:val="es-ES"/>
        </w:rPr>
        <w:t xml:space="preserve">El Software de </w:t>
      </w:r>
      <w:proofErr w:type="spellStart"/>
      <w:r w:rsidRPr="00492632">
        <w:rPr>
          <w:lang w:val="es-ES"/>
        </w:rPr>
        <w:t>System</w:t>
      </w:r>
      <w:proofErr w:type="spellEnd"/>
      <w:r w:rsidRPr="00492632">
        <w:rPr>
          <w:lang w:val="es-ES"/>
        </w:rPr>
        <w:t xml:space="preserve"> Center 2012 Server incluye una característica que recupera contenido como mapas, imágenes y otros datos a través de la interfaz de programación de aplicaciones Bing </w:t>
      </w:r>
      <w:proofErr w:type="spellStart"/>
      <w:r w:rsidRPr="00492632">
        <w:rPr>
          <w:lang w:val="es-ES"/>
        </w:rPr>
        <w:t>Maps</w:t>
      </w:r>
      <w:proofErr w:type="spellEnd"/>
      <w:r w:rsidRPr="00492632">
        <w:rPr>
          <w:lang w:val="es-ES"/>
        </w:rPr>
        <w:t xml:space="preserve"> (o marca sucesora, la “API Bing </w:t>
      </w:r>
      <w:proofErr w:type="spellStart"/>
      <w:r w:rsidRPr="00492632">
        <w:rPr>
          <w:lang w:val="es-ES"/>
        </w:rPr>
        <w:t>Maps</w:t>
      </w:r>
      <w:proofErr w:type="spellEnd"/>
      <w:r w:rsidRPr="00492632">
        <w:rPr>
          <w:lang w:val="es-ES"/>
        </w:rPr>
        <w:t xml:space="preserve">”).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w:t>
      </w:r>
      <w:proofErr w:type="spellStart"/>
      <w:r w:rsidRPr="00492632">
        <w:rPr>
          <w:lang w:val="es-ES"/>
        </w:rPr>
        <w:t>Maps</w:t>
      </w:r>
      <w:proofErr w:type="spellEnd"/>
      <w:r w:rsidRPr="00492632">
        <w:rPr>
          <w:lang w:val="es-ES"/>
        </w:rPr>
        <w:t xml:space="preserve">. No puede utilizar los siguientes para ningún fin incluso si están disponibles a través de la API Bing </w:t>
      </w:r>
      <w:proofErr w:type="spellStart"/>
      <w:r w:rsidRPr="00492632">
        <w:rPr>
          <w:lang w:val="es-ES"/>
        </w:rPr>
        <w:t>Maps</w:t>
      </w:r>
      <w:proofErr w:type="spellEnd"/>
      <w:r w:rsidRPr="00492632">
        <w:rPr>
          <w:lang w:val="es-ES"/>
        </w:rPr>
        <w:t>:</w:t>
      </w:r>
    </w:p>
    <w:p w14:paraId="43F8B58B" w14:textId="77777777" w:rsidR="002B550E" w:rsidRPr="00492632" w:rsidRDefault="002B550E" w:rsidP="003B5A77">
      <w:pPr>
        <w:pStyle w:val="PURBullet-Indented"/>
        <w:numPr>
          <w:ilvl w:val="0"/>
          <w:numId w:val="11"/>
        </w:numPr>
        <w:rPr>
          <w:lang w:val="es-ES"/>
        </w:rPr>
      </w:pPr>
      <w:r w:rsidRPr="00492632">
        <w:rPr>
          <w:lang w:val="es-ES"/>
        </w:rPr>
        <w:t xml:space="preserve">la API Bing </w:t>
      </w:r>
      <w:proofErr w:type="spellStart"/>
      <w:r w:rsidRPr="00492632">
        <w:rPr>
          <w:lang w:val="es-ES"/>
        </w:rPr>
        <w:t>Maps</w:t>
      </w:r>
      <w:proofErr w:type="spellEnd"/>
      <w:r w:rsidRPr="00492632">
        <w:rPr>
          <w:lang w:val="es-ES"/>
        </w:rPr>
        <w:t xml:space="preserve"> para proporcionar guía/enrutamiento basados en sensores,</w:t>
      </w:r>
    </w:p>
    <w:p w14:paraId="375962BF" w14:textId="77777777" w:rsidR="002B550E" w:rsidRPr="006250BD" w:rsidRDefault="002B550E" w:rsidP="003B5A77">
      <w:pPr>
        <w:pStyle w:val="PURBullet-Indented"/>
        <w:numPr>
          <w:ilvl w:val="0"/>
          <w:numId w:val="11"/>
        </w:numPr>
        <w:rPr>
          <w:lang w:val="es-ES"/>
        </w:rPr>
      </w:pPr>
      <w:r w:rsidRPr="006250BD">
        <w:rPr>
          <w:lang w:val="es-ES"/>
        </w:rPr>
        <w:t>cualquier dato de tráfico de caminos o imágenes de vista aérea (o metadatos asociados).</w:t>
      </w:r>
    </w:p>
    <w:p w14:paraId="7B2E1DA3" w14:textId="77777777" w:rsidR="002B550E" w:rsidRPr="00492632" w:rsidRDefault="002B550E" w:rsidP="002B550E">
      <w:pPr>
        <w:pStyle w:val="PURBody-Indented"/>
        <w:rPr>
          <w:lang w:val="es-ES"/>
        </w:rPr>
      </w:pPr>
      <w:r w:rsidRPr="00492632">
        <w:rPr>
          <w:lang w:val="es-ES"/>
        </w:rPr>
        <w:t>No puede eliminar, minimizar, bloquear o modificar cualquiera de los siguientes que se incluyen en el software, incluido cualquier contenido puesto a su disposición a través del software:</w:t>
      </w:r>
    </w:p>
    <w:p w14:paraId="3333F7C4" w14:textId="77777777" w:rsidR="002B550E" w:rsidRPr="00DC630C" w:rsidRDefault="002B550E" w:rsidP="003B5A77">
      <w:pPr>
        <w:pStyle w:val="PURBullet-Indented"/>
        <w:numPr>
          <w:ilvl w:val="0"/>
          <w:numId w:val="11"/>
        </w:numPr>
      </w:pPr>
      <w:proofErr w:type="spellStart"/>
      <w:r>
        <w:t>logotipos</w:t>
      </w:r>
      <w:proofErr w:type="spellEnd"/>
      <w:r>
        <w:t>,</w:t>
      </w:r>
    </w:p>
    <w:p w14:paraId="6BB4F64A" w14:textId="77777777" w:rsidR="002B550E" w:rsidRPr="00DC630C" w:rsidRDefault="002B550E" w:rsidP="003B5A77">
      <w:pPr>
        <w:pStyle w:val="PURBullet-Indented"/>
        <w:numPr>
          <w:ilvl w:val="0"/>
          <w:numId w:val="11"/>
        </w:numPr>
      </w:pPr>
      <w:proofErr w:type="spellStart"/>
      <w:r>
        <w:t>marcas</w:t>
      </w:r>
      <w:proofErr w:type="spellEnd"/>
      <w:r>
        <w:t>,</w:t>
      </w:r>
    </w:p>
    <w:p w14:paraId="185957CA" w14:textId="77777777" w:rsidR="002B550E" w:rsidRPr="00DC630C" w:rsidRDefault="002B550E" w:rsidP="003B5A77">
      <w:pPr>
        <w:pStyle w:val="PURBullet-Indented"/>
        <w:numPr>
          <w:ilvl w:val="0"/>
          <w:numId w:val="11"/>
        </w:numPr>
      </w:pPr>
      <w:proofErr w:type="spellStart"/>
      <w:r>
        <w:t>propiedad</w:t>
      </w:r>
      <w:proofErr w:type="spellEnd"/>
      <w:r>
        <w:t xml:space="preserve"> </w:t>
      </w:r>
      <w:proofErr w:type="spellStart"/>
      <w:r>
        <w:t>intelectual</w:t>
      </w:r>
      <w:proofErr w:type="spellEnd"/>
      <w:r>
        <w:t>,</w:t>
      </w:r>
    </w:p>
    <w:p w14:paraId="3689B13B" w14:textId="77777777" w:rsidR="002B550E" w:rsidRPr="00DC630C" w:rsidRDefault="002B550E" w:rsidP="003B5A77">
      <w:pPr>
        <w:pStyle w:val="PURBullet-Indented"/>
        <w:numPr>
          <w:ilvl w:val="0"/>
          <w:numId w:val="11"/>
        </w:numPr>
      </w:pPr>
      <w:proofErr w:type="spellStart"/>
      <w:r>
        <w:t>marcas</w:t>
      </w:r>
      <w:proofErr w:type="spellEnd"/>
      <w:r>
        <w:t xml:space="preserve"> de </w:t>
      </w:r>
      <w:proofErr w:type="spellStart"/>
      <w:r>
        <w:t>agua</w:t>
      </w:r>
      <w:proofErr w:type="spellEnd"/>
      <w:r>
        <w:t xml:space="preserve"> </w:t>
      </w:r>
      <w:proofErr w:type="spellStart"/>
      <w:r>
        <w:t>digitales</w:t>
      </w:r>
      <w:proofErr w:type="spellEnd"/>
      <w:r>
        <w:t>, u</w:t>
      </w:r>
    </w:p>
    <w:p w14:paraId="5B60FDE6" w14:textId="77777777" w:rsidR="002B550E" w:rsidRPr="006250BD" w:rsidRDefault="002B550E" w:rsidP="003B5A77">
      <w:pPr>
        <w:pStyle w:val="PURBullet-Indented"/>
        <w:numPr>
          <w:ilvl w:val="0"/>
          <w:numId w:val="11"/>
        </w:numPr>
        <w:rPr>
          <w:lang w:val="es-ES"/>
        </w:rPr>
      </w:pPr>
      <w:r w:rsidRPr="006250BD">
        <w:rPr>
          <w:lang w:val="es-ES"/>
        </w:rPr>
        <w:t>otros avisos de Microsoft o sus proveedores.</w:t>
      </w:r>
    </w:p>
    <w:p w14:paraId="32F935C0" w14:textId="77C5F1DA" w:rsidR="002B550E" w:rsidRPr="00492632" w:rsidRDefault="002B550E" w:rsidP="002B550E">
      <w:pPr>
        <w:pStyle w:val="PURBody-Indented"/>
        <w:rPr>
          <w:lang w:val="es-ES"/>
        </w:rPr>
      </w:pPr>
      <w:r w:rsidRPr="00492632">
        <w:rPr>
          <w:lang w:val="es-ES"/>
        </w:rPr>
        <w:t xml:space="preserve">Su uso de la API Bing </w:t>
      </w:r>
      <w:proofErr w:type="spellStart"/>
      <w:r w:rsidRPr="00492632">
        <w:rPr>
          <w:lang w:val="es-ES"/>
        </w:rPr>
        <w:t>Maps</w:t>
      </w:r>
      <w:proofErr w:type="spellEnd"/>
      <w:r w:rsidRPr="00492632">
        <w:rPr>
          <w:lang w:val="es-ES"/>
        </w:rPr>
        <w:t xml:space="preserve"> y el contenido asociado también está sujeto a los términos y condiciones adicionales en </w:t>
      </w:r>
      <w:hyperlink r:id="rId142" w:tgtFrame="_blank" w:history="1">
        <w:r w:rsidRPr="00492632">
          <w:rPr>
            <w:rStyle w:val="Hyperlink"/>
            <w:lang w:val="es-ES"/>
          </w:rPr>
          <w:t>http://go.microsoft.com/?linkid=9710837</w:t>
        </w:r>
      </w:hyperlink>
      <w:r w:rsidRPr="00492632">
        <w:rPr>
          <w:lang w:val="es-ES"/>
        </w:rPr>
        <w:t>.</w:t>
      </w:r>
    </w:p>
    <w:bookmarkStart w:id="246" w:name="_Toc299524968"/>
    <w:bookmarkStart w:id="247" w:name="_Toc299531320"/>
    <w:bookmarkStart w:id="248" w:name="_Toc299531428"/>
    <w:bookmarkStart w:id="249" w:name="_Toc299531536"/>
    <w:bookmarkStart w:id="250" w:name="_Toc299957144"/>
    <w:bookmarkEnd w:id="226"/>
    <w:bookmarkEnd w:id="227"/>
    <w:bookmarkEnd w:id="228"/>
    <w:bookmarkEnd w:id="229"/>
    <w:bookmarkEnd w:id="230"/>
    <w:bookmarkEnd w:id="231"/>
    <w:bookmarkEnd w:id="232"/>
    <w:p w14:paraId="192C4F24" w14:textId="346399DD" w:rsidR="00830DCA" w:rsidRPr="00492632" w:rsidRDefault="00830DCA" w:rsidP="00804A06">
      <w:pPr>
        <w:keepLines/>
        <w:spacing w:before="240" w:after="240"/>
        <w:jc w:val="right"/>
        <w:rPr>
          <w:rFonts w:ascii="Arial Narrow" w:hAnsi="Arial Narrow"/>
          <w:color w:val="00467F"/>
          <w:sz w:val="16"/>
          <w:u w:val="single"/>
          <w:lang w:val="es-ES"/>
        </w:rPr>
      </w:pPr>
      <w:r>
        <w:fldChar w:fldCharType="begin"/>
      </w:r>
      <w:r w:rsidRPr="00492632">
        <w:rPr>
          <w:lang w:val="es-ES"/>
        </w:rPr>
        <w:instrText>HYPERLINK \l "TOC"</w:instrText>
      </w:r>
      <w:r>
        <w:fldChar w:fldCharType="separate"/>
      </w:r>
      <w:r w:rsidRPr="00492632">
        <w:rPr>
          <w:rFonts w:ascii="Arial Narrow" w:hAnsi="Arial Narrow"/>
          <w:color w:val="00467F"/>
          <w:sz w:val="16"/>
          <w:u w:val="single"/>
          <w:lang w:val="es-ES"/>
        </w:rPr>
        <w:t>Tabla de contenidos</w:t>
      </w:r>
      <w:r>
        <w:fldChar w:fldCharType="end"/>
      </w:r>
      <w:r w:rsidRPr="00492632">
        <w:rPr>
          <w:sz w:val="18"/>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72F2BB96" w14:textId="37A2FB5F" w:rsidR="000A570B" w:rsidRPr="00492632" w:rsidRDefault="000A570B" w:rsidP="00830DCA">
      <w:pPr>
        <w:pStyle w:val="PURProductName"/>
        <w:rPr>
          <w:lang w:val="es-ES"/>
        </w:rPr>
      </w:pPr>
      <w:bookmarkStart w:id="251" w:name="_Toc346536845"/>
      <w:bookmarkStart w:id="252" w:name="_Toc339280312"/>
      <w:bookmarkStart w:id="253" w:name="_Toc339280374"/>
      <w:bookmarkStart w:id="254" w:name="_Toc363552783"/>
      <w:bookmarkStart w:id="255" w:name="_Toc363552848"/>
      <w:bookmarkStart w:id="256" w:name="_Toc378682228"/>
      <w:bookmarkStart w:id="257" w:name="_Toc378682248"/>
      <w:bookmarkStart w:id="258" w:name="_Toc371268260"/>
      <w:bookmarkStart w:id="259" w:name="_Toc371268327"/>
      <w:bookmarkStart w:id="260" w:name="_Toc379278464"/>
      <w:bookmarkStart w:id="261" w:name="_Toc379278528"/>
      <w:bookmarkStart w:id="262" w:name="_Toc428366873"/>
      <w:bookmarkStart w:id="263" w:name="_Toc428366894"/>
      <w:r w:rsidRPr="00492632">
        <w:rPr>
          <w:lang w:val="es-ES"/>
        </w:rPr>
        <w:t xml:space="preserve">Windows Server 2012 R2 </w:t>
      </w:r>
      <w:proofErr w:type="spellStart"/>
      <w:r w:rsidRPr="00492632">
        <w:rPr>
          <w:lang w:val="es-ES"/>
        </w:rPr>
        <w:t>Datacenter</w:t>
      </w:r>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proofErr w:type="spellEnd"/>
      <w:r>
        <w:fldChar w:fldCharType="begin"/>
      </w:r>
      <w:r w:rsidRPr="00492632">
        <w:rPr>
          <w:lang w:val="es-ES"/>
        </w:rPr>
        <w:instrText>XE "Windows Server 2012 R2 Datacenter"</w:instrText>
      </w:r>
      <w:r>
        <w:fldChar w:fldCharType="end"/>
      </w:r>
    </w:p>
    <w:p w14:paraId="65134D5F" w14:textId="77777777" w:rsidR="000A570B" w:rsidRPr="00492632" w:rsidRDefault="000A570B" w:rsidP="000A570B">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rsidRPr="00932D51" w14:paraId="7F6F5951" w14:textId="77777777" w:rsidTr="00AE7BEF">
        <w:tc>
          <w:tcPr>
            <w:tcW w:w="2477" w:type="pct"/>
          </w:tcPr>
          <w:p w14:paraId="308C144C" w14:textId="3B37403E" w:rsidR="00624A7C" w:rsidRPr="006250BD" w:rsidRDefault="005E52C7" w:rsidP="00AE7BEF">
            <w:pPr>
              <w:pStyle w:val="PURLMSH"/>
              <w:rPr>
                <w:lang w:val="es-ES"/>
              </w:rPr>
            </w:pPr>
            <w:r w:rsidRPr="006250BD">
              <w:rPr>
                <w:lang w:val="es-ES"/>
              </w:rPr>
              <w:t xml:space="preserve">Movilidad de Licencias en Granjas de Servidores: </w:t>
            </w:r>
            <w:r w:rsidRPr="006250BD">
              <w:rPr>
                <w:b/>
                <w:lang w:val="es-ES"/>
              </w:rPr>
              <w:t>No</w:t>
            </w:r>
          </w:p>
        </w:tc>
        <w:tc>
          <w:tcPr>
            <w:tcW w:w="2523" w:type="pct"/>
            <w:vMerge w:val="restart"/>
          </w:tcPr>
          <w:p w14:paraId="08F378D6" w14:textId="4ED1E1F0" w:rsidR="00624A7C" w:rsidRPr="003F2F10" w:rsidRDefault="00624A7C" w:rsidP="0003633E">
            <w:pPr>
              <w:pStyle w:val="PURLMSH"/>
              <w:rPr>
                <w:lang w:val="es-ES"/>
              </w:rPr>
            </w:pPr>
            <w:r w:rsidRPr="003F2F10">
              <w:rPr>
                <w:lang w:val="es-ES"/>
              </w:rPr>
              <w:t xml:space="preserve">Ver Notificación Aplicable: </w:t>
            </w:r>
            <w:r w:rsidRPr="003F2F10">
              <w:rPr>
                <w:b/>
                <w:lang w:val="es-ES"/>
              </w:rPr>
              <w:t xml:space="preserve">Software potencialmente no deseado, </w:t>
            </w:r>
            <w:r w:rsidR="001B444C" w:rsidRPr="003F2F10">
              <w:rPr>
                <w:b/>
                <w:lang w:val="es-ES"/>
              </w:rPr>
              <w:br/>
            </w:r>
            <w:r w:rsidRPr="003F2F10">
              <w:rPr>
                <w:b/>
                <w:lang w:val="es-ES"/>
              </w:rPr>
              <w:t xml:space="preserve">MPEG4, VC-1 </w:t>
            </w:r>
            <w:r w:rsidRPr="003F2F10">
              <w:rPr>
                <w:i/>
                <w:lang w:val="es-ES"/>
              </w:rPr>
              <w:t xml:space="preserve">(ver </w:t>
            </w:r>
            <w:hyperlink w:anchor="Appendix2" w:history="1">
              <w:r w:rsidRPr="003F2F10">
                <w:rPr>
                  <w:rStyle w:val="Hyperlink"/>
                  <w:i/>
                  <w:lang w:val="es-ES"/>
                </w:rPr>
                <w:t>Anexo 2</w:t>
              </w:r>
            </w:hyperlink>
            <w:r w:rsidRPr="003F2F10">
              <w:rPr>
                <w:i/>
                <w:lang w:val="es-ES"/>
              </w:rPr>
              <w:t>)</w:t>
            </w:r>
          </w:p>
        </w:tc>
      </w:tr>
      <w:tr w:rsidR="00624A7C" w:rsidRPr="00932D51" w14:paraId="1DDB42F8" w14:textId="77777777" w:rsidTr="00AE7BEF">
        <w:tc>
          <w:tcPr>
            <w:tcW w:w="2477" w:type="pct"/>
          </w:tcPr>
          <w:p w14:paraId="6DC285BD" w14:textId="5FECF505" w:rsidR="00624A7C" w:rsidRPr="006250BD" w:rsidRDefault="00624A7C" w:rsidP="00AE7BE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vMerge/>
          </w:tcPr>
          <w:p w14:paraId="5A9193AD" w14:textId="77777777" w:rsidR="00624A7C" w:rsidRPr="006250BD" w:rsidRDefault="00624A7C" w:rsidP="00AE7BEF">
            <w:pPr>
              <w:pStyle w:val="PURLMSH"/>
              <w:rPr>
                <w:lang w:val="es-ES"/>
              </w:rPr>
            </w:pPr>
          </w:p>
        </w:tc>
      </w:tr>
    </w:tbl>
    <w:p w14:paraId="7FA4E5E1" w14:textId="77777777" w:rsidR="000A570B" w:rsidRPr="006250BD" w:rsidRDefault="000A570B" w:rsidP="001B444C">
      <w:pPr>
        <w:pStyle w:val="PURADDITIONALTERMSHEADERMB"/>
        <w:keepNext/>
        <w:keepLines/>
        <w:rPr>
          <w:lang w:val="es-ES"/>
        </w:rPr>
      </w:pPr>
      <w:r w:rsidRPr="006250BD">
        <w:rPr>
          <w:lang w:val="es-ES"/>
        </w:rPr>
        <w:lastRenderedPageBreak/>
        <w:t>Términos Adicionales:</w:t>
      </w:r>
    </w:p>
    <w:p w14:paraId="7413D502" w14:textId="400AB78B" w:rsidR="000A570B" w:rsidRPr="006250BD" w:rsidRDefault="00830DCA" w:rsidP="000A570B">
      <w:pPr>
        <w:pStyle w:val="PURBlueStrong"/>
        <w:rPr>
          <w:lang w:val="es-ES"/>
        </w:rPr>
      </w:pPr>
      <w:r w:rsidRPr="006250BD">
        <w:rPr>
          <w:lang w:val="es-ES"/>
        </w:rPr>
        <w:t>Número de Licencias Necesarias</w:t>
      </w:r>
    </w:p>
    <w:p w14:paraId="37DF99B3" w14:textId="1FA3079A" w:rsidR="000A570B" w:rsidRPr="00492632" w:rsidRDefault="000A570B" w:rsidP="000A570B">
      <w:pPr>
        <w:pStyle w:val="PURBody-Indented"/>
        <w:rPr>
          <w:color w:val="00467F" w:themeColor="text2"/>
          <w:u w:val="single"/>
          <w:lang w:val="es-ES"/>
        </w:rPr>
      </w:pPr>
      <w:r w:rsidRPr="00492632">
        <w:rPr>
          <w:lang w:val="es-ES"/>
        </w:rPr>
        <w:t>Necesitará una licencia de software para cada procesador físico en un servidor, que permite ejecutarlo en ese servidor en cualquier momento.</w:t>
      </w:r>
    </w:p>
    <w:p w14:paraId="18183821" w14:textId="77777777" w:rsidR="000A570B" w:rsidRPr="00492632" w:rsidRDefault="000A570B" w:rsidP="00752FE0">
      <w:pPr>
        <w:pStyle w:val="PURBullet-Indented"/>
        <w:rPr>
          <w:lang w:val="es-ES"/>
        </w:rPr>
      </w:pPr>
      <w:r w:rsidRPr="00492632">
        <w:rPr>
          <w:lang w:val="es-ES"/>
        </w:rPr>
        <w:t>Una instancia del software del servidor en un entorno de sistema operativo (u OSE) físico y</w:t>
      </w:r>
    </w:p>
    <w:p w14:paraId="742E0421" w14:textId="56A9995B" w:rsidR="000A570B" w:rsidRPr="00492632" w:rsidRDefault="000A570B" w:rsidP="00752FE0">
      <w:pPr>
        <w:pStyle w:val="PURBullet-Indented"/>
        <w:rPr>
          <w:lang w:val="es-ES"/>
        </w:rPr>
      </w:pPr>
      <w:r w:rsidRPr="00492632">
        <w:rPr>
          <w:lang w:val="es-ES"/>
        </w:rPr>
        <w:t xml:space="preserve">La cantidad necesaria de instancias del software del servidor en entornos de sistemas operativos (u </w:t>
      </w:r>
      <w:proofErr w:type="spellStart"/>
      <w:r w:rsidRPr="00492632">
        <w:rPr>
          <w:lang w:val="es-ES"/>
        </w:rPr>
        <w:t>OSEs</w:t>
      </w:r>
      <w:proofErr w:type="spellEnd"/>
      <w:r w:rsidRPr="00492632">
        <w:rPr>
          <w:lang w:val="es-ES"/>
        </w:rPr>
        <w:t>) virtuales (sólo una instancia por entorno de sistema operativo (u OSE) virtual).</w:t>
      </w:r>
    </w:p>
    <w:p w14:paraId="24616465" w14:textId="773166E5" w:rsidR="000A570B" w:rsidRPr="00492632" w:rsidRDefault="000A570B" w:rsidP="000A570B">
      <w:pPr>
        <w:pStyle w:val="PURBody-Indented"/>
        <w:rPr>
          <w:lang w:val="es-ES"/>
        </w:rPr>
      </w:pPr>
      <w:r w:rsidRPr="00492632">
        <w:rPr>
          <w:lang w:val="es-ES"/>
        </w:rPr>
        <w:t xml:space="preserve">Puede ejecutar una instancia en el servidor con licencia de la edición Web, Standard o Enterprise (la misma o cualquier versión anterior) o versiones anteriores de </w:t>
      </w:r>
      <w:proofErr w:type="spellStart"/>
      <w:r w:rsidRPr="00492632">
        <w:rPr>
          <w:lang w:val="es-ES"/>
        </w:rPr>
        <w:t>Datacenter</w:t>
      </w:r>
      <w:proofErr w:type="spellEnd"/>
      <w:r w:rsidRPr="00492632">
        <w:rPr>
          <w:lang w:val="es-ES"/>
        </w:rPr>
        <w:t xml:space="preserve"> en lugar de la edición </w:t>
      </w:r>
      <w:proofErr w:type="spellStart"/>
      <w:r w:rsidRPr="00492632">
        <w:rPr>
          <w:lang w:val="es-ES"/>
        </w:rPr>
        <w:t>Datacenter</w:t>
      </w:r>
      <w:proofErr w:type="spellEnd"/>
      <w:r w:rsidRPr="00492632">
        <w:rPr>
          <w:lang w:val="es-ES"/>
        </w:rPr>
        <w:t xml:space="preserve"> en cualquier entorno de sistema operativo (u OSE).</w:t>
      </w:r>
    </w:p>
    <w:p w14:paraId="47553AA7" w14:textId="77777777" w:rsidR="000A570B" w:rsidRPr="00492632" w:rsidRDefault="000A570B" w:rsidP="000A570B">
      <w:pPr>
        <w:pStyle w:val="PURBlueStrong"/>
        <w:rPr>
          <w:lang w:val="es-ES"/>
        </w:rPr>
      </w:pPr>
      <w:r w:rsidRPr="00492632">
        <w:rPr>
          <w:lang w:val="es-ES"/>
        </w:rPr>
        <w:t>Acceso a la realización de pruebas, mantenimiento y administración</w:t>
      </w:r>
    </w:p>
    <w:p w14:paraId="2BB7E8D8" w14:textId="68EEFF83" w:rsidR="000A570B" w:rsidRPr="00492632" w:rsidRDefault="000A570B" w:rsidP="000A570B">
      <w:pPr>
        <w:pStyle w:val="PURBody-Indented"/>
        <w:rPr>
          <w:lang w:val="es-ES"/>
        </w:rPr>
      </w:pPr>
      <w:r w:rsidRPr="00492632">
        <w:rPr>
          <w:lang w:val="es-ES"/>
        </w:rPr>
        <w:t>Para cada instancia que se ejecute en un entorno de sistema operativo (u OSE), podrá permitir que hasta dos (2) usuarios, además de los permitidos en virtud del permiso general de usuarios administrativos en su centro de datos según lo establecido en la sección “Administración y mantenimiento del servidor” de su Contrato de Licencia de Proveedor de Servicios, utilicen o tengan acceso al software de servidor para alojar, de forma directa o indirecta, una interfaz gráfica de usuario (mediante el uso de la funcionalidad Servicios de Escritorio remoto para Windows Server 2012 R2 u otra tecnología). Este uso es exclusivamente con fines de prueba, mantenimiento y administración de productos con licencia incluidos en su Contrato de Licencia de Proveedor de Servicios. Estos usuarios no necesitan obtener licencia SAL de Servicios de Escritorio Remoto para Windows Server 2012 R2.</w:t>
      </w:r>
    </w:p>
    <w:p w14:paraId="496C6795" w14:textId="77777777" w:rsidR="000A570B" w:rsidRPr="00492632" w:rsidRDefault="000A570B" w:rsidP="000A570B">
      <w:pPr>
        <w:pStyle w:val="PURBlueStrong"/>
        <w:rPr>
          <w:lang w:val="es-ES"/>
        </w:rPr>
      </w:pPr>
      <w:r w:rsidRPr="00492632">
        <w:rPr>
          <w:lang w:val="es-ES"/>
        </w:rPr>
        <w:t>Tecnología de Almacenamiento de Datos</w:t>
      </w:r>
    </w:p>
    <w:p w14:paraId="5ECE930C" w14:textId="280DB727" w:rsidR="000A570B" w:rsidRPr="00492632" w:rsidRDefault="000A570B" w:rsidP="000A570B">
      <w:pPr>
        <w:pStyle w:val="PURBody-Indented"/>
        <w:rPr>
          <w:lang w:val="es-ES"/>
        </w:rPr>
      </w:pPr>
      <w:r w:rsidRPr="00492632">
        <w:rPr>
          <w:lang w:val="es-ES"/>
        </w:rPr>
        <w:t xml:space="preserve">El software de servidor podrá incluir la tecnología de almacenamiento de datos denominada Windows </w:t>
      </w:r>
      <w:proofErr w:type="spellStart"/>
      <w:r w:rsidRPr="00492632">
        <w:rPr>
          <w:lang w:val="es-ES"/>
        </w:rPr>
        <w:t>Internal</w:t>
      </w:r>
      <w:proofErr w:type="spellEnd"/>
      <w:r w:rsidRPr="00492632">
        <w:rPr>
          <w:lang w:val="es-ES"/>
        </w:rPr>
        <w:t xml:space="preserve"> </w:t>
      </w:r>
      <w:proofErr w:type="spellStart"/>
      <w:r w:rsidRPr="00492632">
        <w:rPr>
          <w:lang w:val="es-ES"/>
        </w:rPr>
        <w:t>Database</w:t>
      </w:r>
      <w:proofErr w:type="spellEnd"/>
      <w:r w:rsidRPr="00492632">
        <w:rPr>
          <w:lang w:val="es-ES"/>
        </w:rPr>
        <w:t>. Los componentes del software de servidor utilizan esta tecnología para almacenar datos. De lo contrario, no podrá utilizar ni acceder a esta tecnología bajo el presente contrato.</w:t>
      </w:r>
    </w:p>
    <w:p w14:paraId="7C7B2C35" w14:textId="77777777" w:rsidR="00872905" w:rsidRPr="00B45792" w:rsidRDefault="00872905" w:rsidP="00872905">
      <w:pPr>
        <w:pStyle w:val="PURBlueStrong"/>
        <w:rPr>
          <w:lang w:val="es-ES"/>
        </w:rPr>
      </w:pPr>
      <w:r w:rsidRPr="00B45792">
        <w:rPr>
          <w:lang w:val="es-ES"/>
        </w:rPr>
        <w:t xml:space="preserve">Funcionalidad de Microsoft </w:t>
      </w:r>
      <w:proofErr w:type="spellStart"/>
      <w:r w:rsidRPr="00B45792">
        <w:rPr>
          <w:lang w:val="es-ES"/>
        </w:rPr>
        <w:t>Identity</w:t>
      </w:r>
      <w:proofErr w:type="spellEnd"/>
      <w:r w:rsidRPr="00B45792">
        <w:rPr>
          <w:lang w:val="es-ES"/>
        </w:rPr>
        <w:t xml:space="preserve"> Manager 2016</w:t>
      </w:r>
    </w:p>
    <w:p w14:paraId="1C5BD9FA" w14:textId="77777777" w:rsidR="00872905" w:rsidRPr="00B45792" w:rsidRDefault="00872905" w:rsidP="00872905">
      <w:pPr>
        <w:pStyle w:val="PURBlueStrong"/>
        <w:spacing w:after="120"/>
        <w:rPr>
          <w:smallCaps w:val="0"/>
          <w:color w:val="404040" w:themeColor="text1" w:themeTint="BF"/>
          <w:spacing w:val="0"/>
          <w:lang w:val="es-ES"/>
        </w:rPr>
      </w:pPr>
      <w:r w:rsidRPr="00B45792">
        <w:rPr>
          <w:smallCaps w:val="0"/>
          <w:color w:val="404040" w:themeColor="text1" w:themeTint="BF"/>
          <w:spacing w:val="0"/>
          <w:lang w:val="es-ES"/>
        </w:rPr>
        <w:t xml:space="preserve">Debe adquirir una SAL de funcionalidad de Microsoft </w:t>
      </w:r>
      <w:proofErr w:type="spellStart"/>
      <w:r w:rsidRPr="00B45792">
        <w:rPr>
          <w:smallCaps w:val="0"/>
          <w:color w:val="404040" w:themeColor="text1" w:themeTint="BF"/>
          <w:spacing w:val="0"/>
          <w:lang w:val="es-ES"/>
        </w:rPr>
        <w:t>Identity</w:t>
      </w:r>
      <w:proofErr w:type="spellEnd"/>
      <w:r w:rsidRPr="00B45792">
        <w:rPr>
          <w:smallCaps w:val="0"/>
          <w:color w:val="404040" w:themeColor="text1" w:themeTint="BF"/>
          <w:spacing w:val="0"/>
          <w:lang w:val="es-ES"/>
        </w:rPr>
        <w:t xml:space="preserve"> Manager 2016 para cada usuario autorizado a acceder directa o indirectamente a la funcionalidad de Microsoft </w:t>
      </w:r>
      <w:proofErr w:type="spellStart"/>
      <w:r w:rsidRPr="00B45792">
        <w:rPr>
          <w:smallCaps w:val="0"/>
          <w:color w:val="404040" w:themeColor="text1" w:themeTint="BF"/>
          <w:spacing w:val="0"/>
          <w:lang w:val="es-ES"/>
        </w:rPr>
        <w:t>Identity</w:t>
      </w:r>
      <w:proofErr w:type="spellEnd"/>
      <w:r w:rsidRPr="00B45792">
        <w:rPr>
          <w:smallCaps w:val="0"/>
          <w:color w:val="404040" w:themeColor="text1" w:themeTint="BF"/>
          <w:spacing w:val="0"/>
          <w:lang w:val="es-ES"/>
        </w:rPr>
        <w:t xml:space="preserve"> Manager 2016. Consulte la sección del modelo de licencia SAL para obtener una descripción de la licencia SAL.</w:t>
      </w:r>
    </w:p>
    <w:p w14:paraId="35EC1DFC" w14:textId="66EFFA32" w:rsidR="000A570B" w:rsidRPr="00492632" w:rsidRDefault="000A570B" w:rsidP="000A570B">
      <w:pPr>
        <w:pStyle w:val="PURBlueStrong"/>
        <w:rPr>
          <w:lang w:val="pt-BR"/>
        </w:rPr>
      </w:pPr>
      <w:r w:rsidRPr="00492632">
        <w:rPr>
          <w:lang w:val="pt-BR"/>
        </w:rPr>
        <w:t>Servicios de Escritorio Remoto de Windows Server 2012 R2</w:t>
      </w:r>
    </w:p>
    <w:p w14:paraId="516AAEF1" w14:textId="7BC5EB4A" w:rsidR="007E7798" w:rsidRPr="00492632" w:rsidRDefault="007E7798" w:rsidP="007E7798">
      <w:pPr>
        <w:pStyle w:val="PURBody-Indented"/>
        <w:rPr>
          <w:sz w:val="24"/>
          <w:szCs w:val="24"/>
          <w:lang w:val="es-ES"/>
        </w:rPr>
      </w:pPr>
      <w:r w:rsidRPr="00492632">
        <w:rPr>
          <w:lang w:val="pt-BR"/>
        </w:rPr>
        <w:t xml:space="preserve">Debe adquirir una licencia SAL de Servicios de Escritorio Remoto para Windows Server 2012 R2 para cada usuario que esté autorizado a acceder directa o indirectamente a la funcionalidad de los Servicios de Escritorio Remoto para Windows Server 2012 R2. </w:t>
      </w:r>
      <w:r w:rsidRPr="00492632">
        <w:rPr>
          <w:lang w:val="es-ES"/>
        </w:rPr>
        <w:t>Consulte la sección del modelo de licencia SAL para obtener una descripción de la licencia SAL.</w:t>
      </w:r>
    </w:p>
    <w:p w14:paraId="3E47123B" w14:textId="07E2A908" w:rsidR="000A570B" w:rsidRPr="00492632" w:rsidRDefault="000A570B" w:rsidP="000A570B">
      <w:pPr>
        <w:pStyle w:val="PURBody-Indented"/>
        <w:rPr>
          <w:lang w:val="es-ES"/>
        </w:rPr>
      </w:pPr>
      <w:r w:rsidRPr="00492632">
        <w:rPr>
          <w:lang w:val="es-ES"/>
        </w:rPr>
        <w:t>También deberá adquirir una licencia SAL de Servicios de Escritorio Remoto para Windows Server 2012 R2 para cada usuario que esté autorizado a acceder, de forma directa o indirecta, a los Servicios de Escritorio Remoto para Windows Server 2012 R2 o a Windows Server 2012 R2 para alojar una interfaz gráfica de usuario (mediante el uso de la funcionalidad de Servicios de Escritorio Remoto para Windows Server 2012 R2 u otra tecnología).</w:t>
      </w:r>
    </w:p>
    <w:p w14:paraId="2BA53DFE" w14:textId="71FEE621" w:rsidR="0009114F" w:rsidRPr="00492632" w:rsidRDefault="0009114F" w:rsidP="000A570B">
      <w:pPr>
        <w:pStyle w:val="PURBody-Indented"/>
        <w:rPr>
          <w:lang w:val="es-ES"/>
        </w:rPr>
      </w:pPr>
      <w:r w:rsidRPr="00492632">
        <w:rPr>
          <w:lang w:val="es-ES"/>
        </w:rP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14:paraId="4793386D" w14:textId="41BE55F1" w:rsidR="000A570B" w:rsidRPr="00492632" w:rsidRDefault="000A570B" w:rsidP="000A570B">
      <w:pPr>
        <w:pStyle w:val="PURBlueStrong"/>
        <w:rPr>
          <w:lang w:val="es-ES"/>
        </w:rPr>
      </w:pPr>
      <w:r w:rsidRPr="00492632">
        <w:rPr>
          <w:lang w:val="es-ES"/>
        </w:rPr>
        <w:t xml:space="preserve">Servicios de Administración de Derechos de Active </w:t>
      </w:r>
      <w:proofErr w:type="spellStart"/>
      <w:r w:rsidRPr="00492632">
        <w:rPr>
          <w:lang w:val="es-ES"/>
        </w:rPr>
        <w:t>Directory</w:t>
      </w:r>
      <w:proofErr w:type="spellEnd"/>
      <w:r w:rsidRPr="00492632">
        <w:rPr>
          <w:lang w:val="es-ES"/>
        </w:rPr>
        <w:t xml:space="preserve"> de Windows Server 2012 R2</w:t>
      </w:r>
    </w:p>
    <w:p w14:paraId="75E88303" w14:textId="1C0DD70A" w:rsidR="000A570B" w:rsidRPr="00492632" w:rsidRDefault="000A570B" w:rsidP="000A570B">
      <w:pPr>
        <w:pStyle w:val="PURBody-Indented"/>
        <w:rPr>
          <w:lang w:val="es-ES"/>
        </w:rPr>
      </w:pPr>
      <w:r w:rsidRPr="00492632">
        <w:rPr>
          <w:lang w:val="es-ES"/>
        </w:rPr>
        <w:t xml:space="preserve">Debe adquirir una licencia SAL de Servicios de Administración de Derechos de Active </w:t>
      </w:r>
      <w:proofErr w:type="spellStart"/>
      <w:r w:rsidRPr="00492632">
        <w:rPr>
          <w:lang w:val="es-ES"/>
        </w:rPr>
        <w:t>Directory</w:t>
      </w:r>
      <w:proofErr w:type="spellEnd"/>
      <w:r w:rsidRPr="00492632">
        <w:rPr>
          <w:lang w:val="es-ES"/>
        </w:rPr>
        <w:t xml:space="preserve"> de Windows Server 2012 R2 para cada usuario que, directa o indirectamente, tenga autorización para acceder a la funcionalidad de Servicios de Administración de Derechos de Active </w:t>
      </w:r>
      <w:proofErr w:type="spellStart"/>
      <w:r w:rsidRPr="00492632">
        <w:rPr>
          <w:lang w:val="es-ES"/>
        </w:rPr>
        <w:t>Directory</w:t>
      </w:r>
      <w:proofErr w:type="spellEnd"/>
      <w:r w:rsidRPr="00492632">
        <w:rPr>
          <w:lang w:val="es-ES"/>
        </w:rPr>
        <w:t xml:space="preserve"> para Windows Server 2012 R2. Consulte la sección del modelo de licencia SAL para obtener una descripción de la licencia SAL.</w:t>
      </w:r>
    </w:p>
    <w:p w14:paraId="73F70CFD" w14:textId="20CC31F0" w:rsidR="000A570B" w:rsidRPr="00492632" w:rsidRDefault="000A570B" w:rsidP="000A570B">
      <w:pPr>
        <w:pStyle w:val="PURBlueStrong"/>
        <w:rPr>
          <w:lang w:val="es-ES"/>
        </w:rPr>
      </w:pPr>
      <w:r w:rsidRPr="00492632">
        <w:rPr>
          <w:lang w:val="es-ES"/>
        </w:rPr>
        <w:t xml:space="preserve">Microsoft Application </w:t>
      </w:r>
      <w:proofErr w:type="spellStart"/>
      <w:r w:rsidRPr="00492632">
        <w:rPr>
          <w:lang w:val="es-ES"/>
        </w:rPr>
        <w:t>Virtualization</w:t>
      </w:r>
      <w:proofErr w:type="spellEnd"/>
      <w:r w:rsidRPr="00492632">
        <w:rPr>
          <w:lang w:val="es-ES"/>
        </w:rPr>
        <w:t xml:space="preserve"> para Servicios de Escritorio remoto.</w:t>
      </w:r>
    </w:p>
    <w:p w14:paraId="67BA2C56" w14:textId="59FF4A10" w:rsidR="000A570B" w:rsidRPr="00492632" w:rsidRDefault="000A570B" w:rsidP="000A570B">
      <w:pPr>
        <w:pStyle w:val="PURBody-Indented"/>
        <w:rPr>
          <w:lang w:val="es-ES"/>
        </w:rPr>
      </w:pPr>
      <w:r w:rsidRPr="00492632">
        <w:rPr>
          <w:lang w:val="es-ES"/>
        </w:rPr>
        <w:t xml:space="preserve">Debe adquirir una licencia SAL de Servicios de Escritorio Remoto para Microsoft Windows Server 2012 R2 para cada usuario que, directa o indirectamente, disponga de autorización para acceder a la funcionalidad Microsoft Application </w:t>
      </w:r>
      <w:proofErr w:type="spellStart"/>
      <w:r w:rsidRPr="00492632">
        <w:rPr>
          <w:lang w:val="es-ES"/>
        </w:rPr>
        <w:t>Virtualization</w:t>
      </w:r>
      <w:proofErr w:type="spellEnd"/>
      <w:r w:rsidRPr="00492632">
        <w:rPr>
          <w:lang w:val="es-ES"/>
        </w:rPr>
        <w:t xml:space="preserve"> para Servicios de Escritorio Remoto. Consulte la sección del modelo de licencia SAL para obtener una descripción de la licencia SAL.</w:t>
      </w:r>
    </w:p>
    <w:p w14:paraId="6C43C4C5" w14:textId="32C359F2" w:rsidR="000A570B" w:rsidRPr="00492632" w:rsidRDefault="00E441CE" w:rsidP="00CD6E9D">
      <w:pPr>
        <w:pStyle w:val="PURBreadcrumb"/>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4F2495" w:rsidRPr="00492632">
          <w:rPr>
            <w:rStyle w:val="Hyperlink"/>
            <w:rFonts w:ascii="Arial Narrow" w:hAnsi="Arial Narrow"/>
            <w:sz w:val="16"/>
            <w:lang w:val="es-ES"/>
          </w:rPr>
          <w:t>Términos de Licencia Universales</w:t>
        </w:r>
      </w:hyperlink>
    </w:p>
    <w:p w14:paraId="6CB61F22" w14:textId="029237F1" w:rsidR="000A570B" w:rsidRPr="00492632" w:rsidRDefault="000A570B" w:rsidP="000A570B">
      <w:pPr>
        <w:pStyle w:val="PURProductName"/>
        <w:rPr>
          <w:lang w:val="es-ES"/>
        </w:rPr>
      </w:pPr>
      <w:bookmarkStart w:id="264" w:name="_Toc297828718"/>
      <w:bookmarkStart w:id="265" w:name="_Toc297883473"/>
      <w:bookmarkStart w:id="266" w:name="_Toc299524974"/>
      <w:bookmarkStart w:id="267" w:name="_Toc299531326"/>
      <w:bookmarkStart w:id="268" w:name="_Toc299531434"/>
      <w:bookmarkStart w:id="269" w:name="_Toc299531542"/>
      <w:bookmarkStart w:id="270" w:name="_Toc299957149"/>
      <w:bookmarkStart w:id="271" w:name="_Toc314129596"/>
      <w:bookmarkStart w:id="272" w:name="_Toc346536846"/>
      <w:bookmarkStart w:id="273" w:name="_Toc339280313"/>
      <w:bookmarkStart w:id="274" w:name="_Toc339280375"/>
      <w:bookmarkStart w:id="275" w:name="_Toc363552784"/>
      <w:bookmarkStart w:id="276" w:name="_Toc363552849"/>
      <w:bookmarkStart w:id="277" w:name="_Toc378682229"/>
      <w:bookmarkStart w:id="278" w:name="_Toc378682249"/>
      <w:bookmarkStart w:id="279" w:name="_Toc371268261"/>
      <w:bookmarkStart w:id="280" w:name="_Toc371268328"/>
      <w:bookmarkStart w:id="281" w:name="_Toc379278465"/>
      <w:bookmarkStart w:id="282" w:name="_Toc379278529"/>
      <w:bookmarkStart w:id="283" w:name="_Toc428366874"/>
      <w:bookmarkStart w:id="284" w:name="_Toc428366895"/>
      <w:r w:rsidRPr="00492632">
        <w:rPr>
          <w:lang w:val="es-ES"/>
        </w:rPr>
        <w:t>Windows Server 2012 R2 Standard</w:t>
      </w:r>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r>
        <w:fldChar w:fldCharType="begin"/>
      </w:r>
      <w:r w:rsidRPr="00492632">
        <w:rPr>
          <w:lang w:val="es-ES"/>
        </w:rPr>
        <w:instrText>XE "Windows Server 2012 R2 Standard"</w:instrText>
      </w:r>
      <w:r>
        <w:fldChar w:fldCharType="end"/>
      </w:r>
    </w:p>
    <w:p w14:paraId="21D54B5F" w14:textId="77777777" w:rsidR="000A570B" w:rsidRPr="00492632" w:rsidRDefault="000A570B" w:rsidP="000A570B">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932D51" w14:paraId="72CBB377" w14:textId="77777777" w:rsidTr="007C7A84">
        <w:trPr>
          <w:trHeight w:val="112"/>
        </w:trPr>
        <w:tc>
          <w:tcPr>
            <w:tcW w:w="2477" w:type="pct"/>
          </w:tcPr>
          <w:p w14:paraId="0EB94445" w14:textId="3BE8D6BD" w:rsidR="007C7A84" w:rsidRPr="006250BD" w:rsidRDefault="005E52C7" w:rsidP="00AE7BEF">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lastRenderedPageBreak/>
              <w:t xml:space="preserve">Movilidad de Licencias en Granjas de Servidores: </w:t>
            </w:r>
            <w:r w:rsidRPr="006250BD">
              <w:rPr>
                <w:rFonts w:ascii="Arial Narrow" w:hAnsi="Arial Narrow"/>
                <w:b/>
                <w:color w:val="404040" w:themeColor="text1" w:themeTint="BF"/>
                <w:sz w:val="18"/>
                <w:lang w:val="es-ES"/>
              </w:rPr>
              <w:t>No</w:t>
            </w:r>
          </w:p>
        </w:tc>
        <w:tc>
          <w:tcPr>
            <w:tcW w:w="2523" w:type="pct"/>
            <w:vMerge w:val="restart"/>
          </w:tcPr>
          <w:p w14:paraId="747CCCDA" w14:textId="56EBF830" w:rsidR="007C7A84" w:rsidRPr="003F2F10" w:rsidRDefault="007C7A84" w:rsidP="007C7A84">
            <w:pPr>
              <w:spacing w:after="0"/>
              <w:rPr>
                <w:rFonts w:ascii="Arial Narrow" w:hAnsi="Arial Narrow"/>
                <w:color w:val="404040" w:themeColor="text1" w:themeTint="BF"/>
                <w:sz w:val="18"/>
                <w:lang w:val="es-ES"/>
              </w:rPr>
            </w:pPr>
            <w:r w:rsidRPr="003F2F10">
              <w:rPr>
                <w:rFonts w:ascii="Arial Narrow" w:hAnsi="Arial Narrow"/>
                <w:color w:val="404040" w:themeColor="text1" w:themeTint="BF"/>
                <w:sz w:val="18"/>
                <w:lang w:val="es-ES"/>
              </w:rPr>
              <w:t xml:space="preserve">Ver Notificación Aplicable: </w:t>
            </w:r>
            <w:r w:rsidRPr="003F2F10">
              <w:rPr>
                <w:rFonts w:ascii="Arial Narrow" w:hAnsi="Arial Narrow"/>
                <w:b/>
                <w:color w:val="404040" w:themeColor="text1" w:themeTint="BF"/>
                <w:sz w:val="18"/>
                <w:lang w:val="es-ES"/>
              </w:rPr>
              <w:t xml:space="preserve">Software potencialmente no deseado, </w:t>
            </w:r>
            <w:r w:rsidR="001B444C" w:rsidRPr="003F2F10">
              <w:rPr>
                <w:rFonts w:ascii="Arial Narrow" w:hAnsi="Arial Narrow"/>
                <w:b/>
                <w:color w:val="404040" w:themeColor="text1" w:themeTint="BF"/>
                <w:sz w:val="18"/>
                <w:lang w:val="es-ES"/>
              </w:rPr>
              <w:br/>
            </w:r>
            <w:r w:rsidRPr="003F2F10">
              <w:rPr>
                <w:rFonts w:ascii="Arial Narrow" w:hAnsi="Arial Narrow"/>
                <w:b/>
                <w:color w:val="404040" w:themeColor="text1" w:themeTint="BF"/>
                <w:sz w:val="18"/>
                <w:lang w:val="es-ES"/>
              </w:rPr>
              <w:t xml:space="preserve">MPEG-4, VC-1 </w:t>
            </w:r>
            <w:r w:rsidRPr="003F2F10">
              <w:rPr>
                <w:rFonts w:ascii="Arial Narrow" w:hAnsi="Arial Narrow"/>
                <w:i/>
                <w:color w:val="404040" w:themeColor="text1" w:themeTint="BF"/>
                <w:sz w:val="18"/>
                <w:lang w:val="es-ES"/>
              </w:rPr>
              <w:t xml:space="preserve">(ver </w:t>
            </w:r>
            <w:hyperlink w:anchor="Appendix2" w:history="1">
              <w:r w:rsidRPr="003F2F10">
                <w:rPr>
                  <w:rFonts w:ascii="Arial Narrow" w:hAnsi="Arial Narrow"/>
                  <w:i/>
                  <w:color w:val="00467F"/>
                  <w:sz w:val="18"/>
                  <w:u w:val="single"/>
                  <w:lang w:val="es-ES"/>
                </w:rPr>
                <w:t>Anexo 2</w:t>
              </w:r>
            </w:hyperlink>
            <w:r w:rsidRPr="003F2F10">
              <w:rPr>
                <w:rFonts w:ascii="Arial Narrow" w:hAnsi="Arial Narrow"/>
                <w:i/>
                <w:color w:val="404040" w:themeColor="text1" w:themeTint="BF"/>
                <w:sz w:val="18"/>
                <w:lang w:val="es-ES"/>
              </w:rPr>
              <w:t>)</w:t>
            </w:r>
          </w:p>
        </w:tc>
      </w:tr>
      <w:tr w:rsidR="007C7A84" w:rsidRPr="00932D51" w14:paraId="69FFC46A" w14:textId="77777777" w:rsidTr="007C7A84">
        <w:trPr>
          <w:trHeight w:val="68"/>
        </w:trPr>
        <w:tc>
          <w:tcPr>
            <w:tcW w:w="2477" w:type="pct"/>
          </w:tcPr>
          <w:p w14:paraId="0BB0C835" w14:textId="599D625F" w:rsidR="007C7A84" w:rsidRPr="006250BD" w:rsidRDefault="007C7A84" w:rsidP="00AE7BEF">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Software Adicional/Cliente: </w:t>
            </w:r>
            <w:r w:rsidRPr="006250BD">
              <w:rPr>
                <w:rFonts w:ascii="Arial Narrow" w:hAnsi="Arial Narrow"/>
                <w:b/>
                <w:color w:val="404040" w:themeColor="text1" w:themeTint="BF"/>
                <w:sz w:val="18"/>
                <w:lang w:val="es-ES"/>
              </w:rPr>
              <w:t>Si</w:t>
            </w:r>
            <w:r w:rsidRPr="006250BD">
              <w:rPr>
                <w:rFonts w:ascii="Arial Narrow" w:hAnsi="Arial Narrow"/>
                <w:color w:val="404040" w:themeColor="text1" w:themeTint="BF"/>
                <w:sz w:val="18"/>
                <w:lang w:val="es-ES"/>
              </w:rPr>
              <w:t xml:space="preserve"> </w:t>
            </w:r>
            <w:r w:rsidRPr="006250BD">
              <w:rPr>
                <w:rFonts w:ascii="Arial Narrow" w:hAnsi="Arial Narrow"/>
                <w:i/>
                <w:color w:val="404040" w:themeColor="text1" w:themeTint="BF"/>
                <w:sz w:val="18"/>
                <w:lang w:val="es-ES"/>
              </w:rPr>
              <w:t xml:space="preserve">(ver </w:t>
            </w:r>
            <w:hyperlink w:anchor="Appendix1" w:history="1">
              <w:r w:rsidRPr="006250BD">
                <w:rPr>
                  <w:rFonts w:ascii="Arial Narrow" w:hAnsi="Arial Narrow"/>
                  <w:i/>
                  <w:color w:val="00467F"/>
                  <w:sz w:val="18"/>
                  <w:u w:val="single"/>
                  <w:lang w:val="es-ES"/>
                </w:rPr>
                <w:t>Anexo 1</w:t>
              </w:r>
            </w:hyperlink>
            <w:r w:rsidRPr="006250BD">
              <w:rPr>
                <w:rFonts w:ascii="Arial Narrow" w:hAnsi="Arial Narrow"/>
                <w:i/>
                <w:color w:val="404040" w:themeColor="text1" w:themeTint="BF"/>
                <w:sz w:val="18"/>
                <w:lang w:val="es-ES"/>
              </w:rPr>
              <w:t>)</w:t>
            </w:r>
          </w:p>
        </w:tc>
        <w:tc>
          <w:tcPr>
            <w:tcW w:w="2523" w:type="pct"/>
            <w:vMerge/>
          </w:tcPr>
          <w:p w14:paraId="17FD42FE" w14:textId="77777777" w:rsidR="007C7A84" w:rsidRPr="006250BD" w:rsidRDefault="007C7A84" w:rsidP="00AE7BEF">
            <w:pPr>
              <w:spacing w:after="0"/>
              <w:rPr>
                <w:rFonts w:ascii="Arial Narrow" w:hAnsi="Arial Narrow"/>
                <w:color w:val="404040" w:themeColor="text1" w:themeTint="BF"/>
                <w:sz w:val="18"/>
                <w:lang w:val="es-ES"/>
              </w:rPr>
            </w:pPr>
          </w:p>
        </w:tc>
      </w:tr>
    </w:tbl>
    <w:p w14:paraId="141F14EA" w14:textId="77777777" w:rsidR="000A570B" w:rsidRPr="006250BD" w:rsidRDefault="000A570B" w:rsidP="001B444C">
      <w:pPr>
        <w:pStyle w:val="PURADDITIONALTERMSHEADERMB"/>
        <w:keepNext/>
        <w:keepLines/>
        <w:rPr>
          <w:lang w:val="es-ES"/>
        </w:rPr>
      </w:pPr>
      <w:r w:rsidRPr="006250BD">
        <w:rPr>
          <w:lang w:val="es-ES"/>
        </w:rPr>
        <w:t>Términos Adicionales:</w:t>
      </w:r>
    </w:p>
    <w:p w14:paraId="077218E6" w14:textId="77777777" w:rsidR="000A570B" w:rsidRPr="006250BD" w:rsidRDefault="000A570B" w:rsidP="000A570B">
      <w:pPr>
        <w:pStyle w:val="PURBlueStrong"/>
        <w:rPr>
          <w:lang w:val="es-ES"/>
        </w:rPr>
      </w:pPr>
      <w:r w:rsidRPr="006250BD">
        <w:rPr>
          <w:lang w:val="es-ES"/>
        </w:rPr>
        <w:t xml:space="preserve">Número de Licencias Necesarias </w:t>
      </w:r>
    </w:p>
    <w:p w14:paraId="3F31D266" w14:textId="77777777" w:rsidR="000A570B" w:rsidRPr="00492632" w:rsidRDefault="000A570B" w:rsidP="000A570B">
      <w:pPr>
        <w:pStyle w:val="PURBody-Indented"/>
        <w:rPr>
          <w:i/>
          <w:lang w:val="es-ES"/>
        </w:rPr>
      </w:pPr>
      <w:r w:rsidRPr="00492632">
        <w:rPr>
          <w:lang w:val="es-ES"/>
        </w:rPr>
        <w:t>La cantidad total de licencias de software necesarias para un servidor es igual a la suma de licencias de software necesarias según los puntos i) e ii) a continuación.</w:t>
      </w:r>
    </w:p>
    <w:p w14:paraId="75615849" w14:textId="278DD5E3" w:rsidR="000A570B" w:rsidRPr="00492632" w:rsidRDefault="000A570B" w:rsidP="000A570B">
      <w:pPr>
        <w:pStyle w:val="PURBody-Indented"/>
        <w:rPr>
          <w:i/>
          <w:lang w:val="es-ES"/>
        </w:rPr>
      </w:pPr>
      <w:r w:rsidRPr="00492632">
        <w:rPr>
          <w:lang w:val="es-ES"/>
        </w:rPr>
        <w:t>i) Necesitará licencias para todos los procesadores físicos en el servidor, que permite ejecutarlo en ese servidor en cualquier momento:</w:t>
      </w:r>
    </w:p>
    <w:p w14:paraId="3284E26E" w14:textId="04761B99" w:rsidR="000A570B" w:rsidRPr="00492632" w:rsidRDefault="000A570B" w:rsidP="000C1827">
      <w:pPr>
        <w:pStyle w:val="PURBullet-Indented"/>
        <w:rPr>
          <w:lang w:val="es-ES"/>
        </w:rPr>
      </w:pPr>
      <w:r w:rsidRPr="00492632">
        <w:rPr>
          <w:lang w:val="es-ES"/>
        </w:rPr>
        <w:t>una instancia del software del servidor en un entorno de sistema operativo (u OSE) físico, y</w:t>
      </w:r>
    </w:p>
    <w:p w14:paraId="2EEF5DD2" w14:textId="77777777" w:rsidR="000A570B" w:rsidRPr="00492632" w:rsidRDefault="000A570B" w:rsidP="000C1827">
      <w:pPr>
        <w:pStyle w:val="PURBullet-Indented"/>
        <w:rPr>
          <w:lang w:val="es-ES"/>
        </w:rPr>
      </w:pPr>
      <w:r w:rsidRPr="00492632">
        <w:rPr>
          <w:lang w:val="es-ES"/>
        </w:rPr>
        <w:t>Una instancia del software del servidor en un entorno de sistema operativo (u OSE) virtual.</w:t>
      </w:r>
    </w:p>
    <w:p w14:paraId="2FEEFC2F" w14:textId="2F0A8C98" w:rsidR="000A570B" w:rsidRPr="00492632" w:rsidRDefault="000A570B" w:rsidP="000A570B">
      <w:pPr>
        <w:pStyle w:val="PURBody-Indented"/>
        <w:rPr>
          <w:lang w:val="es-ES"/>
        </w:rPr>
      </w:pPr>
      <w:r w:rsidRPr="00492632">
        <w:rPr>
          <w:lang w:val="es-ES"/>
        </w:rPr>
        <w:t>Si ejecuta una estancia en el entorno del sistema operativo (u OSE) virtual, la instancia del software de servidor que se ejecute en el entorno de sistema operativo (u OSE) físico podrá utilizarse exclusivamente para:</w:t>
      </w:r>
    </w:p>
    <w:p w14:paraId="7E4D6811" w14:textId="77777777" w:rsidR="000A570B" w:rsidRPr="00492632" w:rsidRDefault="000A570B" w:rsidP="000C1827">
      <w:pPr>
        <w:pStyle w:val="PURBullet-Indented"/>
        <w:rPr>
          <w:lang w:val="es-ES"/>
        </w:rPr>
      </w:pPr>
      <w:r w:rsidRPr="00492632">
        <w:rPr>
          <w:lang w:val="es-ES"/>
        </w:rPr>
        <w:t>Ejecutar software de virtualización de hardware.</w:t>
      </w:r>
    </w:p>
    <w:p w14:paraId="7A9E61F0" w14:textId="77777777" w:rsidR="000A570B" w:rsidRPr="00492632" w:rsidRDefault="000A570B" w:rsidP="000C1827">
      <w:pPr>
        <w:pStyle w:val="PURBullet-Indented"/>
        <w:rPr>
          <w:lang w:val="es-ES"/>
        </w:rPr>
      </w:pPr>
      <w:r w:rsidRPr="00492632">
        <w:rPr>
          <w:lang w:val="es-ES"/>
        </w:rPr>
        <w:t>Proporcionar servicios de virtualización de hardware.</w:t>
      </w:r>
    </w:p>
    <w:p w14:paraId="29202781" w14:textId="77777777" w:rsidR="000A570B" w:rsidRPr="00492632" w:rsidRDefault="000A570B" w:rsidP="000C1827">
      <w:pPr>
        <w:pStyle w:val="PURBullet-Indented"/>
        <w:rPr>
          <w:lang w:val="es-ES"/>
        </w:rPr>
      </w:pPr>
      <w:r w:rsidRPr="00492632">
        <w:rPr>
          <w:lang w:val="es-ES"/>
        </w:rPr>
        <w:t xml:space="preserve">ejecuta software para administrar y mantener los entornos de sistema operativo (u </w:t>
      </w:r>
      <w:proofErr w:type="spellStart"/>
      <w:r w:rsidRPr="00492632">
        <w:rPr>
          <w:lang w:val="es-ES"/>
        </w:rPr>
        <w:t>OSEs</w:t>
      </w:r>
      <w:proofErr w:type="spellEnd"/>
      <w:r w:rsidRPr="00492632">
        <w:rPr>
          <w:lang w:val="es-ES"/>
        </w:rPr>
        <w:t>) en el servidor con licencia.</w:t>
      </w:r>
    </w:p>
    <w:p w14:paraId="51984851" w14:textId="37DCB01F" w:rsidR="000A570B" w:rsidRPr="00492632" w:rsidRDefault="000A570B" w:rsidP="000A570B">
      <w:pPr>
        <w:pStyle w:val="PURBody-Indented"/>
        <w:rPr>
          <w:lang w:val="es-ES"/>
        </w:rPr>
      </w:pPr>
      <w:r w:rsidRPr="00492632">
        <w:rPr>
          <w:lang w:val="es-ES"/>
        </w:rPr>
        <w:t>ii) Es necesaria una licencia de software</w:t>
      </w:r>
      <w:r w:rsidRPr="00492632">
        <w:rPr>
          <w:bCs/>
          <w:lang w:val="es-ES"/>
        </w:rPr>
        <w:t xml:space="preserve"> adicional </w:t>
      </w:r>
      <w:r w:rsidRPr="00492632">
        <w:rPr>
          <w:lang w:val="es-ES"/>
        </w:rPr>
        <w:t xml:space="preserve">para que cada procesador físico del servidor pueda ejecutar una instancia adicional del software de servidor en los entornos de sistema operativo (u </w:t>
      </w:r>
      <w:proofErr w:type="spellStart"/>
      <w:r w:rsidRPr="00492632">
        <w:rPr>
          <w:lang w:val="es-ES"/>
        </w:rPr>
        <w:t>OSEs</w:t>
      </w:r>
      <w:proofErr w:type="spellEnd"/>
      <w:r w:rsidRPr="00492632">
        <w:rPr>
          <w:lang w:val="es-ES"/>
        </w:rPr>
        <w:t>) virtuales.</w:t>
      </w:r>
    </w:p>
    <w:p w14:paraId="30C04DAA" w14:textId="015BEF8E" w:rsidR="00F5573B" w:rsidRPr="00492632" w:rsidRDefault="00156FC7" w:rsidP="00F5573B">
      <w:pPr>
        <w:pStyle w:val="PURBody-Indented"/>
        <w:rPr>
          <w:lang w:val="es-ES"/>
        </w:rPr>
      </w:pPr>
      <w:r w:rsidRPr="00492632">
        <w:rPr>
          <w:lang w:val="es-ES"/>
        </w:rPr>
        <w:t>iii) Puede ejecutar una instancia de la edición Web, Standard o Enterprise en el servidor licenciado (la misma o cualquier versión anterior) en lugar de la Standard en cualquier entorno de sistema operativo (u OSE).</w:t>
      </w:r>
    </w:p>
    <w:p w14:paraId="5A1B3E11" w14:textId="5D127292" w:rsidR="000A570B" w:rsidRPr="00492632" w:rsidRDefault="000A570B" w:rsidP="000A570B">
      <w:pPr>
        <w:pStyle w:val="PURBlueStrong"/>
        <w:rPr>
          <w:lang w:val="es-ES"/>
        </w:rPr>
      </w:pPr>
      <w:r w:rsidRPr="00492632">
        <w:rPr>
          <w:lang w:val="es-ES"/>
        </w:rPr>
        <w:t>Acceso a la realización de pruebas, mantenimiento y administración</w:t>
      </w:r>
    </w:p>
    <w:p w14:paraId="6228E891" w14:textId="0AD17260" w:rsidR="000A570B" w:rsidRPr="00492632" w:rsidRDefault="000A570B" w:rsidP="000A570B">
      <w:pPr>
        <w:pStyle w:val="PURBody-Indented"/>
        <w:rPr>
          <w:lang w:val="es-ES"/>
        </w:rPr>
      </w:pPr>
      <w:r w:rsidRPr="00492632">
        <w:rPr>
          <w:lang w:val="es-ES"/>
        </w:rPr>
        <w:t>Para cada instancia que se ejecute en un entorno de sistema operativo (u OSE), podrá permitir que hasta dos (2) usuarios, además de los permitidos en virtud del permiso general de usuarios administrativos en su centro de datos según lo establecido en la sección “Administración y mantenimiento del servidor” de su Contrato de Licencia de Proveedor de Servicios, utilicen o tengan acceso al software de servidor para alojar, de forma directa o indirecta, una interfaz gráfica de usuario (mediante el uso de la funcionalidad Servicios de Escritorio remoto para Windows Server 2012 R2 u otra tecnología). Este uso es exclusivamente con fines de prueba, mantenimiento y administración de productos con licencia incluidos en su Contrato de Licencia de Proveedor de Servicios. Estos usuarios no necesitan obtener licencia SAL de Servicios de Escritorio Remoto para Windows Server 2012 R2.</w:t>
      </w:r>
    </w:p>
    <w:p w14:paraId="566EED13" w14:textId="77777777" w:rsidR="000A570B" w:rsidRPr="00492632" w:rsidRDefault="000A570B" w:rsidP="000A570B">
      <w:pPr>
        <w:pStyle w:val="PURBlueStrong"/>
        <w:rPr>
          <w:lang w:val="es-ES"/>
        </w:rPr>
      </w:pPr>
      <w:r w:rsidRPr="00492632">
        <w:rPr>
          <w:lang w:val="es-ES"/>
        </w:rPr>
        <w:t>Tecnología de Almacenamiento de Datos</w:t>
      </w:r>
    </w:p>
    <w:p w14:paraId="7889C90A" w14:textId="44886C77" w:rsidR="000A570B" w:rsidRPr="00492632" w:rsidRDefault="000A570B" w:rsidP="000A570B">
      <w:pPr>
        <w:pStyle w:val="PURBody-Indented"/>
        <w:rPr>
          <w:lang w:val="es-ES"/>
        </w:rPr>
      </w:pPr>
      <w:r w:rsidRPr="00492632">
        <w:rPr>
          <w:lang w:val="es-ES"/>
        </w:rPr>
        <w:t xml:space="preserve">El software de servidor podrá incluir la tecnología de almacenamiento de datos denominada Windows </w:t>
      </w:r>
      <w:proofErr w:type="spellStart"/>
      <w:r w:rsidRPr="00492632">
        <w:rPr>
          <w:lang w:val="es-ES"/>
        </w:rPr>
        <w:t>Internal</w:t>
      </w:r>
      <w:proofErr w:type="spellEnd"/>
      <w:r w:rsidRPr="00492632">
        <w:rPr>
          <w:lang w:val="es-ES"/>
        </w:rPr>
        <w:t xml:space="preserve"> </w:t>
      </w:r>
      <w:proofErr w:type="spellStart"/>
      <w:r w:rsidRPr="00492632">
        <w:rPr>
          <w:lang w:val="es-ES"/>
        </w:rPr>
        <w:t>Database</w:t>
      </w:r>
      <w:proofErr w:type="spellEnd"/>
      <w:r w:rsidRPr="00492632">
        <w:rPr>
          <w:lang w:val="es-ES"/>
        </w:rPr>
        <w:t>. Los componentes del software de servidor utilizan esta tecnología para almacenar datos. De lo contrario, no podrá utilizar ni acceder a esta tecnología bajo el presente contrato.</w:t>
      </w:r>
    </w:p>
    <w:p w14:paraId="6C1BB308" w14:textId="77777777" w:rsidR="00872905" w:rsidRPr="00B45792" w:rsidRDefault="00872905" w:rsidP="00872905">
      <w:pPr>
        <w:pStyle w:val="PURBlueStrong"/>
        <w:rPr>
          <w:lang w:val="es-ES"/>
        </w:rPr>
      </w:pPr>
      <w:r w:rsidRPr="00B45792">
        <w:rPr>
          <w:lang w:val="es-ES"/>
        </w:rPr>
        <w:t xml:space="preserve">Funcionalidad de Microsoft </w:t>
      </w:r>
      <w:proofErr w:type="spellStart"/>
      <w:r w:rsidRPr="00B45792">
        <w:rPr>
          <w:lang w:val="es-ES"/>
        </w:rPr>
        <w:t>Identity</w:t>
      </w:r>
      <w:proofErr w:type="spellEnd"/>
      <w:r w:rsidRPr="00B45792">
        <w:rPr>
          <w:lang w:val="es-ES"/>
        </w:rPr>
        <w:t xml:space="preserve"> Manager 2016</w:t>
      </w:r>
    </w:p>
    <w:p w14:paraId="7DB03C0E" w14:textId="77777777" w:rsidR="00872905" w:rsidRPr="00B45792" w:rsidRDefault="00872905" w:rsidP="00872905">
      <w:pPr>
        <w:pStyle w:val="PURBlueStrong"/>
        <w:spacing w:after="120"/>
        <w:rPr>
          <w:smallCaps w:val="0"/>
          <w:color w:val="404040" w:themeColor="text1" w:themeTint="BF"/>
          <w:spacing w:val="0"/>
          <w:lang w:val="es-ES"/>
        </w:rPr>
      </w:pPr>
      <w:r w:rsidRPr="00B45792">
        <w:rPr>
          <w:smallCaps w:val="0"/>
          <w:color w:val="404040" w:themeColor="text1" w:themeTint="BF"/>
          <w:spacing w:val="0"/>
          <w:lang w:val="es-ES"/>
        </w:rPr>
        <w:t xml:space="preserve">Debe adquirir una SAL de funcionalidad de Microsoft </w:t>
      </w:r>
      <w:proofErr w:type="spellStart"/>
      <w:r w:rsidRPr="00B45792">
        <w:rPr>
          <w:smallCaps w:val="0"/>
          <w:color w:val="404040" w:themeColor="text1" w:themeTint="BF"/>
          <w:spacing w:val="0"/>
          <w:lang w:val="es-ES"/>
        </w:rPr>
        <w:t>Identity</w:t>
      </w:r>
      <w:proofErr w:type="spellEnd"/>
      <w:r w:rsidRPr="00B45792">
        <w:rPr>
          <w:smallCaps w:val="0"/>
          <w:color w:val="404040" w:themeColor="text1" w:themeTint="BF"/>
          <w:spacing w:val="0"/>
          <w:lang w:val="es-ES"/>
        </w:rPr>
        <w:t xml:space="preserve"> Manager 2016 para cada usuario autorizado a acceder directa o indirectamente a la funcionalidad de Microsoft </w:t>
      </w:r>
      <w:proofErr w:type="spellStart"/>
      <w:r w:rsidRPr="00B45792">
        <w:rPr>
          <w:smallCaps w:val="0"/>
          <w:color w:val="404040" w:themeColor="text1" w:themeTint="BF"/>
          <w:spacing w:val="0"/>
          <w:lang w:val="es-ES"/>
        </w:rPr>
        <w:t>Identity</w:t>
      </w:r>
      <w:proofErr w:type="spellEnd"/>
      <w:r w:rsidRPr="00B45792">
        <w:rPr>
          <w:smallCaps w:val="0"/>
          <w:color w:val="404040" w:themeColor="text1" w:themeTint="BF"/>
          <w:spacing w:val="0"/>
          <w:lang w:val="es-ES"/>
        </w:rPr>
        <w:t xml:space="preserve"> Manager 2016. Consulte la sección del modelo de licencia SAL para obtener una descripción de la licencia SAL.</w:t>
      </w:r>
    </w:p>
    <w:p w14:paraId="36AA6546" w14:textId="3DF3C908" w:rsidR="00CE4119" w:rsidRPr="00492632" w:rsidRDefault="00CE4119" w:rsidP="00CE4119">
      <w:pPr>
        <w:pStyle w:val="PURBlueStrong"/>
        <w:rPr>
          <w:lang w:val="pt-BR"/>
        </w:rPr>
      </w:pPr>
      <w:r w:rsidRPr="00492632">
        <w:rPr>
          <w:lang w:val="pt-BR"/>
        </w:rPr>
        <w:t>Servicios de Escritorio Remoto de Windows Server 2012 R2</w:t>
      </w:r>
    </w:p>
    <w:p w14:paraId="5C07C7D1" w14:textId="45B0EE8F" w:rsidR="007E7798" w:rsidRPr="00492632" w:rsidRDefault="007E7798" w:rsidP="007E7798">
      <w:pPr>
        <w:pStyle w:val="PURBody-Indented"/>
        <w:rPr>
          <w:sz w:val="24"/>
          <w:szCs w:val="24"/>
          <w:lang w:val="es-ES"/>
        </w:rPr>
      </w:pPr>
      <w:r w:rsidRPr="00492632">
        <w:rPr>
          <w:lang w:val="pt-BR"/>
        </w:rPr>
        <w:t xml:space="preserve">Debe adquirir una licencia SAL de Servicios de Escritorio Remoto para Windows Server 2012 R2 para cada usuario que esté autorizado a acceder directa o indirectamente a la funcionalidad de los Servicios de Escritorio Remoto para Windows Server 2012 R2. </w:t>
      </w:r>
      <w:r w:rsidRPr="00492632">
        <w:rPr>
          <w:lang w:val="es-ES"/>
        </w:rPr>
        <w:t>Consulte la sección del modelo de licencia SAL para obtener una descripción de la licencia SAL.</w:t>
      </w:r>
    </w:p>
    <w:p w14:paraId="2115DC78" w14:textId="5F5694DC" w:rsidR="0009114F" w:rsidRPr="00492632" w:rsidRDefault="00CE4119" w:rsidP="007E7798">
      <w:pPr>
        <w:pStyle w:val="PURBody-Indented"/>
        <w:rPr>
          <w:lang w:val="es-ES"/>
        </w:rPr>
      </w:pPr>
      <w:r w:rsidRPr="00492632">
        <w:rPr>
          <w:lang w:val="es-ES"/>
        </w:rPr>
        <w:t>También deberá adquirir una licencia SAL de Servicios de Escritorio Remoto para Windows Server 2012 R2 para cada usuario que esté autorizado a acceder, de forma directa o indirecta, a los Servicios de Escritorio Remoto para Windows Server 2012 R2 o a Windows Server 2012 R2 para alojar una interfaz gráfica de usuario (mediante el uso de la funcionalidad de Servicios de Escritorio Remoto para Windows Server 2012 R2 u otra tecnología).</w:t>
      </w:r>
    </w:p>
    <w:p w14:paraId="41FBFCA8" w14:textId="1C9963AA" w:rsidR="00CE4119" w:rsidRPr="00492632" w:rsidRDefault="0009114F" w:rsidP="00CE4119">
      <w:pPr>
        <w:pStyle w:val="PURBody-Indented"/>
        <w:rPr>
          <w:lang w:val="es-ES"/>
        </w:rPr>
      </w:pPr>
      <w:r w:rsidRPr="00492632">
        <w:rPr>
          <w:lang w:val="es-ES"/>
        </w:rP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14:paraId="7B1884C8" w14:textId="4C740083" w:rsidR="00CE4119" w:rsidRPr="00492632" w:rsidRDefault="00CE4119" w:rsidP="00CE4119">
      <w:pPr>
        <w:pStyle w:val="PURBlueStrong"/>
        <w:rPr>
          <w:lang w:val="es-ES"/>
        </w:rPr>
      </w:pPr>
      <w:r w:rsidRPr="00492632">
        <w:rPr>
          <w:lang w:val="es-ES"/>
        </w:rPr>
        <w:t xml:space="preserve">Servicios de Administración de Derechos de Active </w:t>
      </w:r>
      <w:proofErr w:type="spellStart"/>
      <w:r w:rsidRPr="00492632">
        <w:rPr>
          <w:lang w:val="es-ES"/>
        </w:rPr>
        <w:t>Directory</w:t>
      </w:r>
      <w:proofErr w:type="spellEnd"/>
      <w:r w:rsidRPr="00492632">
        <w:rPr>
          <w:lang w:val="es-ES"/>
        </w:rPr>
        <w:t xml:space="preserve"> de Windows Server 2012 R2</w:t>
      </w:r>
    </w:p>
    <w:p w14:paraId="76AADEFE" w14:textId="7ADF4254" w:rsidR="00CE4119" w:rsidRPr="00492632" w:rsidRDefault="00CE4119" w:rsidP="00CE4119">
      <w:pPr>
        <w:pStyle w:val="PURBody-Indented"/>
        <w:rPr>
          <w:lang w:val="es-ES"/>
        </w:rPr>
      </w:pPr>
      <w:r w:rsidRPr="00492632">
        <w:rPr>
          <w:lang w:val="es-ES"/>
        </w:rPr>
        <w:t xml:space="preserve">Debe adquirir una licencia SAL de Servicios de Administración de Derechos de Active </w:t>
      </w:r>
      <w:proofErr w:type="spellStart"/>
      <w:r w:rsidRPr="00492632">
        <w:rPr>
          <w:lang w:val="es-ES"/>
        </w:rPr>
        <w:t>Directory</w:t>
      </w:r>
      <w:proofErr w:type="spellEnd"/>
      <w:r w:rsidRPr="00492632">
        <w:rPr>
          <w:lang w:val="es-ES"/>
        </w:rPr>
        <w:t xml:space="preserve"> de Windows Server 2012 R2 para cada usuario que, directa o indirectamente, tenga autorización para acceder a la funcionalidad de Servicios de Administración de </w:t>
      </w:r>
      <w:r w:rsidRPr="00492632">
        <w:rPr>
          <w:lang w:val="es-ES"/>
        </w:rPr>
        <w:lastRenderedPageBreak/>
        <w:t xml:space="preserve">Derechos de Active </w:t>
      </w:r>
      <w:proofErr w:type="spellStart"/>
      <w:r w:rsidRPr="00492632">
        <w:rPr>
          <w:lang w:val="es-ES"/>
        </w:rPr>
        <w:t>Directory</w:t>
      </w:r>
      <w:proofErr w:type="spellEnd"/>
      <w:r w:rsidRPr="00492632">
        <w:rPr>
          <w:lang w:val="es-ES"/>
        </w:rPr>
        <w:t xml:space="preserve"> para Windows Server 2012 R2. Consulte la sección del modelo de licencia SAL para obtener una descripción de la licencia SAL.</w:t>
      </w:r>
    </w:p>
    <w:p w14:paraId="1439BDAC" w14:textId="2B680CDD" w:rsidR="00CE4119" w:rsidRPr="00492632" w:rsidRDefault="00CE4119" w:rsidP="00CE4119">
      <w:pPr>
        <w:pStyle w:val="PURBlueStrong"/>
        <w:rPr>
          <w:lang w:val="es-ES"/>
        </w:rPr>
      </w:pPr>
      <w:r w:rsidRPr="00492632">
        <w:rPr>
          <w:lang w:val="es-ES"/>
        </w:rPr>
        <w:t xml:space="preserve">Microsoft Application </w:t>
      </w:r>
      <w:proofErr w:type="spellStart"/>
      <w:r w:rsidRPr="00492632">
        <w:rPr>
          <w:lang w:val="es-ES"/>
        </w:rPr>
        <w:t>Virtualization</w:t>
      </w:r>
      <w:proofErr w:type="spellEnd"/>
      <w:r w:rsidRPr="00492632">
        <w:rPr>
          <w:lang w:val="es-ES"/>
        </w:rPr>
        <w:t xml:space="preserve"> para Servicios de Escritorio remoto</w:t>
      </w:r>
    </w:p>
    <w:p w14:paraId="436BCAC2" w14:textId="62007837" w:rsidR="000A570B" w:rsidRPr="00492632" w:rsidRDefault="00CE4119" w:rsidP="000A570B">
      <w:pPr>
        <w:pStyle w:val="PURBody-Indented"/>
        <w:rPr>
          <w:lang w:val="es-ES"/>
        </w:rPr>
      </w:pPr>
      <w:r w:rsidRPr="00492632">
        <w:rPr>
          <w:lang w:val="es-ES"/>
        </w:rPr>
        <w:t xml:space="preserve">Debe adquirir una licencia SAL de Servicios de Escritorio Remoto para Microsoft Windows Server 2012 R2 para cada usuario que, directa o indirectamente, disponga de autorización para acceder a la funcionalidad Microsoft Application </w:t>
      </w:r>
      <w:proofErr w:type="spellStart"/>
      <w:r w:rsidRPr="00492632">
        <w:rPr>
          <w:lang w:val="es-ES"/>
        </w:rPr>
        <w:t>Virtualization</w:t>
      </w:r>
      <w:proofErr w:type="spellEnd"/>
      <w:r w:rsidRPr="00492632">
        <w:rPr>
          <w:lang w:val="es-ES"/>
        </w:rPr>
        <w:t xml:space="preserve"> para Servicios de Escritorio Remoto. Consulte la sección del modelo de licencia SAL para obtener una descripción de la licencia SAL.</w:t>
      </w:r>
    </w:p>
    <w:p w14:paraId="130C4FD8" w14:textId="035C0C04" w:rsidR="008221C8" w:rsidRPr="001B444C" w:rsidRDefault="00E441CE" w:rsidP="00D63A50">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bookmarkStart w:id="285" w:name="_Toc346536847"/>
      <w:bookmarkStart w:id="286" w:name="_Toc339280314"/>
      <w:bookmarkStart w:id="287" w:name="_Toc339280376"/>
      <w:bookmarkStart w:id="288" w:name="_Toc363552785"/>
      <w:bookmarkStart w:id="289" w:name="_Toc363552850"/>
      <w:bookmarkStart w:id="290" w:name="_Toc378682230"/>
      <w:bookmarkStart w:id="291" w:name="_Toc378682250"/>
      <w:bookmarkStart w:id="292" w:name="_Toc371268262"/>
      <w:bookmarkStart w:id="293" w:name="_Toc371268329"/>
      <w:bookmarkStart w:id="294" w:name="_Toc379278466"/>
      <w:bookmarkStart w:id="295" w:name="_Toc379278530"/>
      <w:r w:rsidR="00804A06">
        <w:fldChar w:fldCharType="begin"/>
      </w:r>
      <w:r w:rsidR="00804A06" w:rsidRPr="00804A06">
        <w:rPr>
          <w:lang w:val="es-ES"/>
        </w:rPr>
        <w:instrText>HYPERLINK  \l "UniversalTerms"</w:instrText>
      </w:r>
      <w:r w:rsidR="00804A06">
        <w:fldChar w:fldCharType="separate"/>
      </w:r>
      <w:r w:rsidR="00804A06" w:rsidRPr="00492632">
        <w:rPr>
          <w:rStyle w:val="Hyperlink"/>
          <w:rFonts w:ascii="Arial Narrow" w:hAnsi="Arial Narrow"/>
          <w:sz w:val="16"/>
          <w:lang w:val="es-ES"/>
        </w:rPr>
        <w:t>Términos de Licencia Universales</w:t>
      </w:r>
      <w:r w:rsidR="00804A06">
        <w:rPr>
          <w:rStyle w:val="Hyperlink"/>
          <w:rFonts w:ascii="Arial Narrow" w:hAnsi="Arial Narrow"/>
          <w:sz w:val="16"/>
        </w:rPr>
        <w:fldChar w:fldCharType="end"/>
      </w:r>
    </w:p>
    <w:p w14:paraId="25F9C4F4" w14:textId="1BAE9163" w:rsidR="000C3222" w:rsidRPr="00492632" w:rsidRDefault="000C3222" w:rsidP="000C3222">
      <w:pPr>
        <w:pStyle w:val="PURProductName"/>
        <w:rPr>
          <w:lang w:val="es-ES"/>
        </w:rPr>
      </w:pPr>
      <w:bookmarkStart w:id="296" w:name="_Toc428366875"/>
      <w:bookmarkStart w:id="297" w:name="_Toc428366896"/>
      <w:r w:rsidRPr="00492632">
        <w:rPr>
          <w:lang w:val="es-ES"/>
        </w:rPr>
        <w:t>Windows Server 2012 R2 Essentials</w:t>
      </w:r>
      <w:bookmarkEnd w:id="285"/>
      <w:bookmarkEnd w:id="286"/>
      <w:bookmarkEnd w:id="287"/>
      <w:bookmarkEnd w:id="288"/>
      <w:bookmarkEnd w:id="289"/>
      <w:bookmarkEnd w:id="290"/>
      <w:bookmarkEnd w:id="291"/>
      <w:bookmarkEnd w:id="292"/>
      <w:bookmarkEnd w:id="293"/>
      <w:bookmarkEnd w:id="294"/>
      <w:bookmarkEnd w:id="295"/>
      <w:bookmarkEnd w:id="296"/>
      <w:bookmarkEnd w:id="297"/>
      <w:r>
        <w:fldChar w:fldCharType="begin"/>
      </w:r>
      <w:r w:rsidRPr="00492632">
        <w:rPr>
          <w:lang w:val="es-ES"/>
        </w:rPr>
        <w:instrText>XE "Windows Server 2012 R2 Essentials"</w:instrText>
      </w:r>
      <w:r>
        <w:fldChar w:fldCharType="end"/>
      </w:r>
    </w:p>
    <w:p w14:paraId="7A058287" w14:textId="77777777" w:rsidR="000C3222" w:rsidRPr="00492632" w:rsidRDefault="000C3222" w:rsidP="000C3222">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 siguiente:</w:t>
      </w:r>
    </w:p>
    <w:tbl>
      <w:tblPr>
        <w:tblStyle w:val="ProductAttributesTable"/>
        <w:tblW w:w="0" w:type="auto"/>
        <w:tblLook w:val="04A0" w:firstRow="1" w:lastRow="0" w:firstColumn="1" w:lastColumn="0" w:noHBand="0" w:noVBand="1"/>
      </w:tblPr>
      <w:tblGrid>
        <w:gridCol w:w="5498"/>
        <w:gridCol w:w="5532"/>
      </w:tblGrid>
      <w:tr w:rsidR="000C3222" w:rsidRPr="00932D51" w14:paraId="0F4CB329" w14:textId="77777777" w:rsidTr="000C3222">
        <w:tc>
          <w:tcPr>
            <w:tcW w:w="5498" w:type="dxa"/>
          </w:tcPr>
          <w:p w14:paraId="56AACC80" w14:textId="124BBDA9" w:rsidR="000C3222" w:rsidRPr="006250BD" w:rsidRDefault="000C3222" w:rsidP="000C3222">
            <w:pPr>
              <w:pStyle w:val="PURBody"/>
              <w:rPr>
                <w:lang w:val="es-ES"/>
              </w:rPr>
            </w:pPr>
            <w:r w:rsidRPr="006250BD">
              <w:rPr>
                <w:lang w:val="es-ES"/>
              </w:rPr>
              <w:t xml:space="preserve">Movilidad de Licencias en Granjas de Servidores: </w:t>
            </w:r>
            <w:r w:rsidRPr="006250BD">
              <w:rPr>
                <w:b/>
                <w:lang w:val="es-ES"/>
              </w:rPr>
              <w:t>No</w:t>
            </w:r>
          </w:p>
        </w:tc>
        <w:tc>
          <w:tcPr>
            <w:tcW w:w="5532" w:type="dxa"/>
          </w:tcPr>
          <w:p w14:paraId="71742217" w14:textId="0A2CDCA2" w:rsidR="000C3222" w:rsidRPr="006250BD" w:rsidRDefault="000C3222" w:rsidP="00C6161F">
            <w:pPr>
              <w:pStyle w:val="PURBody"/>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i/>
                  <w:color w:val="00467F"/>
                  <w:u w:val="single"/>
                  <w:lang w:val="es-ES"/>
                </w:rPr>
                <w:t>Anexo 1</w:t>
              </w:r>
            </w:hyperlink>
            <w:r w:rsidRPr="006250BD">
              <w:rPr>
                <w:i/>
                <w:lang w:val="es-ES"/>
              </w:rPr>
              <w:t>)</w:t>
            </w:r>
          </w:p>
        </w:tc>
      </w:tr>
      <w:tr w:rsidR="000C3222" w:rsidRPr="00932D51" w14:paraId="32DB6BE9" w14:textId="77777777" w:rsidTr="000C3222">
        <w:tc>
          <w:tcPr>
            <w:tcW w:w="5498" w:type="dxa"/>
          </w:tcPr>
          <w:p w14:paraId="769B3D74" w14:textId="1127910E" w:rsidR="000C3222" w:rsidRPr="006250BD" w:rsidRDefault="000C3222" w:rsidP="00C6161F">
            <w:pPr>
              <w:pStyle w:val="PURBody"/>
              <w:rPr>
                <w:b/>
                <w:lang w:val="es-ES"/>
              </w:rPr>
            </w:pPr>
          </w:p>
        </w:tc>
        <w:tc>
          <w:tcPr>
            <w:tcW w:w="5532" w:type="dxa"/>
          </w:tcPr>
          <w:p w14:paraId="3C917251" w14:textId="0FBB3E2F" w:rsidR="000C3222" w:rsidRPr="00492632" w:rsidRDefault="000C3222" w:rsidP="000C3222">
            <w:pPr>
              <w:pStyle w:val="PURBody"/>
              <w:rPr>
                <w:lang w:val="es-ES"/>
              </w:rPr>
            </w:pPr>
            <w:r w:rsidRPr="00492632">
              <w:rPr>
                <w:lang w:val="es-ES"/>
              </w:rPr>
              <w:t xml:space="preserve">Ver Notificación Aplicable: </w:t>
            </w:r>
            <w:r w:rsidRPr="00492632">
              <w:rPr>
                <w:b/>
                <w:lang w:val="es-ES"/>
              </w:rPr>
              <w:t xml:space="preserve">Transferencia de datos, MPEG-4, VC-1, </w:t>
            </w:r>
            <w:r w:rsidR="001B444C">
              <w:rPr>
                <w:b/>
                <w:lang w:val="es-ES"/>
              </w:rPr>
              <w:br/>
            </w:r>
            <w:r w:rsidRPr="00492632">
              <w:rPr>
                <w:b/>
                <w:lang w:val="es-ES"/>
              </w:rPr>
              <w:t xml:space="preserve">Software potencialmente no deseado </w:t>
            </w:r>
            <w:r w:rsidRPr="00492632">
              <w:rPr>
                <w:lang w:val="es-ES"/>
              </w:rPr>
              <w:t xml:space="preserve">(Aviso I) </w:t>
            </w:r>
            <w:r w:rsidRPr="00492632">
              <w:rPr>
                <w:i/>
                <w:lang w:val="es-ES"/>
              </w:rPr>
              <w:t xml:space="preserve">(consulte </w:t>
            </w:r>
            <w:hyperlink w:anchor="Appendix2" w:history="1">
              <w:r w:rsidRPr="00492632">
                <w:rPr>
                  <w:i/>
                  <w:color w:val="00467F"/>
                  <w:u w:val="single"/>
                  <w:lang w:val="es-ES"/>
                </w:rPr>
                <w:t>Apéndice 2</w:t>
              </w:r>
            </w:hyperlink>
            <w:r w:rsidRPr="00492632">
              <w:rPr>
                <w:i/>
                <w:lang w:val="es-ES"/>
              </w:rPr>
              <w:t>)</w:t>
            </w:r>
          </w:p>
        </w:tc>
      </w:tr>
    </w:tbl>
    <w:p w14:paraId="735D7128" w14:textId="77777777" w:rsidR="000C3222" w:rsidRPr="00492632" w:rsidRDefault="000C3222" w:rsidP="000C3222">
      <w:pPr>
        <w:pStyle w:val="PURBlueBGHeader"/>
        <w:rPr>
          <w:lang w:val="es-ES"/>
        </w:rPr>
      </w:pPr>
      <w:r w:rsidRPr="00492632">
        <w:rPr>
          <w:lang w:val="es-ES"/>
        </w:rPr>
        <w:t>Términos Adicionales:</w:t>
      </w:r>
    </w:p>
    <w:p w14:paraId="62CB0537" w14:textId="77777777" w:rsidR="000C3222" w:rsidRPr="00492632" w:rsidRDefault="000C3222" w:rsidP="000C3222">
      <w:pPr>
        <w:pStyle w:val="PURBlueStrong-Indented"/>
        <w:rPr>
          <w:lang w:val="es-ES"/>
        </w:rPr>
      </w:pPr>
      <w:r w:rsidRPr="00492632">
        <w:rPr>
          <w:lang w:val="es-ES"/>
        </w:rPr>
        <w:t>Limitaciones de uso</w:t>
      </w:r>
    </w:p>
    <w:p w14:paraId="05CB2312" w14:textId="1ECFA21B" w:rsidR="001D11A3" w:rsidRPr="00492632" w:rsidRDefault="00B70FA2" w:rsidP="00B70FA2">
      <w:pPr>
        <w:pStyle w:val="PURBody-Indented"/>
        <w:rPr>
          <w:i/>
          <w:lang w:val="es-ES"/>
        </w:rPr>
      </w:pPr>
      <w:r w:rsidRPr="00492632">
        <w:rPr>
          <w:lang w:val="es-ES"/>
        </w:rPr>
        <w:t>i) Necesitará licencias para todos los procesadores físicos en el servidor, que permite ejecutarlo en ese servidor en cualquier momento:</w:t>
      </w:r>
    </w:p>
    <w:p w14:paraId="0F4714DC" w14:textId="50A39E73" w:rsidR="001D11A3" w:rsidRPr="00492632" w:rsidRDefault="001D11A3" w:rsidP="00B70FA2">
      <w:pPr>
        <w:pStyle w:val="PURBullet-Indented"/>
        <w:rPr>
          <w:lang w:val="es-ES"/>
        </w:rPr>
      </w:pPr>
      <w:r w:rsidRPr="00492632">
        <w:rPr>
          <w:lang w:val="es-ES"/>
        </w:rPr>
        <w:t>una instancia del software del servidor en un entorno de sistema operativo (u OSE) físico, y</w:t>
      </w:r>
    </w:p>
    <w:p w14:paraId="34F7FC49" w14:textId="6BE55BB4" w:rsidR="001D11A3" w:rsidRPr="00492632" w:rsidRDefault="001D11A3" w:rsidP="00B70FA2">
      <w:pPr>
        <w:pStyle w:val="PURBullet-Indented"/>
        <w:rPr>
          <w:lang w:val="es-ES"/>
        </w:rPr>
      </w:pPr>
      <w:r w:rsidRPr="00492632">
        <w:rPr>
          <w:lang w:val="es-ES"/>
        </w:rPr>
        <w:t>Una instancia del software del servidor en un entorno de sistema operativo (u OSE) virtual.</w:t>
      </w:r>
    </w:p>
    <w:p w14:paraId="4503AC4A" w14:textId="58FBFE67" w:rsidR="00DD69C5" w:rsidRPr="00492632" w:rsidRDefault="00B70FA2" w:rsidP="00B70FA2">
      <w:pPr>
        <w:pStyle w:val="PURBody-Indented"/>
        <w:rPr>
          <w:lang w:val="es-ES"/>
        </w:rPr>
      </w:pPr>
      <w:r w:rsidRPr="00492632">
        <w:rPr>
          <w:lang w:val="es-ES"/>
        </w:rPr>
        <w:t xml:space="preserve">ii) Debe ejecutar el Software de Servidor dentro de un dominio que tenga configurado Active </w:t>
      </w:r>
      <w:proofErr w:type="spellStart"/>
      <w:r w:rsidRPr="00492632">
        <w:rPr>
          <w:lang w:val="es-ES"/>
        </w:rPr>
        <w:t>Directory</w:t>
      </w:r>
      <w:proofErr w:type="spellEnd"/>
      <w:r w:rsidRPr="00492632">
        <w:rPr>
          <w:lang w:val="es-ES"/>
        </w:rPr>
        <w:t xml:space="preserve"> del servidor:</w:t>
      </w:r>
    </w:p>
    <w:p w14:paraId="38F55C03" w14:textId="2E473B45" w:rsidR="00DD69C5" w:rsidRPr="00492632" w:rsidRDefault="00DD69C5" w:rsidP="00B70FA2">
      <w:pPr>
        <w:pStyle w:val="PURBullet-Indented"/>
        <w:rPr>
          <w:lang w:val="es-ES"/>
        </w:rPr>
      </w:pPr>
      <w:r w:rsidRPr="00492632">
        <w:rPr>
          <w:lang w:val="es-ES"/>
        </w:rPr>
        <w:t>como el controlador de dominio (un único servidor que contiene todos los roles de maestro de operaciones únicas flexibles (FSMO);</w:t>
      </w:r>
    </w:p>
    <w:p w14:paraId="37D7C3B8" w14:textId="22BB8887" w:rsidR="00DD69C5" w:rsidRPr="006250BD" w:rsidRDefault="00DD69C5" w:rsidP="00B70FA2">
      <w:pPr>
        <w:pStyle w:val="PURBullet-Indented"/>
        <w:rPr>
          <w:lang w:val="es-ES"/>
        </w:rPr>
      </w:pPr>
      <w:r w:rsidRPr="006250BD">
        <w:rPr>
          <w:lang w:val="es-ES"/>
        </w:rPr>
        <w:t xml:space="preserve">como la raíz del bosque del dominio; </w:t>
      </w:r>
    </w:p>
    <w:p w14:paraId="6B7C4182" w14:textId="64DFD0AF" w:rsidR="00DD69C5" w:rsidRDefault="00DD69C5" w:rsidP="00B70FA2">
      <w:pPr>
        <w:pStyle w:val="PURBullet-Indented"/>
      </w:pPr>
      <w:r>
        <w:t xml:space="preserve">no </w:t>
      </w:r>
      <w:proofErr w:type="spellStart"/>
      <w:r>
        <w:t>como</w:t>
      </w:r>
      <w:proofErr w:type="spellEnd"/>
      <w:r>
        <w:t xml:space="preserve"> </w:t>
      </w:r>
      <w:proofErr w:type="spellStart"/>
      <w:r>
        <w:t>dominio</w:t>
      </w:r>
      <w:proofErr w:type="spellEnd"/>
      <w:r>
        <w:t xml:space="preserve"> </w:t>
      </w:r>
      <w:proofErr w:type="spellStart"/>
      <w:r>
        <w:t>secundario</w:t>
      </w:r>
      <w:proofErr w:type="spellEnd"/>
      <w:r>
        <w:t>, y</w:t>
      </w:r>
    </w:p>
    <w:p w14:paraId="18EA0600" w14:textId="681CCC24" w:rsidR="00DD69C5" w:rsidRPr="00492632" w:rsidRDefault="00DD69C5" w:rsidP="00B70FA2">
      <w:pPr>
        <w:pStyle w:val="PURBullet-Indented"/>
        <w:rPr>
          <w:lang w:val="es-ES"/>
        </w:rPr>
      </w:pPr>
      <w:r w:rsidRPr="00492632">
        <w:rPr>
          <w:lang w:val="es-ES"/>
        </w:rPr>
        <w:t>como sin relaciones de confianza con ningún otro dominio.</w:t>
      </w:r>
    </w:p>
    <w:p w14:paraId="64F4E585" w14:textId="4A5A0470" w:rsidR="00DD69C5" w:rsidRPr="00492632" w:rsidRDefault="00B70FA2" w:rsidP="00B70FA2">
      <w:pPr>
        <w:pStyle w:val="PURBody-Indented"/>
        <w:rPr>
          <w:lang w:val="es-ES"/>
        </w:rPr>
      </w:pPr>
      <w:r w:rsidRPr="00492632">
        <w:rPr>
          <w:lang w:val="es-ES"/>
        </w:rPr>
        <w:t>iii) Si se ejecutan ambas instancias permitidas, la instancia en el OSE físico podrá utilizarse exclusivamente para ejecutar el software de virtualización del hardware</w:t>
      </w:r>
      <w:r w:rsidRPr="00492632">
        <w:rPr>
          <w:rFonts w:cs="Arial"/>
          <w:szCs w:val="18"/>
          <w:lang w:val="es-ES"/>
        </w:rPr>
        <w:t xml:space="preserve"> o prestar servicios de virtualización de hardware. La instancia no cumple con los requisitos mencionados en (ii). Esa es la única configuración que no requiere la Instancia para ser controlador de dominio.</w:t>
      </w:r>
    </w:p>
    <w:p w14:paraId="5FCEA02A" w14:textId="77777777" w:rsidR="000C3222" w:rsidRPr="00492632" w:rsidRDefault="000C3222" w:rsidP="000C3222">
      <w:pPr>
        <w:pStyle w:val="PURBody-Indented"/>
        <w:rPr>
          <w:lang w:val="es-ES"/>
        </w:rPr>
      </w:pPr>
      <w:r w:rsidRPr="00492632">
        <w:rPr>
          <w:lang w:val="es-ES"/>
        </w:rPr>
        <w:t xml:space="preserve">Treinta (30) días después de la instalación del software de servidor, el software comprobará periódicamente que Active </w:t>
      </w:r>
      <w:proofErr w:type="spellStart"/>
      <w:r w:rsidRPr="00492632">
        <w:rPr>
          <w:lang w:val="es-ES"/>
        </w:rPr>
        <w:t>Directory</w:t>
      </w:r>
      <w:proofErr w:type="spellEnd"/>
      <w:r w:rsidRPr="00492632">
        <w:rPr>
          <w:lang w:val="es-ES"/>
        </w:rPr>
        <w:t xml:space="preserve"> esté configurado como se indicó anteriormente. Si no se realiza la comprobación de la configuración, sucederá lo siguiente:</w:t>
      </w:r>
    </w:p>
    <w:p w14:paraId="14E36385" w14:textId="6874C318" w:rsidR="000C3222" w:rsidRPr="00492632" w:rsidRDefault="000C3222" w:rsidP="003B5A77">
      <w:pPr>
        <w:pStyle w:val="PURBullet-Indented"/>
        <w:numPr>
          <w:ilvl w:val="0"/>
          <w:numId w:val="16"/>
        </w:numPr>
        <w:rPr>
          <w:lang w:val="es-ES"/>
        </w:rPr>
      </w:pPr>
      <w:r w:rsidRPr="00492632">
        <w:rPr>
          <w:lang w:val="es-ES"/>
        </w:rPr>
        <w:t>Se presentarán advertencias de error al administrador del servidor. Las advertencias de error también son visibles en la sección de alertas de mantenimiento en el panel de Windows Server 2012 R2 Essentials.</w:t>
      </w:r>
    </w:p>
    <w:p w14:paraId="726DAD3F" w14:textId="77777777" w:rsidR="000C3222" w:rsidRPr="00492632" w:rsidRDefault="000C3222" w:rsidP="003B5A77">
      <w:pPr>
        <w:pStyle w:val="PURBullet-Indented"/>
        <w:numPr>
          <w:ilvl w:val="0"/>
          <w:numId w:val="16"/>
        </w:numPr>
        <w:rPr>
          <w:lang w:val="es-ES"/>
        </w:rPr>
      </w:pPr>
      <w:r w:rsidRPr="00492632">
        <w:rPr>
          <w:lang w:val="es-ES"/>
        </w:rPr>
        <w:t>El día 21 de incumplimiento continuado, el servidor se apagará hasta que el administrador reinicie el servidor.</w:t>
      </w:r>
    </w:p>
    <w:p w14:paraId="749C321C" w14:textId="49E1BE52" w:rsidR="000C3222" w:rsidRPr="00492632" w:rsidRDefault="000C3222" w:rsidP="003B5A77">
      <w:pPr>
        <w:pStyle w:val="PURBullet-Indented"/>
        <w:numPr>
          <w:ilvl w:val="0"/>
          <w:numId w:val="16"/>
        </w:numPr>
        <w:rPr>
          <w:lang w:val="es-ES"/>
        </w:rPr>
      </w:pPr>
      <w:r w:rsidRPr="00492632">
        <w:rPr>
          <w:lang w:val="es-ES"/>
        </w:rPr>
        <w:t>Cuando se haya reiniciado, el servidor se podrá ejecutar durante otros 21 días antes de que se vuelva a apagar. Esto continuará hasta que haya corregido su configuración. Durante cualquier período de 21 días, usted podrá hacer las correcciones necesarias a su configuración para cumplir con estos términos de licencia.</w:t>
      </w:r>
    </w:p>
    <w:p w14:paraId="273B4F7D" w14:textId="77777777" w:rsidR="000C3222" w:rsidRPr="00492632" w:rsidRDefault="000C3222" w:rsidP="000C3222">
      <w:pPr>
        <w:pStyle w:val="PURBody-Indented"/>
        <w:rPr>
          <w:lang w:val="es-ES"/>
        </w:rPr>
      </w:pPr>
      <w:r w:rsidRPr="00492632">
        <w:rPr>
          <w:lang w:val="es-ES"/>
        </w:rPr>
        <w:t>Cuando haya corregido su configuración, cesarán las advertencias y los apagados automáticos.</w:t>
      </w:r>
    </w:p>
    <w:p w14:paraId="296536DE" w14:textId="2AFF9CD2" w:rsidR="000C3222" w:rsidRPr="00492632" w:rsidRDefault="000C3222" w:rsidP="000C3222">
      <w:pPr>
        <w:pStyle w:val="PURBlueStrong-Indented"/>
        <w:rPr>
          <w:lang w:val="es-ES"/>
        </w:rPr>
      </w:pPr>
      <w:r w:rsidRPr="00492632">
        <w:rPr>
          <w:lang w:val="es-ES"/>
        </w:rPr>
        <w:t>Uso del Software de Servidor</w:t>
      </w:r>
    </w:p>
    <w:p w14:paraId="2AF6AEED" w14:textId="626D5CE3" w:rsidR="000C3222" w:rsidRPr="00492632" w:rsidRDefault="000C3222" w:rsidP="000C3222">
      <w:pPr>
        <w:pStyle w:val="PURBody-Indented"/>
        <w:rPr>
          <w:lang w:val="es-ES"/>
        </w:rPr>
      </w:pPr>
      <w:r w:rsidRPr="00492632">
        <w:rPr>
          <w:lang w:val="es-ES"/>
        </w:rPr>
        <w:t>Una Cuenta de Usuario es un nombre de usuario único con su contraseña asociada creado a través de la Consola de Windows Server 2012 R2 Essentials. Podrá utilizar hasta 25 cuentas de usuario. Con cada cuenta de usuario, un usuario designado puede obtener acceso y utilizar el software de servidor en dicho servidor. Puede reasignar una cuenta de usuario de un usuario a otro siempre que la reasignación no se produzca dentro de 90 días a contar de la última cesión.</w:t>
      </w:r>
    </w:p>
    <w:p w14:paraId="54A1907D" w14:textId="18916342" w:rsidR="000C3222" w:rsidRPr="00492632" w:rsidRDefault="000C3222" w:rsidP="000C3222">
      <w:pPr>
        <w:pStyle w:val="PURBlueStrong-Indented"/>
        <w:rPr>
          <w:lang w:val="pt-BR"/>
        </w:rPr>
      </w:pPr>
      <w:r w:rsidRPr="00492632">
        <w:rPr>
          <w:lang w:val="pt-BR"/>
        </w:rPr>
        <w:t>Conector de Windows Server 2012 R2 Essentials</w:t>
      </w:r>
    </w:p>
    <w:p w14:paraId="5530F5CF" w14:textId="0A408972" w:rsidR="000C3222" w:rsidRPr="00492632" w:rsidRDefault="000C3222" w:rsidP="000C3222">
      <w:pPr>
        <w:pStyle w:val="PURBody-Indented"/>
        <w:rPr>
          <w:lang w:val="es-ES"/>
        </w:rPr>
      </w:pPr>
      <w:r w:rsidRPr="00492632">
        <w:rPr>
          <w:lang w:val="es-ES"/>
        </w:rPr>
        <w:t>Podrá instalar y utilizar el software de Conector de Windows Server 2012 R2 Essentials en no más de 50 dispo</w:t>
      </w:r>
      <w:r w:rsidR="00492632">
        <w:rPr>
          <w:lang w:val="es-ES"/>
        </w:rPr>
        <w:t xml:space="preserve">sitivos en cualquier momento. </w:t>
      </w:r>
      <w:r w:rsidRPr="00492632">
        <w:rPr>
          <w:lang w:val="es-ES"/>
        </w:rPr>
        <w:t>Podrá utilizar este software exclusivamente con el software de servidor.</w:t>
      </w:r>
    </w:p>
    <w:p w14:paraId="5252DD57" w14:textId="1C9998F2" w:rsidR="000C3222" w:rsidRPr="00492632" w:rsidRDefault="000C3222" w:rsidP="000C3222">
      <w:pPr>
        <w:pStyle w:val="PURBlueStrong-Indented"/>
        <w:rPr>
          <w:lang w:val="es-ES"/>
        </w:rPr>
      </w:pPr>
      <w:r w:rsidRPr="00492632">
        <w:rPr>
          <w:lang w:val="es-ES"/>
        </w:rPr>
        <w:lastRenderedPageBreak/>
        <w:t xml:space="preserve">Acceso a Servicios de Administración de Derechos de Active </w:t>
      </w:r>
      <w:proofErr w:type="spellStart"/>
      <w:r w:rsidRPr="00492632">
        <w:rPr>
          <w:lang w:val="es-ES"/>
        </w:rPr>
        <w:t>Directory</w:t>
      </w:r>
      <w:proofErr w:type="spellEnd"/>
      <w:r w:rsidRPr="00492632">
        <w:rPr>
          <w:lang w:val="es-ES"/>
        </w:rPr>
        <w:t xml:space="preserve"> de Windows Server 2012 R2</w:t>
      </w:r>
    </w:p>
    <w:p w14:paraId="500235F6" w14:textId="03CF8042" w:rsidR="000C3222" w:rsidRPr="00492632" w:rsidRDefault="000C3222" w:rsidP="000C3222">
      <w:pPr>
        <w:pStyle w:val="PURBody-Indented"/>
        <w:rPr>
          <w:lang w:val="es-ES"/>
        </w:rPr>
      </w:pPr>
      <w:r w:rsidRPr="00492632">
        <w:rPr>
          <w:lang w:val="es-ES"/>
        </w:rPr>
        <w:t xml:space="preserve">Debe adquirir una SAL de Servicios de Administración de Derechos de Active </w:t>
      </w:r>
      <w:proofErr w:type="spellStart"/>
      <w:r w:rsidRPr="00492632">
        <w:rPr>
          <w:lang w:val="es-ES"/>
        </w:rPr>
        <w:t>Directory</w:t>
      </w:r>
      <w:proofErr w:type="spellEnd"/>
      <w:r w:rsidRPr="00492632">
        <w:rPr>
          <w:lang w:val="es-ES"/>
        </w:rPr>
        <w:t xml:space="preserve"> de Windows Server 2012 R2 para cada Cuenta de Usuario a través de la cual un usuario obtiene acceso de forma directa o indirecta a la funcionalidad Servicios de Administración de Derechos de Active </w:t>
      </w:r>
      <w:proofErr w:type="spellStart"/>
      <w:r w:rsidRPr="00492632">
        <w:rPr>
          <w:lang w:val="es-ES"/>
        </w:rPr>
        <w:t>Directory</w:t>
      </w:r>
      <w:proofErr w:type="spellEnd"/>
      <w:r w:rsidRPr="00492632">
        <w:rPr>
          <w:lang w:val="es-ES"/>
        </w:rPr>
        <w:t xml:space="preserve"> de Windows Server 2012 R2.</w:t>
      </w:r>
    </w:p>
    <w:p w14:paraId="7FDCF2A8" w14:textId="7A625E57" w:rsidR="000C3222" w:rsidRPr="00492632" w:rsidRDefault="000C3222" w:rsidP="000C3222">
      <w:pPr>
        <w:pStyle w:val="PURBlueStrong-Indented"/>
        <w:rPr>
          <w:lang w:val="es-ES"/>
        </w:rPr>
      </w:pPr>
      <w:r w:rsidRPr="00492632">
        <w:rPr>
          <w:lang w:val="es-ES"/>
        </w:rPr>
        <w:t>Validación</w:t>
      </w:r>
    </w:p>
    <w:p w14:paraId="5A56247F" w14:textId="3540ED4B" w:rsidR="000C3222" w:rsidRPr="00492632" w:rsidRDefault="000C3222" w:rsidP="000C3222">
      <w:pPr>
        <w:pStyle w:val="PURBody-Indented"/>
        <w:rPr>
          <w:lang w:val="es-ES"/>
        </w:rPr>
      </w:pPr>
      <w:r w:rsidRPr="00492632">
        <w:rPr>
          <w:lang w:val="es-ES"/>
        </w:rPr>
        <w:t xml:space="preserve">De vez en cuando, el software actualizará o requerirá la descarga de la característica de validación del software. La validación verifica que el software se haya activado y que se haya licenciado correctamente. La validación también permite utilizar algunas características del software u obtener ventajas adicionales. Para obtener más información, consulte </w:t>
      </w:r>
      <w:hyperlink r:id="rId143">
        <w:r w:rsidRPr="00492632">
          <w:rPr>
            <w:color w:val="00467F"/>
            <w:u w:val="single"/>
            <w:lang w:val="es-ES"/>
          </w:rPr>
          <w:t>http://go.microsoft.com/fwlink/?linkid=39157</w:t>
        </w:r>
      </w:hyperlink>
      <w:r w:rsidRPr="00492632">
        <w:rPr>
          <w:lang w:val="es-ES"/>
        </w:rPr>
        <w:t>.</w:t>
      </w:r>
    </w:p>
    <w:p w14:paraId="35C2F394" w14:textId="62797BDA" w:rsidR="000C3222" w:rsidRPr="00492632" w:rsidRDefault="000C3222" w:rsidP="001B444C">
      <w:pPr>
        <w:pStyle w:val="PURBody-Indented"/>
        <w:keepNext/>
        <w:keepLines/>
        <w:ind w:left="274"/>
        <w:rPr>
          <w:lang w:val="es-ES"/>
        </w:rPr>
      </w:pPr>
      <w:r w:rsidRPr="00492632">
        <w:rPr>
          <w:lang w:val="es-ES"/>
        </w:rPr>
        <w:t xml:space="preserve">Mientras se compruebe la validación, el software enviará información a Microsoft sobre el software y el dispositivo. Esta información incluye la versión y la clave de producto del software, así como la dirección de protocolo de Internet del dispositivo. Microsoft no utiliza la información para identificarlo ni ponerse en contacto con usted, excepto que Microsoft pueda utilizar y compartir la información para evitar un uso malicioso del software. AL UTILIZAR EL SOFTWARE, AUTORIZA LA TRANSMISIÓN DE ESTA INFORMACIÓN. Para obtener más información sobre la validación y lo que se envía durante una comprobación de validación, consulte </w:t>
      </w:r>
      <w:hyperlink r:id="rId144">
        <w:r w:rsidRPr="00492632">
          <w:rPr>
            <w:color w:val="00467F"/>
            <w:u w:val="single"/>
            <w:lang w:val="es-ES"/>
          </w:rPr>
          <w:t>http://go.microsoft.com/fwlink/?linkid=96551</w:t>
        </w:r>
      </w:hyperlink>
      <w:r w:rsidRPr="00492632">
        <w:rPr>
          <w:lang w:val="es-ES"/>
        </w:rPr>
        <w:t>.</w:t>
      </w:r>
    </w:p>
    <w:p w14:paraId="13074DA2" w14:textId="619BCCDF" w:rsidR="000C3222" w:rsidRDefault="000C3222" w:rsidP="000C3222">
      <w:pPr>
        <w:pStyle w:val="PURBody-Indented"/>
      </w:pPr>
      <w:r w:rsidRPr="00492632">
        <w:rPr>
          <w:lang w:val="es-ES"/>
        </w:rPr>
        <w:t xml:space="preserve">Si el software no tiene una licencia adecuada, el funcionamiento de éste puede verse afectado. </w:t>
      </w:r>
      <w:proofErr w:type="spellStart"/>
      <w:r>
        <w:t>Por</w:t>
      </w:r>
      <w:proofErr w:type="spellEnd"/>
      <w:r>
        <w:t xml:space="preserve"> </w:t>
      </w:r>
      <w:proofErr w:type="spellStart"/>
      <w:r>
        <w:t>ejemplo</w:t>
      </w:r>
      <w:proofErr w:type="spellEnd"/>
      <w:r>
        <w:t xml:space="preserve">, </w:t>
      </w:r>
      <w:proofErr w:type="spellStart"/>
      <w:r>
        <w:t>puede</w:t>
      </w:r>
      <w:proofErr w:type="spellEnd"/>
      <w:r>
        <w:t>:</w:t>
      </w:r>
    </w:p>
    <w:p w14:paraId="1A3A03AA" w14:textId="3836C385" w:rsidR="000C3222" w:rsidRDefault="000C3222" w:rsidP="003B5A77">
      <w:pPr>
        <w:pStyle w:val="PURBullet-Indented"/>
        <w:numPr>
          <w:ilvl w:val="0"/>
          <w:numId w:val="17"/>
        </w:numPr>
      </w:pPr>
      <w:proofErr w:type="spellStart"/>
      <w:r>
        <w:t>necesitar</w:t>
      </w:r>
      <w:proofErr w:type="spellEnd"/>
      <w:r>
        <w:t xml:space="preserve"> </w:t>
      </w:r>
      <w:proofErr w:type="spellStart"/>
      <w:r>
        <w:t>reactivar</w:t>
      </w:r>
      <w:proofErr w:type="spellEnd"/>
      <w:r>
        <w:t xml:space="preserve"> el software o</w:t>
      </w:r>
    </w:p>
    <w:p w14:paraId="3EAB52FF" w14:textId="613FD799" w:rsidR="000C3222" w:rsidRPr="00492632" w:rsidRDefault="000C3222" w:rsidP="003B5A77">
      <w:pPr>
        <w:pStyle w:val="PURBullet-Indented"/>
        <w:numPr>
          <w:ilvl w:val="0"/>
          <w:numId w:val="17"/>
        </w:numPr>
        <w:rPr>
          <w:lang w:val="es-ES"/>
        </w:rPr>
      </w:pPr>
      <w:r w:rsidRPr="00492632">
        <w:rPr>
          <w:lang w:val="es-ES"/>
        </w:rPr>
        <w:t>recibir recordatorios para obtener una copia con licencia adecuada del software;</w:t>
      </w:r>
    </w:p>
    <w:p w14:paraId="4D9BC9FE" w14:textId="302FF07D" w:rsidR="000C3222" w:rsidRPr="00492632" w:rsidRDefault="000C3222" w:rsidP="000C3222">
      <w:pPr>
        <w:pStyle w:val="PURBody-Indented"/>
        <w:rPr>
          <w:lang w:val="es-ES"/>
        </w:rPr>
      </w:pPr>
      <w:proofErr w:type="gramStart"/>
      <w:r w:rsidRPr="00492632">
        <w:rPr>
          <w:lang w:val="es-ES"/>
        </w:rPr>
        <w:t>o</w:t>
      </w:r>
      <w:proofErr w:type="gramEnd"/>
      <w:r w:rsidRPr="00492632">
        <w:rPr>
          <w:lang w:val="es-ES"/>
        </w:rPr>
        <w:t xml:space="preserve"> es posible que no pueda obtener determinadas actualizaciones o mejoras de Microsoft.</w:t>
      </w:r>
    </w:p>
    <w:p w14:paraId="6CA0E871" w14:textId="316E8BBC" w:rsidR="000C3222" w:rsidRPr="00492632" w:rsidRDefault="000C3222" w:rsidP="000C3222">
      <w:pPr>
        <w:pStyle w:val="PURBody-Indented"/>
        <w:rPr>
          <w:lang w:val="es-ES"/>
        </w:rPr>
      </w:pPr>
      <w:r w:rsidRPr="00492632">
        <w:rPr>
          <w:lang w:val="es-ES"/>
        </w:rPr>
        <w:t xml:space="preserve">Sólo puede obtener actualizaciones de software de Microsoft o de fuentes autorizadas. Para obtener más información sobre cómo obtener actualizaciones de fuentes autorizadas, consulte </w:t>
      </w:r>
      <w:hyperlink r:id="rId145">
        <w:r w:rsidRPr="00492632">
          <w:rPr>
            <w:color w:val="00467F"/>
            <w:u w:val="single"/>
            <w:lang w:val="es-ES"/>
          </w:rPr>
          <w:t>http://go.microsoft.com/fwlink/?linkid=96552</w:t>
        </w:r>
      </w:hyperlink>
      <w:r w:rsidRPr="00492632">
        <w:rPr>
          <w:lang w:val="es-ES"/>
        </w:rPr>
        <w:t>.</w:t>
      </w:r>
    </w:p>
    <w:p w14:paraId="740228B7" w14:textId="320238FB" w:rsidR="000C3222" w:rsidRPr="00492632" w:rsidRDefault="000C3222" w:rsidP="000C3222">
      <w:pPr>
        <w:pStyle w:val="PURBlueStrong-Indented"/>
        <w:rPr>
          <w:lang w:val="es-ES"/>
        </w:rPr>
      </w:pPr>
      <w:r w:rsidRPr="00492632">
        <w:rPr>
          <w:lang w:val="es-ES"/>
        </w:rPr>
        <w:t>Tecnología de Almacenamiento de Datos</w:t>
      </w:r>
    </w:p>
    <w:p w14:paraId="11E0E374" w14:textId="28600052" w:rsidR="000C3222" w:rsidRPr="00492632" w:rsidRDefault="000C3222" w:rsidP="000C3222">
      <w:pPr>
        <w:pStyle w:val="PURBody-Indented"/>
        <w:rPr>
          <w:lang w:val="es-ES"/>
        </w:rPr>
      </w:pPr>
      <w:r w:rsidRPr="00492632">
        <w:rPr>
          <w:lang w:val="es-ES"/>
        </w:rPr>
        <w:t xml:space="preserve">El software de servidor puede incluir la tecnología de almacenamiento de datos denominada Windows </w:t>
      </w:r>
      <w:proofErr w:type="spellStart"/>
      <w:r w:rsidRPr="00492632">
        <w:rPr>
          <w:lang w:val="es-ES"/>
        </w:rPr>
        <w:t>Internal</w:t>
      </w:r>
      <w:proofErr w:type="spellEnd"/>
      <w:r w:rsidRPr="00492632">
        <w:rPr>
          <w:lang w:val="es-ES"/>
        </w:rPr>
        <w:t xml:space="preserve"> </w:t>
      </w:r>
      <w:proofErr w:type="spellStart"/>
      <w:r w:rsidRPr="00492632">
        <w:rPr>
          <w:lang w:val="es-ES"/>
        </w:rPr>
        <w:t>Database</w:t>
      </w:r>
      <w:proofErr w:type="spellEnd"/>
      <w:r w:rsidRPr="00492632">
        <w:rPr>
          <w:lang w:val="es-ES"/>
        </w:rPr>
        <w:t xml:space="preserve"> o Microsoft SQL Server Desktop </w:t>
      </w:r>
      <w:proofErr w:type="spellStart"/>
      <w:r w:rsidRPr="00492632">
        <w:rPr>
          <w:lang w:val="es-ES"/>
        </w:rPr>
        <w:t>Engine</w:t>
      </w:r>
      <w:proofErr w:type="spellEnd"/>
      <w:r w:rsidRPr="00492632">
        <w:rPr>
          <w:lang w:val="es-ES"/>
        </w:rPr>
        <w:t xml:space="preserve"> para Windows. Los componentes del software de servidor utilizan estas tecnologías para almacenar datos. De lo contrario, no podrá utilizar ni acceder a estas tecnologías en virtud de estos Derechos de Uso de los Productos.</w:t>
      </w:r>
    </w:p>
    <w:p w14:paraId="77551792" w14:textId="02F83E93" w:rsidR="009950B2" w:rsidRPr="00492632" w:rsidRDefault="00E441CE" w:rsidP="00804A06">
      <w:pPr>
        <w:keepLines/>
        <w:spacing w:before="240" w:after="240"/>
        <w:jc w:val="right"/>
        <w:rPr>
          <w:rFonts w:ascii="Arial Narrow" w:hAnsi="Arial Narrow"/>
          <w:color w:val="00467F"/>
          <w:sz w:val="16"/>
          <w:u w:val="single"/>
          <w:lang w:val="es-ES"/>
        </w:rPr>
      </w:pPr>
      <w:hyperlink w:anchor="TOC" w:history="1">
        <w:r w:rsidR="004F2495" w:rsidRPr="00492632">
          <w:rPr>
            <w:rFonts w:ascii="Arial Narrow" w:hAnsi="Arial Narrow"/>
            <w:color w:val="00467F"/>
            <w:sz w:val="16"/>
            <w:u w:val="single"/>
            <w:lang w:val="es-ES"/>
          </w:rPr>
          <w:t>Tabla de Contenidos</w:t>
        </w:r>
      </w:hyperlink>
      <w:r w:rsidR="004F2495" w:rsidRPr="00492632">
        <w:rPr>
          <w:sz w:val="18"/>
          <w:lang w:val="es-ES"/>
        </w:rPr>
        <w:t xml:space="preserve"> / </w:t>
      </w:r>
      <w:bookmarkStart w:id="298" w:name="_Toc299519114"/>
      <w:bookmarkStart w:id="299" w:name="_Toc299524978"/>
      <w:bookmarkStart w:id="300" w:name="_Toc299531546"/>
      <w:bookmarkStart w:id="301" w:name="_Toc299531870"/>
      <w:r w:rsidR="00804A06">
        <w:fldChar w:fldCharType="begin"/>
      </w:r>
      <w:r w:rsidR="00804A06" w:rsidRPr="00804A06">
        <w:rPr>
          <w:lang w:val="es-ES"/>
        </w:rPr>
        <w:instrText>HYPERLINK  \l "UniversalTerms"</w:instrText>
      </w:r>
      <w:r w:rsidR="00804A06">
        <w:fldChar w:fldCharType="separate"/>
      </w:r>
      <w:r w:rsidR="00804A06" w:rsidRPr="00492632">
        <w:rPr>
          <w:rStyle w:val="Hyperlink"/>
          <w:rFonts w:ascii="Arial Narrow" w:hAnsi="Arial Narrow"/>
          <w:sz w:val="16"/>
          <w:lang w:val="es-ES"/>
        </w:rPr>
        <w:t>Términos de Licencia Universales</w:t>
      </w:r>
      <w:r w:rsidR="00804A06">
        <w:rPr>
          <w:rStyle w:val="Hyperlink"/>
          <w:rFonts w:ascii="Arial Narrow" w:hAnsi="Arial Narrow"/>
          <w:sz w:val="16"/>
        </w:rPr>
        <w:fldChar w:fldCharType="end"/>
      </w:r>
    </w:p>
    <w:p w14:paraId="72698C20" w14:textId="77777777" w:rsidR="009950B2" w:rsidRPr="00492632" w:rsidRDefault="009950B2" w:rsidP="00CD6E9D">
      <w:pPr>
        <w:pStyle w:val="PURSectionHeading"/>
        <w:rPr>
          <w:lang w:val="es-ES"/>
        </w:rPr>
      </w:pPr>
      <w:bookmarkStart w:id="302" w:name="_Toc346536848"/>
      <w:bookmarkStart w:id="303" w:name="Per_Core"/>
      <w:bookmarkEnd w:id="52"/>
    </w:p>
    <w:p w14:paraId="5437CE82" w14:textId="77777777" w:rsidR="00423D30" w:rsidRPr="00492632" w:rsidRDefault="00423D30" w:rsidP="00A50403">
      <w:pPr>
        <w:pStyle w:val="PURSectionHeading"/>
        <w:rPr>
          <w:lang w:val="es-ES"/>
        </w:rPr>
        <w:sectPr w:rsidR="00423D30" w:rsidRPr="00492632" w:rsidSect="00EB082B">
          <w:footerReference w:type="default" r:id="rId146"/>
          <w:type w:val="continuous"/>
          <w:pgSz w:w="12240" w:h="15840" w:code="1"/>
          <w:pgMar w:top="1170" w:right="720" w:bottom="720" w:left="720" w:header="432" w:footer="288" w:gutter="0"/>
          <w:cols w:space="360"/>
          <w:docGrid w:linePitch="360"/>
        </w:sectPr>
      </w:pPr>
    </w:p>
    <w:p w14:paraId="65A4390D" w14:textId="1C11D01C" w:rsidR="000C3222" w:rsidRPr="006250BD" w:rsidRDefault="003C1827" w:rsidP="00355CD5">
      <w:pPr>
        <w:pStyle w:val="PURSectionHeading"/>
        <w:rPr>
          <w:lang w:val="es-ES"/>
        </w:rPr>
        <w:sectPr w:rsidR="000C3222" w:rsidRPr="006250BD" w:rsidSect="00EB082B">
          <w:footerReference w:type="default" r:id="rId147"/>
          <w:pgSz w:w="12240" w:h="15840" w:code="1"/>
          <w:pgMar w:top="1170" w:right="720" w:bottom="720" w:left="720" w:header="432" w:footer="288" w:gutter="0"/>
          <w:cols w:space="360"/>
          <w:docGrid w:linePitch="360"/>
        </w:sectPr>
      </w:pPr>
      <w:bookmarkStart w:id="304" w:name="_Toc339280315"/>
      <w:bookmarkStart w:id="305" w:name="_Toc363552786"/>
      <w:bookmarkStart w:id="306" w:name="_Toc378682251"/>
      <w:bookmarkStart w:id="307" w:name="_Toc371268263"/>
      <w:bookmarkStart w:id="308" w:name="_Toc379278467"/>
      <w:bookmarkStart w:id="309" w:name="_Toc428366897"/>
      <w:r w:rsidRPr="006250BD">
        <w:rPr>
          <w:lang w:val="es-ES"/>
        </w:rPr>
        <w:lastRenderedPageBreak/>
        <w:t>Modelo de Licencia Por Núcleo</w:t>
      </w:r>
      <w:bookmarkEnd w:id="302"/>
      <w:bookmarkEnd w:id="304"/>
      <w:bookmarkEnd w:id="305"/>
      <w:bookmarkEnd w:id="306"/>
      <w:bookmarkEnd w:id="307"/>
      <w:bookmarkEnd w:id="308"/>
      <w:bookmarkEnd w:id="309"/>
    </w:p>
    <w:p w14:paraId="74F227D9" w14:textId="77777777" w:rsidR="00166454" w:rsidRDefault="008941DE">
      <w:pPr>
        <w:pStyle w:val="TOC2"/>
        <w:rPr>
          <w:noProof/>
          <w:color w:val="auto"/>
          <w:sz w:val="22"/>
          <w:lang w:eastAsia="ja-JP"/>
        </w:rPr>
      </w:pPr>
      <w:r>
        <w:lastRenderedPageBreak/>
        <w:fldChar w:fldCharType="begin"/>
      </w:r>
      <w:r>
        <w:instrText xml:space="preserve"> TOC \b Per_Core \h \z \t "PUR Product Name,2" </w:instrText>
      </w:r>
      <w:r>
        <w:fldChar w:fldCharType="separate"/>
      </w:r>
      <w:hyperlink w:anchor="_Toc428366847" w:history="1">
        <w:r w:rsidR="00166454" w:rsidRPr="00CC793C">
          <w:rPr>
            <w:rStyle w:val="Hyperlink"/>
            <w:noProof/>
            <w:lang w:val="es-ES"/>
          </w:rPr>
          <w:t>BizTalk Server 2013 R2 Enterprise</w:t>
        </w:r>
        <w:r w:rsidR="00166454">
          <w:rPr>
            <w:noProof/>
            <w:webHidden/>
          </w:rPr>
          <w:tab/>
        </w:r>
        <w:r w:rsidR="00166454">
          <w:rPr>
            <w:noProof/>
            <w:webHidden/>
          </w:rPr>
          <w:fldChar w:fldCharType="begin"/>
        </w:r>
        <w:r w:rsidR="00166454">
          <w:rPr>
            <w:noProof/>
            <w:webHidden/>
          </w:rPr>
          <w:instrText xml:space="preserve"> PAGEREF _Toc428366847 \h </w:instrText>
        </w:r>
        <w:r w:rsidR="00166454">
          <w:rPr>
            <w:noProof/>
            <w:webHidden/>
          </w:rPr>
        </w:r>
        <w:r w:rsidR="00166454">
          <w:rPr>
            <w:noProof/>
            <w:webHidden/>
          </w:rPr>
          <w:fldChar w:fldCharType="separate"/>
        </w:r>
        <w:r w:rsidR="00166454">
          <w:rPr>
            <w:noProof/>
            <w:webHidden/>
          </w:rPr>
          <w:t>27</w:t>
        </w:r>
        <w:r w:rsidR="00166454">
          <w:rPr>
            <w:noProof/>
            <w:webHidden/>
          </w:rPr>
          <w:fldChar w:fldCharType="end"/>
        </w:r>
      </w:hyperlink>
    </w:p>
    <w:p w14:paraId="08EF9716" w14:textId="77777777" w:rsidR="00166454" w:rsidRDefault="00E441CE">
      <w:pPr>
        <w:pStyle w:val="TOC2"/>
        <w:rPr>
          <w:noProof/>
          <w:color w:val="auto"/>
          <w:sz w:val="22"/>
          <w:lang w:eastAsia="ja-JP"/>
        </w:rPr>
      </w:pPr>
      <w:hyperlink w:anchor="_Toc428366848" w:history="1">
        <w:r w:rsidR="00166454" w:rsidRPr="00CC793C">
          <w:rPr>
            <w:rStyle w:val="Hyperlink"/>
            <w:noProof/>
            <w:lang w:val="es-ES"/>
          </w:rPr>
          <w:t>BizTalk Server 2013 R2 Standard</w:t>
        </w:r>
        <w:r w:rsidR="00166454">
          <w:rPr>
            <w:noProof/>
            <w:webHidden/>
          </w:rPr>
          <w:tab/>
        </w:r>
        <w:r w:rsidR="00166454">
          <w:rPr>
            <w:noProof/>
            <w:webHidden/>
          </w:rPr>
          <w:fldChar w:fldCharType="begin"/>
        </w:r>
        <w:r w:rsidR="00166454">
          <w:rPr>
            <w:noProof/>
            <w:webHidden/>
          </w:rPr>
          <w:instrText xml:space="preserve"> PAGEREF _Toc428366848 \h </w:instrText>
        </w:r>
        <w:r w:rsidR="00166454">
          <w:rPr>
            <w:noProof/>
            <w:webHidden/>
          </w:rPr>
        </w:r>
        <w:r w:rsidR="00166454">
          <w:rPr>
            <w:noProof/>
            <w:webHidden/>
          </w:rPr>
          <w:fldChar w:fldCharType="separate"/>
        </w:r>
        <w:r w:rsidR="00166454">
          <w:rPr>
            <w:noProof/>
            <w:webHidden/>
          </w:rPr>
          <w:t>28</w:t>
        </w:r>
        <w:r w:rsidR="00166454">
          <w:rPr>
            <w:noProof/>
            <w:webHidden/>
          </w:rPr>
          <w:fldChar w:fldCharType="end"/>
        </w:r>
      </w:hyperlink>
    </w:p>
    <w:p w14:paraId="6A83E628" w14:textId="77777777" w:rsidR="00166454" w:rsidRDefault="00E441CE">
      <w:pPr>
        <w:pStyle w:val="TOC2"/>
        <w:rPr>
          <w:noProof/>
          <w:color w:val="auto"/>
          <w:sz w:val="22"/>
          <w:lang w:eastAsia="ja-JP"/>
        </w:rPr>
      </w:pPr>
      <w:hyperlink w:anchor="_Toc428366849" w:history="1">
        <w:r w:rsidR="00166454" w:rsidRPr="00CC793C">
          <w:rPr>
            <w:rStyle w:val="Hyperlink"/>
            <w:noProof/>
            <w:lang w:val="es-ES"/>
          </w:rPr>
          <w:t>BizTalk Server 2013 R2 Branch</w:t>
        </w:r>
        <w:r w:rsidR="00166454">
          <w:rPr>
            <w:noProof/>
            <w:webHidden/>
          </w:rPr>
          <w:tab/>
        </w:r>
        <w:r w:rsidR="00166454">
          <w:rPr>
            <w:noProof/>
            <w:webHidden/>
          </w:rPr>
          <w:fldChar w:fldCharType="begin"/>
        </w:r>
        <w:r w:rsidR="00166454">
          <w:rPr>
            <w:noProof/>
            <w:webHidden/>
          </w:rPr>
          <w:instrText xml:space="preserve"> PAGEREF _Toc428366849 \h </w:instrText>
        </w:r>
        <w:r w:rsidR="00166454">
          <w:rPr>
            <w:noProof/>
            <w:webHidden/>
          </w:rPr>
        </w:r>
        <w:r w:rsidR="00166454">
          <w:rPr>
            <w:noProof/>
            <w:webHidden/>
          </w:rPr>
          <w:fldChar w:fldCharType="separate"/>
        </w:r>
        <w:r w:rsidR="00166454">
          <w:rPr>
            <w:noProof/>
            <w:webHidden/>
          </w:rPr>
          <w:t>28</w:t>
        </w:r>
        <w:r w:rsidR="00166454">
          <w:rPr>
            <w:noProof/>
            <w:webHidden/>
          </w:rPr>
          <w:fldChar w:fldCharType="end"/>
        </w:r>
      </w:hyperlink>
    </w:p>
    <w:p w14:paraId="61216B17" w14:textId="77777777" w:rsidR="00166454" w:rsidRDefault="00E441CE">
      <w:pPr>
        <w:pStyle w:val="TOC2"/>
        <w:rPr>
          <w:noProof/>
          <w:color w:val="auto"/>
          <w:sz w:val="22"/>
          <w:lang w:eastAsia="ja-JP"/>
        </w:rPr>
      </w:pPr>
      <w:hyperlink w:anchor="_Toc428366850" w:history="1">
        <w:r w:rsidR="00166454" w:rsidRPr="00CC793C">
          <w:rPr>
            <w:rStyle w:val="Hyperlink"/>
            <w:noProof/>
            <w:lang w:val="fr-FR"/>
          </w:rPr>
          <w:t>Microsoft Dynamics AX 2012 R3 Standard Commerce Server Core</w:t>
        </w:r>
        <w:r w:rsidR="00166454">
          <w:rPr>
            <w:noProof/>
            <w:webHidden/>
          </w:rPr>
          <w:tab/>
        </w:r>
        <w:r w:rsidR="00166454">
          <w:rPr>
            <w:noProof/>
            <w:webHidden/>
          </w:rPr>
          <w:fldChar w:fldCharType="begin"/>
        </w:r>
        <w:r w:rsidR="00166454">
          <w:rPr>
            <w:noProof/>
            <w:webHidden/>
          </w:rPr>
          <w:instrText xml:space="preserve"> PAGEREF _Toc428366850 \h </w:instrText>
        </w:r>
        <w:r w:rsidR="00166454">
          <w:rPr>
            <w:noProof/>
            <w:webHidden/>
          </w:rPr>
        </w:r>
        <w:r w:rsidR="00166454">
          <w:rPr>
            <w:noProof/>
            <w:webHidden/>
          </w:rPr>
          <w:fldChar w:fldCharType="separate"/>
        </w:r>
        <w:r w:rsidR="00166454">
          <w:rPr>
            <w:noProof/>
            <w:webHidden/>
          </w:rPr>
          <w:t>29</w:t>
        </w:r>
        <w:r w:rsidR="00166454">
          <w:rPr>
            <w:noProof/>
            <w:webHidden/>
          </w:rPr>
          <w:fldChar w:fldCharType="end"/>
        </w:r>
      </w:hyperlink>
    </w:p>
    <w:p w14:paraId="5A163409" w14:textId="77777777" w:rsidR="00166454" w:rsidRDefault="00E441CE">
      <w:pPr>
        <w:pStyle w:val="TOC2"/>
        <w:rPr>
          <w:noProof/>
          <w:color w:val="auto"/>
          <w:sz w:val="22"/>
          <w:lang w:eastAsia="ja-JP"/>
        </w:rPr>
      </w:pPr>
      <w:hyperlink w:anchor="_Toc428366851" w:history="1">
        <w:r w:rsidR="00166454" w:rsidRPr="00CC793C">
          <w:rPr>
            <w:rStyle w:val="Hyperlink"/>
            <w:noProof/>
            <w:lang w:val="es-ES"/>
          </w:rPr>
          <w:t>SQL Server 2014 Enterprise Core</w:t>
        </w:r>
        <w:r w:rsidR="00166454">
          <w:rPr>
            <w:noProof/>
            <w:webHidden/>
          </w:rPr>
          <w:tab/>
        </w:r>
        <w:r w:rsidR="00166454">
          <w:rPr>
            <w:noProof/>
            <w:webHidden/>
          </w:rPr>
          <w:fldChar w:fldCharType="begin"/>
        </w:r>
        <w:r w:rsidR="00166454">
          <w:rPr>
            <w:noProof/>
            <w:webHidden/>
          </w:rPr>
          <w:instrText xml:space="preserve"> PAGEREF _Toc428366851 \h </w:instrText>
        </w:r>
        <w:r w:rsidR="00166454">
          <w:rPr>
            <w:noProof/>
            <w:webHidden/>
          </w:rPr>
        </w:r>
        <w:r w:rsidR="00166454">
          <w:rPr>
            <w:noProof/>
            <w:webHidden/>
          </w:rPr>
          <w:fldChar w:fldCharType="separate"/>
        </w:r>
        <w:r w:rsidR="00166454">
          <w:rPr>
            <w:noProof/>
            <w:webHidden/>
          </w:rPr>
          <w:t>29</w:t>
        </w:r>
        <w:r w:rsidR="00166454">
          <w:rPr>
            <w:noProof/>
            <w:webHidden/>
          </w:rPr>
          <w:fldChar w:fldCharType="end"/>
        </w:r>
      </w:hyperlink>
    </w:p>
    <w:p w14:paraId="20D71F94" w14:textId="77777777" w:rsidR="00166454" w:rsidRDefault="00E441CE">
      <w:pPr>
        <w:pStyle w:val="TOC2"/>
        <w:rPr>
          <w:noProof/>
          <w:color w:val="auto"/>
          <w:sz w:val="22"/>
          <w:lang w:eastAsia="ja-JP"/>
        </w:rPr>
      </w:pPr>
      <w:hyperlink w:anchor="_Toc428366852" w:history="1">
        <w:r w:rsidR="00166454" w:rsidRPr="00CC793C">
          <w:rPr>
            <w:rStyle w:val="Hyperlink"/>
            <w:noProof/>
            <w:lang w:val="es-ES"/>
          </w:rPr>
          <w:t>SQL Server 2014 Standard Core</w:t>
        </w:r>
        <w:r w:rsidR="00166454">
          <w:rPr>
            <w:noProof/>
            <w:webHidden/>
          </w:rPr>
          <w:tab/>
        </w:r>
        <w:r w:rsidR="00166454">
          <w:rPr>
            <w:noProof/>
            <w:webHidden/>
          </w:rPr>
          <w:fldChar w:fldCharType="begin"/>
        </w:r>
        <w:r w:rsidR="00166454">
          <w:rPr>
            <w:noProof/>
            <w:webHidden/>
          </w:rPr>
          <w:instrText xml:space="preserve"> PAGEREF _Toc428366852 \h </w:instrText>
        </w:r>
        <w:r w:rsidR="00166454">
          <w:rPr>
            <w:noProof/>
            <w:webHidden/>
          </w:rPr>
        </w:r>
        <w:r w:rsidR="00166454">
          <w:rPr>
            <w:noProof/>
            <w:webHidden/>
          </w:rPr>
          <w:fldChar w:fldCharType="separate"/>
        </w:r>
        <w:r w:rsidR="00166454">
          <w:rPr>
            <w:noProof/>
            <w:webHidden/>
          </w:rPr>
          <w:t>29</w:t>
        </w:r>
        <w:r w:rsidR="00166454">
          <w:rPr>
            <w:noProof/>
            <w:webHidden/>
          </w:rPr>
          <w:fldChar w:fldCharType="end"/>
        </w:r>
      </w:hyperlink>
    </w:p>
    <w:p w14:paraId="77E3303A" w14:textId="77777777" w:rsidR="00166454" w:rsidRDefault="00E441CE">
      <w:pPr>
        <w:pStyle w:val="TOC2"/>
        <w:rPr>
          <w:noProof/>
          <w:color w:val="auto"/>
          <w:sz w:val="22"/>
          <w:lang w:eastAsia="ja-JP"/>
        </w:rPr>
      </w:pPr>
      <w:hyperlink w:anchor="_Toc428366853" w:history="1">
        <w:r w:rsidR="00166454" w:rsidRPr="00CC793C">
          <w:rPr>
            <w:rStyle w:val="Hyperlink"/>
            <w:noProof/>
            <w:lang w:val="es-ES"/>
          </w:rPr>
          <w:t>SQL Server 2014 Web Core</w:t>
        </w:r>
        <w:r w:rsidR="00166454">
          <w:rPr>
            <w:noProof/>
            <w:webHidden/>
          </w:rPr>
          <w:tab/>
        </w:r>
        <w:r w:rsidR="00166454">
          <w:rPr>
            <w:noProof/>
            <w:webHidden/>
          </w:rPr>
          <w:fldChar w:fldCharType="begin"/>
        </w:r>
        <w:r w:rsidR="00166454">
          <w:rPr>
            <w:noProof/>
            <w:webHidden/>
          </w:rPr>
          <w:instrText xml:space="preserve"> PAGEREF _Toc428366853 \h </w:instrText>
        </w:r>
        <w:r w:rsidR="00166454">
          <w:rPr>
            <w:noProof/>
            <w:webHidden/>
          </w:rPr>
        </w:r>
        <w:r w:rsidR="00166454">
          <w:rPr>
            <w:noProof/>
            <w:webHidden/>
          </w:rPr>
          <w:fldChar w:fldCharType="separate"/>
        </w:r>
        <w:r w:rsidR="00166454">
          <w:rPr>
            <w:noProof/>
            <w:webHidden/>
          </w:rPr>
          <w:t>30</w:t>
        </w:r>
        <w:r w:rsidR="00166454">
          <w:rPr>
            <w:noProof/>
            <w:webHidden/>
          </w:rPr>
          <w:fldChar w:fldCharType="end"/>
        </w:r>
      </w:hyperlink>
    </w:p>
    <w:p w14:paraId="37D7B73F" w14:textId="77777777" w:rsidR="008941DE" w:rsidRDefault="008941DE" w:rsidP="008941DE">
      <w:pPr>
        <w:pStyle w:val="TOC2"/>
        <w:sectPr w:rsidR="008941DE" w:rsidSect="00EB082B">
          <w:footerReference w:type="default" r:id="rId148"/>
          <w:type w:val="continuous"/>
          <w:pgSz w:w="12240" w:h="15840" w:code="1"/>
          <w:pgMar w:top="1170"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EB082B">
          <w:type w:val="continuous"/>
          <w:pgSz w:w="12240" w:h="15840" w:code="1"/>
          <w:pgMar w:top="1170" w:right="720" w:bottom="720" w:left="720" w:header="432" w:footer="288" w:gutter="0"/>
          <w:cols w:num="2" w:space="360"/>
          <w:docGrid w:linePitch="360"/>
        </w:sectPr>
      </w:pPr>
    </w:p>
    <w:p w14:paraId="56318C2E" w14:textId="77777777" w:rsidR="009950B2" w:rsidRDefault="009950B2" w:rsidP="00A50403">
      <w:pPr>
        <w:pStyle w:val="PURHeading1"/>
      </w:pPr>
    </w:p>
    <w:p w14:paraId="2642AF40" w14:textId="3D43919B" w:rsidR="000C3222" w:rsidRPr="00492632" w:rsidRDefault="000C3222" w:rsidP="000C3222">
      <w:pPr>
        <w:pStyle w:val="PURHeading1"/>
        <w:rPr>
          <w:lang w:val="es-ES"/>
        </w:rPr>
      </w:pPr>
      <w:r w:rsidRPr="00492632">
        <w:rPr>
          <w:lang w:val="es-ES"/>
        </w:rPr>
        <w:t xml:space="preserve">Términos Generales </w:t>
      </w:r>
    </w:p>
    <w:p w14:paraId="4CB30CF5" w14:textId="0338CBC9" w:rsidR="00041406" w:rsidRPr="00492632" w:rsidRDefault="00041406" w:rsidP="00041406">
      <w:pPr>
        <w:pStyle w:val="PURBody-Indented"/>
        <w:rPr>
          <w:lang w:val="es-ES"/>
        </w:rPr>
      </w:pPr>
      <w:r w:rsidRPr="00492632">
        <w:rPr>
          <w:lang w:val="es-ES"/>
        </w:rPr>
        <w:t xml:space="preserve">Existe un tipo de licencia de software: la licencia de núcleo. El número de licencias de núcleo necesarias varía. A continuación, se establecen los derechos que conlleva la adquisición correcta de cada licencia de servidor. Consulte </w:t>
      </w:r>
      <w:hyperlink w:anchor="UniversalTerms" w:history="1">
        <w:r w:rsidRPr="00492632">
          <w:rPr>
            <w:rStyle w:val="Hyperlink"/>
            <w:lang w:val="es-ES"/>
          </w:rPr>
          <w:t>Términos de Licencia Universales</w:t>
        </w:r>
      </w:hyperlink>
      <w:r w:rsidRPr="00492632">
        <w:rPr>
          <w:lang w:val="es-ES"/>
        </w:rPr>
        <w:t>, para los significados de “factor de núcleo”, “subproceso de hardware”, “instancia”, “OSE”, “núcleo físico”, “OSE físico”, “procesador físico”, “ejecutar una instancia”, “núcleo virtual” y “OSE virtual”.</w:t>
      </w:r>
    </w:p>
    <w:p w14:paraId="136960A6" w14:textId="77777777" w:rsidR="00282633" w:rsidRPr="00492632" w:rsidRDefault="00282633" w:rsidP="00282633">
      <w:pPr>
        <w:pStyle w:val="PURHeading2"/>
        <w:rPr>
          <w:lang w:val="es-ES"/>
        </w:rPr>
      </w:pPr>
      <w:r w:rsidRPr="00492632">
        <w:rPr>
          <w:lang w:val="es-ES"/>
        </w:rPr>
        <w:t>Cesión de licencia para un servidor</w:t>
      </w:r>
    </w:p>
    <w:p w14:paraId="4CAD8C95" w14:textId="6314F439" w:rsidR="00282633" w:rsidRPr="00492632" w:rsidRDefault="00282633" w:rsidP="00282633">
      <w:pPr>
        <w:pStyle w:val="PURBody-Indented"/>
        <w:rPr>
          <w:lang w:val="es-ES"/>
        </w:rPr>
      </w:pPr>
      <w:r w:rsidRPr="00492632">
        <w:rPr>
          <w:lang w:val="es-ES"/>
        </w:rPr>
        <w:t xml:space="preserve">Antes de ejecutar instancias del software de servidor en un servidor, debe determinar el número requerido de licencias y asignarlas </w:t>
      </w:r>
      <w:proofErr w:type="gramStart"/>
      <w:r w:rsidRPr="00492632">
        <w:rPr>
          <w:lang w:val="es-ES"/>
        </w:rPr>
        <w:t>a</w:t>
      </w:r>
      <w:proofErr w:type="gramEnd"/>
      <w:r w:rsidRPr="00492632">
        <w:rPr>
          <w:lang w:val="es-ES"/>
        </w:rPr>
        <w:t xml:space="preserve"> dicho servidor.</w:t>
      </w:r>
    </w:p>
    <w:p w14:paraId="38F70686" w14:textId="77777777" w:rsidR="00282633" w:rsidRPr="00492632" w:rsidRDefault="00282633" w:rsidP="00282633">
      <w:pPr>
        <w:pStyle w:val="PURBlueStrong-Indented"/>
        <w:rPr>
          <w:lang w:val="es-ES"/>
        </w:rPr>
      </w:pPr>
      <w:r w:rsidRPr="00492632">
        <w:rPr>
          <w:lang w:val="es-ES"/>
        </w:rPr>
        <w:t>Determinación del número de licencias necesarias</w:t>
      </w:r>
    </w:p>
    <w:p w14:paraId="77C206B6" w14:textId="77777777" w:rsidR="00282633" w:rsidRPr="00492632" w:rsidRDefault="00282633" w:rsidP="00282633">
      <w:pPr>
        <w:pStyle w:val="PURBody-Indented"/>
        <w:rPr>
          <w:b/>
          <w:lang w:val="es-ES"/>
        </w:rPr>
      </w:pPr>
      <w:r w:rsidRPr="00492632">
        <w:rPr>
          <w:lang w:val="es-ES"/>
        </w:rPr>
        <w:t>Tiene dos opciones de licencia:</w:t>
      </w:r>
    </w:p>
    <w:p w14:paraId="6988719F" w14:textId="1BFDF46F" w:rsidR="00282633" w:rsidRPr="00492632" w:rsidRDefault="00282633" w:rsidP="00282633">
      <w:pPr>
        <w:pStyle w:val="PURBody-Indented"/>
        <w:rPr>
          <w:lang w:val="es-ES"/>
        </w:rPr>
      </w:pPr>
      <w:r w:rsidRPr="00492632">
        <w:rPr>
          <w:b/>
          <w:lang w:val="es-ES"/>
        </w:rPr>
        <w:t>Núcleos Físicos en un Servidor.</w:t>
      </w:r>
      <w:r w:rsidRPr="00492632">
        <w:rPr>
          <w:lang w:val="es-ES"/>
        </w:rPr>
        <w:t xml:space="preserve"> Puede obtener una licencia basándose en todos los núcleos físicos en el servidor. Si elige esta opción, el número de licencias requerido es igual al número de núcleos físicos en el servidor multiplicado por el factor de núcleo aplicable ubicado en </w:t>
      </w:r>
      <w:hyperlink r:id="rId149" w:history="1">
        <w:r w:rsidRPr="00492632">
          <w:rPr>
            <w:rStyle w:val="Hyperlink"/>
            <w:rFonts w:cs="Arial"/>
            <w:szCs w:val="18"/>
            <w:lang w:val="es-ES"/>
          </w:rPr>
          <w:t>http://go.microsoft.com/fwlink/?LinkID=229882</w:t>
        </w:r>
      </w:hyperlink>
      <w:r w:rsidRPr="00492632">
        <w:rPr>
          <w:lang w:val="es-ES"/>
        </w:rPr>
        <w:t>.</w:t>
      </w:r>
    </w:p>
    <w:p w14:paraId="327BC431" w14:textId="06DA395D" w:rsidR="00282633" w:rsidRPr="00492632" w:rsidRDefault="00282633" w:rsidP="00282633">
      <w:pPr>
        <w:pStyle w:val="PURBody-Indented"/>
        <w:rPr>
          <w:lang w:val="es-ES"/>
        </w:rPr>
      </w:pPr>
      <w:r w:rsidRPr="00492632">
        <w:rPr>
          <w:b/>
          <w:lang w:val="es-ES"/>
        </w:rPr>
        <w:t>OSE Virtual individual.</w:t>
      </w:r>
      <w:r w:rsidRPr="00492632">
        <w:rPr>
          <w:lang w:val="es-ES"/>
        </w:rPr>
        <w:t xml:space="preserve"> Puede obtener una licencia basado en los </w:t>
      </w:r>
      <w:proofErr w:type="spellStart"/>
      <w:r w:rsidRPr="00492632">
        <w:rPr>
          <w:lang w:val="es-ES"/>
        </w:rPr>
        <w:t>OSEs</w:t>
      </w:r>
      <w:proofErr w:type="spellEnd"/>
      <w:r w:rsidRPr="00492632">
        <w:rPr>
          <w:lang w:val="es-ES"/>
        </w:rPr>
        <w:t xml:space="preserve"> virtuales dentro del servidor en el que ejecuta el software de servidor. Si elige esta opción, por cada OSE virtual en el que ejecuta el software de servidor necesita un número de licencias igual al número de núcleos virtuales en el OSE virtual, sujeto a un requisito mínimo de cuatro licencias por OSE virtual. Además, si cualquiera de estos núcleos virtuales en algún momento se asigna a más de un subproceso de hardware, necesita una licencia para cada subproceso de hardware adicional asignado a ese núcleo virtual. Esas licencias se contabilizan para el requisito mínimo de cuatro licencias por OSE virtual.</w:t>
      </w:r>
    </w:p>
    <w:p w14:paraId="74808281" w14:textId="77777777" w:rsidR="00EA48AA" w:rsidRPr="00492632" w:rsidRDefault="00EA48AA" w:rsidP="00EA48AA">
      <w:pPr>
        <w:pStyle w:val="PURHeading2"/>
        <w:rPr>
          <w:lang w:val="es-ES"/>
        </w:rPr>
      </w:pPr>
      <w:r w:rsidRPr="00492632">
        <w:rPr>
          <w:lang w:val="es-ES"/>
        </w:rPr>
        <w:t>Asignación del número de licencias necesario para el servidor</w:t>
      </w:r>
    </w:p>
    <w:p w14:paraId="011B8747" w14:textId="20814828" w:rsidR="00EA48AA" w:rsidRPr="00492632" w:rsidRDefault="00EA48AA" w:rsidP="00EA48AA">
      <w:pPr>
        <w:pStyle w:val="PURBody-Indented"/>
        <w:rPr>
          <w:rFonts w:eastAsia="MS Mincho" w:cs="Arial"/>
          <w:color w:val="404040"/>
          <w:szCs w:val="18"/>
          <w:lang w:val="es-ES"/>
        </w:rPr>
      </w:pPr>
      <w:r w:rsidRPr="00492632">
        <w:rPr>
          <w:lang w:val="es-ES"/>
        </w:rPr>
        <w:t>Después de determinar el número de licencias necesarias para un servidor, se debe ceder dicho número de licencias a dicho servidor. Tal servidor será el servidor con licencia para todas esas licencias. No podrá ceder la misma licencia a más de un servidor. Una partición o división de hardware se considera un servidor independiente.</w:t>
      </w:r>
    </w:p>
    <w:p w14:paraId="18215E60" w14:textId="69E14E62" w:rsidR="00EA48AA" w:rsidRPr="00492632" w:rsidRDefault="00EA48AA" w:rsidP="00EA48AA">
      <w:pPr>
        <w:pStyle w:val="PURBody-Indented"/>
        <w:rPr>
          <w:rFonts w:eastAsia="MS PGothic" w:cs="Arial"/>
          <w:color w:val="404040"/>
          <w:szCs w:val="18"/>
          <w:lang w:val="es-ES"/>
        </w:rPr>
      </w:pPr>
      <w:r w:rsidRPr="00492632">
        <w:rPr>
          <w:lang w:val="es-ES"/>
        </w:rPr>
        <w:t>Puede reasignar una licencia, pero no dentro del mismo mes calendario, salvo</w:t>
      </w:r>
      <w:r w:rsidRPr="00492632">
        <w:rPr>
          <w:rFonts w:eastAsia="MS PGothic" w:cs="Arial"/>
          <w:color w:val="404040"/>
          <w:szCs w:val="18"/>
          <w:lang w:val="es-ES"/>
        </w:rPr>
        <w:t xml:space="preserve"> si retira el servidor licenciado por causa de un error de hardware permanente. Si reasigna una licencia, el servidor al que la reasigne se convierte en el nuevo servidor licenciado para dicha licencia.</w:t>
      </w:r>
    </w:p>
    <w:p w14:paraId="27764A90" w14:textId="77777777" w:rsidR="00282633" w:rsidRPr="00492632" w:rsidRDefault="00282633" w:rsidP="00282633">
      <w:pPr>
        <w:pStyle w:val="PURHeading2"/>
        <w:rPr>
          <w:lang w:val="es-ES"/>
        </w:rPr>
      </w:pPr>
      <w:r w:rsidRPr="00492632">
        <w:rPr>
          <w:lang w:val="es-ES"/>
        </w:rPr>
        <w:t>Ejecución de instancias del software de servidor</w:t>
      </w:r>
    </w:p>
    <w:p w14:paraId="00174BA9" w14:textId="77777777" w:rsidR="00282633" w:rsidRPr="00492632" w:rsidRDefault="00282633" w:rsidP="00282633">
      <w:pPr>
        <w:pStyle w:val="PURBlueStrong-Indented"/>
        <w:rPr>
          <w:lang w:val="es-ES"/>
        </w:rPr>
      </w:pPr>
      <w:r w:rsidRPr="00492632">
        <w:rPr>
          <w:lang w:val="es-ES"/>
        </w:rPr>
        <w:t xml:space="preserve">lo siguiente se aplica a las ediciones </w:t>
      </w:r>
      <w:proofErr w:type="spellStart"/>
      <w:r w:rsidRPr="00492632">
        <w:rPr>
          <w:lang w:val="es-ES"/>
        </w:rPr>
        <w:t>enterprise</w:t>
      </w:r>
      <w:proofErr w:type="spellEnd"/>
      <w:r w:rsidRPr="00492632">
        <w:rPr>
          <w:lang w:val="es-ES"/>
        </w:rPr>
        <w:t xml:space="preserve"> de software de servidor</w:t>
      </w:r>
    </w:p>
    <w:p w14:paraId="18BE419A" w14:textId="77777777" w:rsidR="00282633" w:rsidRPr="00492632" w:rsidRDefault="00282633" w:rsidP="00282633">
      <w:pPr>
        <w:pStyle w:val="Heading4"/>
        <w:keepNext w:val="0"/>
        <w:keepLines w:val="0"/>
        <w:widowControl w:val="0"/>
        <w:spacing w:before="120" w:after="120"/>
        <w:ind w:left="270"/>
        <w:rPr>
          <w:rFonts w:ascii="Arial" w:eastAsia="Arial" w:hAnsi="Arial" w:cs="Arial"/>
          <w:b w:val="0"/>
          <w:bCs w:val="0"/>
          <w:color w:val="auto"/>
          <w:sz w:val="18"/>
          <w:lang w:val="es-ES"/>
        </w:rPr>
      </w:pPr>
      <w:r w:rsidRPr="00492632">
        <w:rPr>
          <w:rFonts w:ascii="Arial" w:eastAsia="Arial" w:hAnsi="Arial" w:cs="Arial"/>
          <w:b w:val="0"/>
          <w:bCs w:val="0"/>
          <w:i w:val="0"/>
          <w:iCs w:val="0"/>
          <w:color w:val="auto"/>
          <w:sz w:val="18"/>
          <w:lang w:val="es-ES"/>
        </w:rPr>
        <w:t>El derecho a ejecutar instancias del software de servidor depende de la opción elegida para determinar el número de licencias de software necesarias:</w:t>
      </w:r>
    </w:p>
    <w:p w14:paraId="55E7750E" w14:textId="392C72F8" w:rsidR="00282633" w:rsidRPr="00492632"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lang w:val="es-ES"/>
        </w:rPr>
      </w:pPr>
      <w:r w:rsidRPr="00492632">
        <w:rPr>
          <w:rFonts w:ascii="Arial" w:eastAsia="Arial" w:hAnsi="Arial" w:cs="Arial"/>
          <w:b w:val="0"/>
          <w:bCs w:val="0"/>
          <w:i w:val="0"/>
          <w:iCs w:val="0"/>
          <w:color w:val="auto"/>
          <w:sz w:val="18"/>
          <w:lang w:val="es-ES"/>
        </w:rPr>
        <w:t xml:space="preserve">Núcleos Físicos en un Servidor. Para cada servidor al que ha asignado el número necesario de licencias como se dispone en la sección “Núcleos Físicos en un Servidor” anterior, puede ejecutar en el servidor licenciado cualquier número de instancias del software de servidor en un OSE físico y en cualquier número de </w:t>
      </w:r>
      <w:proofErr w:type="spellStart"/>
      <w:r w:rsidRPr="00492632">
        <w:rPr>
          <w:rFonts w:ascii="Arial" w:eastAsia="Arial" w:hAnsi="Arial" w:cs="Arial"/>
          <w:b w:val="0"/>
          <w:bCs w:val="0"/>
          <w:i w:val="0"/>
          <w:iCs w:val="0"/>
          <w:color w:val="auto"/>
          <w:sz w:val="18"/>
          <w:lang w:val="es-ES"/>
        </w:rPr>
        <w:t>OSEs</w:t>
      </w:r>
      <w:proofErr w:type="spellEnd"/>
      <w:r w:rsidRPr="00492632">
        <w:rPr>
          <w:rFonts w:ascii="Arial" w:eastAsia="Arial" w:hAnsi="Arial" w:cs="Arial"/>
          <w:b w:val="0"/>
          <w:bCs w:val="0"/>
          <w:i w:val="0"/>
          <w:iCs w:val="0"/>
          <w:color w:val="auto"/>
          <w:sz w:val="18"/>
          <w:lang w:val="es-ES"/>
        </w:rPr>
        <w:t xml:space="preserve"> virtuales</w:t>
      </w:r>
    </w:p>
    <w:p w14:paraId="2B8285DA" w14:textId="77777777" w:rsidR="00282633"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lang w:val="es-ES"/>
        </w:rPr>
      </w:pPr>
      <w:r w:rsidRPr="00492632">
        <w:rPr>
          <w:rFonts w:ascii="Arial" w:eastAsia="Arial" w:hAnsi="Arial" w:cs="Arial"/>
          <w:b w:val="0"/>
          <w:bCs w:val="0"/>
          <w:i w:val="0"/>
          <w:iCs w:val="0"/>
          <w:color w:val="auto"/>
          <w:sz w:val="18"/>
          <w:lang w:val="es-ES"/>
        </w:rPr>
        <w:t>OSE Virtual individual. Para cada OSE virtual al que ha asignado el número necesario de licencias como se dispone en la sección “OSE Virtual individual” anterior, tiene el derecho a ejecutar cualquier número de instancias en el software de servidor en ese OSE virtual.</w:t>
      </w:r>
    </w:p>
    <w:p w14:paraId="4955D5CF" w14:textId="1DD2FD7B" w:rsidR="00282633" w:rsidRPr="00492632" w:rsidRDefault="00282633" w:rsidP="00282633">
      <w:pPr>
        <w:pStyle w:val="PURBlueStrong-Indented"/>
        <w:rPr>
          <w:lang w:val="es-ES"/>
        </w:rPr>
      </w:pPr>
      <w:r w:rsidRPr="00492632">
        <w:rPr>
          <w:lang w:val="es-ES"/>
        </w:rPr>
        <w:t>lo siguiente se aplica a las ediciones standard y web de software de servidor</w:t>
      </w:r>
    </w:p>
    <w:p w14:paraId="7CF84953" w14:textId="77777777" w:rsidR="00282633" w:rsidRPr="00492632" w:rsidRDefault="00282633" w:rsidP="00282633">
      <w:pPr>
        <w:pStyle w:val="Heading4"/>
        <w:keepNext w:val="0"/>
        <w:keepLines w:val="0"/>
        <w:widowControl w:val="0"/>
        <w:spacing w:before="120" w:after="120"/>
        <w:ind w:left="270"/>
        <w:rPr>
          <w:rFonts w:ascii="Arial" w:eastAsia="Arial" w:hAnsi="Arial" w:cs="Arial"/>
          <w:b w:val="0"/>
          <w:bCs w:val="0"/>
          <w:color w:val="auto"/>
          <w:sz w:val="18"/>
          <w:lang w:val="es-ES"/>
        </w:rPr>
      </w:pPr>
      <w:r w:rsidRPr="00492632">
        <w:rPr>
          <w:rFonts w:ascii="Arial" w:eastAsia="Arial" w:hAnsi="Arial" w:cs="Arial"/>
          <w:b w:val="0"/>
          <w:bCs w:val="0"/>
          <w:i w:val="0"/>
          <w:iCs w:val="0"/>
          <w:color w:val="auto"/>
          <w:sz w:val="18"/>
          <w:lang w:val="es-ES"/>
        </w:rPr>
        <w:t>El derecho a ejecutar instancias del software de servidor depende de la opción elegida para determinar el número de licencias de software necesarias:</w:t>
      </w:r>
    </w:p>
    <w:p w14:paraId="5C220144" w14:textId="27EEFD40" w:rsidR="00282633" w:rsidRPr="00492632" w:rsidRDefault="00282633" w:rsidP="00D63A50">
      <w:pPr>
        <w:pStyle w:val="Heading4"/>
        <w:keepNext w:val="0"/>
        <w:keepLines w:val="0"/>
        <w:widowControl w:val="0"/>
        <w:spacing w:before="120" w:after="120"/>
        <w:ind w:left="274"/>
        <w:rPr>
          <w:rFonts w:ascii="Arial" w:eastAsia="Arial" w:hAnsi="Arial" w:cs="Arial"/>
          <w:b w:val="0"/>
          <w:bCs w:val="0"/>
          <w:i w:val="0"/>
          <w:iCs w:val="0"/>
          <w:color w:val="auto"/>
          <w:sz w:val="18"/>
          <w:lang w:val="es-ES"/>
        </w:rPr>
      </w:pPr>
      <w:r w:rsidRPr="00492632">
        <w:rPr>
          <w:rFonts w:ascii="Arial" w:eastAsia="Arial" w:hAnsi="Arial" w:cs="Arial"/>
          <w:b w:val="0"/>
          <w:bCs w:val="0"/>
          <w:i w:val="0"/>
          <w:iCs w:val="0"/>
          <w:color w:val="auto"/>
          <w:sz w:val="18"/>
          <w:lang w:val="es-ES"/>
        </w:rPr>
        <w:t xml:space="preserve">Núcleos Físicos en un Servidor. Para cada servidor al que ha asignado el número necesario de licencias como se dispone en la sección “Núcleos Físicos en un Servidor” anterior, puede ejecutar en el servidor licenciado cualquier número de instancias del </w:t>
      </w:r>
      <w:r w:rsidRPr="00492632">
        <w:rPr>
          <w:rFonts w:ascii="Arial" w:eastAsia="Arial" w:hAnsi="Arial" w:cs="Arial"/>
          <w:b w:val="0"/>
          <w:bCs w:val="0"/>
          <w:i w:val="0"/>
          <w:iCs w:val="0"/>
          <w:color w:val="auto"/>
          <w:sz w:val="18"/>
          <w:lang w:val="es-ES"/>
        </w:rPr>
        <w:lastRenderedPageBreak/>
        <w:t>software de servidor en el OSE físico.</w:t>
      </w:r>
    </w:p>
    <w:p w14:paraId="1F978152" w14:textId="55933437" w:rsidR="00282633" w:rsidRPr="00492632"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lang w:val="es-ES"/>
        </w:rPr>
      </w:pPr>
      <w:proofErr w:type="spellStart"/>
      <w:r w:rsidRPr="00492632">
        <w:rPr>
          <w:rFonts w:ascii="Arial" w:eastAsia="Arial" w:hAnsi="Arial" w:cs="Arial"/>
          <w:b w:val="0"/>
          <w:bCs w:val="0"/>
          <w:i w:val="0"/>
          <w:iCs w:val="0"/>
          <w:color w:val="auto"/>
          <w:sz w:val="18"/>
          <w:lang w:val="es-ES"/>
        </w:rPr>
        <w:t>OSEs</w:t>
      </w:r>
      <w:proofErr w:type="spellEnd"/>
      <w:r w:rsidRPr="00492632">
        <w:rPr>
          <w:rFonts w:ascii="Arial" w:eastAsia="Arial" w:hAnsi="Arial" w:cs="Arial"/>
          <w:b w:val="0"/>
          <w:bCs w:val="0"/>
          <w:i w:val="0"/>
          <w:iCs w:val="0"/>
          <w:color w:val="auto"/>
          <w:sz w:val="18"/>
          <w:lang w:val="es-ES"/>
        </w:rPr>
        <w:t xml:space="preserve"> Virtuales individuales. Para cada OSE virtual al que ha cedido el número necesario de licencias como se dispone en la sección “OSE Virtual individual” anterior, tiene el derecho a ejecutar cualquier número de instancias en el software en ese OSE virtual.</w:t>
      </w:r>
    </w:p>
    <w:p w14:paraId="1248E4AF" w14:textId="77777777" w:rsidR="00282633" w:rsidRPr="00492632" w:rsidRDefault="00282633" w:rsidP="00282633">
      <w:pPr>
        <w:pStyle w:val="PURHeading2"/>
        <w:rPr>
          <w:lang w:val="es-ES"/>
        </w:rPr>
      </w:pPr>
      <w:r w:rsidRPr="00492632">
        <w:rPr>
          <w:lang w:val="es-ES"/>
        </w:rPr>
        <w:t>Ejecución de Instancias de Software Adicional</w:t>
      </w:r>
    </w:p>
    <w:p w14:paraId="1179C267" w14:textId="5D4B2B78" w:rsidR="00282633" w:rsidRPr="00492632" w:rsidRDefault="00282633" w:rsidP="00282633">
      <w:pPr>
        <w:pStyle w:val="PURBody-Indented"/>
        <w:rPr>
          <w:lang w:val="es-ES"/>
        </w:rPr>
      </w:pPr>
      <w:r w:rsidRPr="00492632">
        <w:rPr>
          <w:lang w:val="es-ES"/>
        </w:rPr>
        <w:t xml:space="preserve">Podrá ejecutar o utilizar la cantidad que desee de instancias del software adicional correspondiente que se indica en el </w:t>
      </w:r>
      <w:hyperlink w:anchor="Appendix1" w:history="1">
        <w:r w:rsidRPr="00492632">
          <w:rPr>
            <w:rStyle w:val="Hyperlink"/>
            <w:lang w:val="es-ES"/>
          </w:rPr>
          <w:t>Apéndice 1</w:t>
        </w:r>
      </w:hyperlink>
      <w:r w:rsidRPr="00492632">
        <w:rPr>
          <w:lang w:val="es-ES"/>
        </w:rPr>
        <w:t xml:space="preserve"> en los </w:t>
      </w:r>
      <w:proofErr w:type="spellStart"/>
      <w:r w:rsidRPr="00492632">
        <w:rPr>
          <w:lang w:val="es-ES"/>
        </w:rPr>
        <w:t>OSEs</w:t>
      </w:r>
      <w:proofErr w:type="spellEnd"/>
      <w:r w:rsidRPr="00492632">
        <w:rPr>
          <w:lang w:val="es-ES"/>
        </w:rPr>
        <w:t xml:space="preserve"> físicos o virtuales de cualquier número de dispositivos. Podrá utilizar estas instancias exclusivamente con el software de servidor. El uso de cualquier instancia con el software de servidor podría ser indirecto, mediante el uso de software adicional, o directo.</w:t>
      </w:r>
    </w:p>
    <w:p w14:paraId="6D3C3BA6" w14:textId="57BC22AE" w:rsidR="00EA48AA" w:rsidRPr="00492632" w:rsidRDefault="00EA48AA" w:rsidP="00EA48AA">
      <w:pPr>
        <w:pStyle w:val="PURHeading2"/>
        <w:rPr>
          <w:lang w:val="es-ES"/>
        </w:rPr>
      </w:pPr>
      <w:r w:rsidRPr="00492632">
        <w:rPr>
          <w:lang w:val="es-ES"/>
        </w:rPr>
        <w:t>Creación y almacenamiento de instancias en los servidores o en los soportes físicos de almacenamiento</w:t>
      </w:r>
    </w:p>
    <w:p w14:paraId="3AC92FBD" w14:textId="77777777" w:rsidR="00EA48AA" w:rsidRPr="00492632" w:rsidRDefault="00EA48AA" w:rsidP="00EA48AA">
      <w:pPr>
        <w:pStyle w:val="PURBody-Indented"/>
        <w:rPr>
          <w:lang w:val="es-ES"/>
        </w:rPr>
      </w:pPr>
      <w:r w:rsidRPr="00492632">
        <w:rPr>
          <w:lang w:val="es-ES"/>
        </w:rPr>
        <w:t>A continuación se describen los derechos adicionales de los que dispone para cada licencia que adquiera.</w:t>
      </w:r>
    </w:p>
    <w:p w14:paraId="533936CF" w14:textId="77777777" w:rsidR="00EA48AA" w:rsidRPr="00492632" w:rsidRDefault="00EA48AA" w:rsidP="000C1827">
      <w:pPr>
        <w:pStyle w:val="PURBullet-Indented"/>
        <w:rPr>
          <w:lang w:val="es-ES"/>
        </w:rPr>
      </w:pPr>
      <w:r w:rsidRPr="00492632">
        <w:rPr>
          <w:lang w:val="es-ES"/>
        </w:rPr>
        <w:t>Puede crear la cantidad necesaria de instancias del software de servidor y de cliente.</w:t>
      </w:r>
    </w:p>
    <w:p w14:paraId="54F8722C" w14:textId="77777777" w:rsidR="00EA48AA" w:rsidRPr="00492632" w:rsidRDefault="00EA48AA" w:rsidP="000C1827">
      <w:pPr>
        <w:pStyle w:val="PURBullet-Indented"/>
        <w:rPr>
          <w:lang w:val="es-ES"/>
        </w:rPr>
      </w:pPr>
      <w:r w:rsidRPr="00492632">
        <w:rPr>
          <w:lang w:val="es-ES"/>
        </w:rPr>
        <w:t>Puede guardar las instancias del software de servidor y del cliente en cualquiera de los servidores o soportes físicos de almacenamiento.</w:t>
      </w:r>
    </w:p>
    <w:p w14:paraId="5A40ED0E" w14:textId="6BDEAB53" w:rsidR="00EA48AA" w:rsidRPr="00492632" w:rsidRDefault="00EA48AA" w:rsidP="00D6363C">
      <w:pPr>
        <w:pStyle w:val="PURBullet-Indented"/>
        <w:rPr>
          <w:lang w:val="es-ES"/>
        </w:rPr>
      </w:pPr>
      <w:r w:rsidRPr="00492632">
        <w:rPr>
          <w:lang w:val="es-ES"/>
        </w:rPr>
        <w:t>Puede crear y almacenar instancias del software de cliente y de servidor exclusivamente para ejercer su derecho a ejecutar instancias del software de servidor bajo las licencias de software descritas anteriormente.</w:t>
      </w:r>
    </w:p>
    <w:p w14:paraId="07239F12" w14:textId="77777777" w:rsidR="00282633" w:rsidRPr="00492632" w:rsidRDefault="00282633" w:rsidP="00282633">
      <w:pPr>
        <w:pStyle w:val="PURHeading2"/>
        <w:rPr>
          <w:lang w:val="es-ES"/>
        </w:rPr>
      </w:pPr>
      <w:r w:rsidRPr="00492632">
        <w:rPr>
          <w:lang w:val="es-ES"/>
        </w:rPr>
        <w:t>Requisitos de Licencia y/o Derechos de Uso Adicionales</w:t>
      </w:r>
    </w:p>
    <w:p w14:paraId="7C9A2B1C" w14:textId="411E0111" w:rsidR="00282633" w:rsidRPr="00492632" w:rsidRDefault="00284E2C" w:rsidP="00282633">
      <w:pPr>
        <w:pStyle w:val="PURBlueStrong-Indented"/>
        <w:rPr>
          <w:lang w:val="es-ES"/>
        </w:rPr>
      </w:pPr>
      <w:r w:rsidRPr="00492632">
        <w:rPr>
          <w:lang w:val="es-ES"/>
        </w:rPr>
        <w:t>Acceso sin necesidad de Licencias de Acceso de Suscriptor (SAL)</w:t>
      </w:r>
    </w:p>
    <w:p w14:paraId="4174CC81" w14:textId="350903DD" w:rsidR="00282633" w:rsidRPr="00492632" w:rsidRDefault="00284E2C" w:rsidP="00282633">
      <w:pPr>
        <w:pStyle w:val="PURBody-Indented"/>
        <w:rPr>
          <w:lang w:val="es-ES"/>
        </w:rPr>
      </w:pPr>
      <w:r w:rsidRPr="00492632">
        <w:rPr>
          <w:lang w:val="es-ES"/>
        </w:rPr>
        <w:t>No necesita tener licencias SAL para que otros dispositivos accedan a sus instancias de software de servidor.</w:t>
      </w:r>
    </w:p>
    <w:p w14:paraId="07499C0D" w14:textId="77777777" w:rsidR="00D62BE8" w:rsidRPr="00492632" w:rsidRDefault="00D62BE8" w:rsidP="00D62BE8">
      <w:pPr>
        <w:pStyle w:val="PURBlueStrong"/>
        <w:rPr>
          <w:lang w:val="es-ES"/>
        </w:rPr>
      </w:pPr>
      <w:r w:rsidRPr="00492632">
        <w:rPr>
          <w:lang w:val="es-ES"/>
        </w:rPr>
        <w:t>Código distribuible</w:t>
      </w:r>
    </w:p>
    <w:p w14:paraId="78CA6171" w14:textId="742BF622" w:rsidR="00D62BE8" w:rsidRPr="00492632" w:rsidRDefault="00D62BE8" w:rsidP="00D62BE8">
      <w:pPr>
        <w:pStyle w:val="PURBody-Indented"/>
        <w:rPr>
          <w:lang w:val="es-ES"/>
        </w:rPr>
      </w:pPr>
      <w:r w:rsidRPr="00492632">
        <w:rPr>
          <w:lang w:val="es-ES"/>
        </w:rPr>
        <w:t>Puede utilizar el Código distribuible tal como se describe en los términos de licencia universales.</w:t>
      </w:r>
    </w:p>
    <w:p w14:paraId="626010F2" w14:textId="49221579" w:rsidR="00D62BE8" w:rsidRPr="00492632" w:rsidRDefault="00D62BE8" w:rsidP="00D62BE8">
      <w:pPr>
        <w:pStyle w:val="PURHeading2"/>
        <w:rPr>
          <w:lang w:val="es-ES"/>
        </w:rPr>
      </w:pPr>
      <w:r w:rsidRPr="00492632">
        <w:rPr>
          <w:lang w:val="es-ES"/>
        </w:rPr>
        <w:t>Movilidad de Licencias en Granjas de Servidores</w:t>
      </w:r>
    </w:p>
    <w:p w14:paraId="1A76F3AD" w14:textId="77777777" w:rsidR="00D62BE8" w:rsidRPr="00492632" w:rsidRDefault="00D62BE8" w:rsidP="00D62BE8">
      <w:pPr>
        <w:pStyle w:val="PURBody-Indented"/>
        <w:rPr>
          <w:lang w:val="es-ES"/>
        </w:rPr>
      </w:pPr>
      <w:r w:rsidRPr="00492632">
        <w:rPr>
          <w:lang w:val="es-ES"/>
        </w:rPr>
        <w:t>Nota: Aplicable sólo a productos que tengan Movilidad de la Licencia en Granjas de Servidores en la sección Términos de Licencia Específicos de un Producto a continuación.</w:t>
      </w:r>
    </w:p>
    <w:p w14:paraId="606EEC91" w14:textId="77777777" w:rsidR="00D62BE8" w:rsidRPr="00492632" w:rsidRDefault="00D62BE8" w:rsidP="00D62BE8">
      <w:pPr>
        <w:pStyle w:val="PURBlueStrong"/>
        <w:rPr>
          <w:lang w:val="es-ES"/>
        </w:rPr>
      </w:pPr>
      <w:r w:rsidRPr="00492632">
        <w:rPr>
          <w:lang w:val="es-ES"/>
        </w:rPr>
        <w:t>Asignación de licencias y uso del software dentro de una granja de servidores</w:t>
      </w:r>
    </w:p>
    <w:p w14:paraId="3CE038B7" w14:textId="0CCE1F38" w:rsidR="005D2BF6" w:rsidRPr="00492632" w:rsidRDefault="005D2BF6" w:rsidP="005D2BF6">
      <w:pPr>
        <w:pStyle w:val="PURBody-Indented"/>
        <w:rPr>
          <w:lang w:val="es-ES"/>
        </w:rPr>
      </w:pPr>
      <w:r w:rsidRPr="00492632">
        <w:rPr>
          <w:lang w:val="es-ES"/>
        </w:rPr>
        <w:t>Puede reasignar las licencias de núcleo de acuerdo con los Términos Generales de Licencia. De forma alternativa, puede reasignar dichas licencias según se establece a continuación.</w:t>
      </w:r>
    </w:p>
    <w:p w14:paraId="4ADE6863" w14:textId="77777777" w:rsidR="00D62BE8" w:rsidRPr="00492632" w:rsidRDefault="00D62BE8" w:rsidP="00D62BE8">
      <w:pPr>
        <w:pStyle w:val="PURBody-Indented"/>
        <w:rPr>
          <w:lang w:val="es-ES"/>
        </w:rPr>
      </w:pPr>
      <w:r w:rsidRPr="00492632">
        <w:rPr>
          <w:rStyle w:val="Strong"/>
          <w:lang w:val="es-ES"/>
        </w:rPr>
        <w:t>Granja de Servidores.</w:t>
      </w:r>
      <w:r w:rsidRPr="00492632">
        <w:rPr>
          <w:rStyle w:val="PURBlueStrongChar"/>
          <w:lang w:val="es-ES"/>
        </w:rPr>
        <w:t xml:space="preserve"> </w:t>
      </w:r>
      <w:r w:rsidRPr="00492632">
        <w:rPr>
          <w:lang w:val="es-ES"/>
        </w:rPr>
        <w:t>Una granja de servidores consiste en hasta dos centros de datos cada uno de los cuales está ubicado físicamente:</w:t>
      </w:r>
    </w:p>
    <w:p w14:paraId="5157866A" w14:textId="77777777" w:rsidR="00D62BE8" w:rsidRPr="00492632" w:rsidRDefault="00D62BE8" w:rsidP="000C1827">
      <w:pPr>
        <w:pStyle w:val="PURBullet-Indented"/>
        <w:rPr>
          <w:lang w:val="es-ES"/>
        </w:rPr>
      </w:pPr>
      <w:r w:rsidRPr="00492632">
        <w:rPr>
          <w:lang w:val="es-ES"/>
        </w:rPr>
        <w:t>en una zona horaria que esté dentro de cuatro horas de la zona horaria local de la otra (hora universal coordinada (UTC) y no DST), y/o</w:t>
      </w:r>
    </w:p>
    <w:p w14:paraId="25CC724B" w14:textId="77777777" w:rsidR="00D62BE8" w:rsidRPr="00492632" w:rsidRDefault="00D62BE8" w:rsidP="000C1827">
      <w:pPr>
        <w:pStyle w:val="PURBullet-Indented"/>
        <w:rPr>
          <w:rFonts w:cs="Arial"/>
          <w:sz w:val="20"/>
          <w:lang w:val="es-ES"/>
        </w:rPr>
      </w:pPr>
      <w:r w:rsidRPr="00492632">
        <w:rPr>
          <w:lang w:val="es-ES"/>
        </w:rPr>
        <w:t>en la Unión Europea (UE) y/o la Asociación Europea de Libre Comercio (AELC)</w:t>
      </w:r>
      <w:r w:rsidRPr="00492632">
        <w:rPr>
          <w:rFonts w:cs="Arial"/>
          <w:lang w:val="es-ES"/>
        </w:rPr>
        <w:t>.</w:t>
      </w:r>
    </w:p>
    <w:p w14:paraId="2F495C4C" w14:textId="31117BE5" w:rsidR="00D62BE8" w:rsidRPr="00492632" w:rsidRDefault="00D62BE8" w:rsidP="00D62BE8">
      <w:pPr>
        <w:pStyle w:val="PURBody-Indented"/>
        <w:rPr>
          <w:lang w:val="es-ES"/>
        </w:rPr>
      </w:pPr>
      <w:r w:rsidRPr="00492632">
        <w:rPr>
          <w:lang w:val="es-ES"/>
        </w:rPr>
        <w:t>Cada centro de datos puede ser parte de sólo una granja de servidores. Puede reasignar un centro de datos de una granja de servidor a otro, pero no durante el mismo mes calendario.</w:t>
      </w:r>
    </w:p>
    <w:p w14:paraId="44B2CF7E" w14:textId="70A8288F" w:rsidR="00282633" w:rsidRPr="00492632" w:rsidRDefault="00282633" w:rsidP="003B5A77">
      <w:pPr>
        <w:pStyle w:val="PURBullet-Indented"/>
        <w:numPr>
          <w:ilvl w:val="0"/>
          <w:numId w:val="9"/>
        </w:numPr>
        <w:rPr>
          <w:lang w:val="es-ES"/>
        </w:rPr>
      </w:pPr>
      <w:r w:rsidRPr="00492632">
        <w:rPr>
          <w:b/>
          <w:lang w:val="es-ES"/>
        </w:rPr>
        <w:t>Dentro de una granja de servidores</w:t>
      </w:r>
      <w:r w:rsidRPr="00B76D3A">
        <w:rPr>
          <w:b/>
          <w:bCs/>
          <w:lang w:val="es-ES"/>
        </w:rPr>
        <w:t>.</w:t>
      </w:r>
      <w:r w:rsidRPr="00492632">
        <w:rPr>
          <w:lang w:val="es-ES"/>
        </w:rPr>
        <w:t xml:space="preserve"> Puede reasignar las licencias de núcleo a cualquier servidor ubicado dentro de la misma granja de servidores tantas veces como sea necesario. La prohibición de reasignaciones en la mitad de un mes calendario no se aplica a las licencias de núcleo cedidas a los servidores ubicados dentro de la misma granja de servidores.</w:t>
      </w:r>
    </w:p>
    <w:p w14:paraId="1ACEFCB4" w14:textId="33324036" w:rsidR="00282633" w:rsidRPr="00492632" w:rsidRDefault="00282633" w:rsidP="003B5A77">
      <w:pPr>
        <w:pStyle w:val="PURBullet-Indented"/>
        <w:numPr>
          <w:ilvl w:val="0"/>
          <w:numId w:val="9"/>
        </w:numPr>
        <w:rPr>
          <w:lang w:val="es-ES"/>
        </w:rPr>
      </w:pPr>
      <w:r w:rsidRPr="00492632">
        <w:rPr>
          <w:b/>
          <w:lang w:val="es-ES"/>
        </w:rPr>
        <w:t>Entre granjas de servidores</w:t>
      </w:r>
      <w:r w:rsidRPr="00B76D3A">
        <w:rPr>
          <w:b/>
          <w:bCs/>
          <w:lang w:val="es-ES"/>
        </w:rPr>
        <w:t>.</w:t>
      </w:r>
      <w:r w:rsidRPr="00492632">
        <w:rPr>
          <w:lang w:val="es-ES"/>
        </w:rPr>
        <w:t xml:space="preserve"> Puede reasignar las licencias de núcleo a cualquier servidor ubicado en granjas de servidores diferentes, pero no durante el mismo mes calendario.</w:t>
      </w:r>
    </w:p>
    <w:p w14:paraId="275671D0" w14:textId="77777777" w:rsidR="00EA48AA" w:rsidRPr="00492632" w:rsidRDefault="00EA48AA" w:rsidP="00802D8E">
      <w:pPr>
        <w:pStyle w:val="PURHeading1"/>
        <w:rPr>
          <w:lang w:val="es-ES"/>
        </w:rPr>
      </w:pPr>
      <w:r w:rsidRPr="00492632">
        <w:rPr>
          <w:lang w:val="es-ES"/>
        </w:rPr>
        <w:t>Términos de Licencia específicos de un Producto</w:t>
      </w:r>
    </w:p>
    <w:p w14:paraId="34F627EA" w14:textId="622F40AF" w:rsidR="00280B5A" w:rsidRPr="00492632" w:rsidRDefault="00280B5A" w:rsidP="00802D8E">
      <w:pPr>
        <w:pStyle w:val="PURProductName"/>
        <w:rPr>
          <w:lang w:val="es-ES"/>
        </w:rPr>
      </w:pPr>
      <w:bookmarkStart w:id="310" w:name="_Toc332094027"/>
      <w:bookmarkStart w:id="311" w:name="_Toc332094286"/>
      <w:bookmarkStart w:id="312" w:name="_Toc346536849"/>
      <w:bookmarkStart w:id="313" w:name="_Toc363552787"/>
      <w:bookmarkStart w:id="314" w:name="_Toc363552851"/>
      <w:bookmarkStart w:id="315" w:name="_Toc378682191"/>
      <w:bookmarkStart w:id="316" w:name="_Toc378682252"/>
      <w:bookmarkStart w:id="317" w:name="_Toc371268264"/>
      <w:bookmarkStart w:id="318" w:name="_Toc371268330"/>
      <w:bookmarkStart w:id="319" w:name="_Toc379278468"/>
      <w:bookmarkStart w:id="320" w:name="_Toc379278531"/>
      <w:bookmarkStart w:id="321" w:name="_Toc428366847"/>
      <w:bookmarkStart w:id="322" w:name="_Toc428366898"/>
      <w:bookmarkStart w:id="323" w:name="_Toc332094026"/>
      <w:bookmarkStart w:id="324" w:name="_Toc332094285"/>
      <w:r w:rsidRPr="00492632">
        <w:rPr>
          <w:lang w:val="es-ES"/>
        </w:rPr>
        <w:t>BizTalk Server 2013 R2 Enterprise</w:t>
      </w:r>
      <w:bookmarkEnd w:id="310"/>
      <w:bookmarkEnd w:id="311"/>
      <w:bookmarkEnd w:id="312"/>
      <w:bookmarkEnd w:id="313"/>
      <w:bookmarkEnd w:id="314"/>
      <w:bookmarkEnd w:id="315"/>
      <w:bookmarkEnd w:id="316"/>
      <w:bookmarkEnd w:id="317"/>
      <w:bookmarkEnd w:id="318"/>
      <w:bookmarkEnd w:id="319"/>
      <w:bookmarkEnd w:id="320"/>
      <w:bookmarkEnd w:id="321"/>
      <w:bookmarkEnd w:id="322"/>
      <w:r>
        <w:fldChar w:fldCharType="begin"/>
      </w:r>
      <w:r w:rsidRPr="00492632">
        <w:rPr>
          <w:lang w:val="es-ES"/>
        </w:rPr>
        <w:instrText>XE "BizTalk Server 2013 R2 Enterprise"</w:instrText>
      </w:r>
      <w:r>
        <w:fldChar w:fldCharType="end"/>
      </w:r>
    </w:p>
    <w:p w14:paraId="6265FFF7" w14:textId="77777777" w:rsidR="00280B5A" w:rsidRPr="00492632" w:rsidRDefault="00280B5A" w:rsidP="00802D8E">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6E0CB5B4" w14:textId="77777777" w:rsidTr="00280B5A">
        <w:tc>
          <w:tcPr>
            <w:tcW w:w="2477" w:type="pct"/>
          </w:tcPr>
          <w:p w14:paraId="7E199D43" w14:textId="04367C14" w:rsidR="00280B5A" w:rsidRPr="00492632" w:rsidRDefault="00280B5A" w:rsidP="00280B5A">
            <w:pPr>
              <w:pStyle w:val="PURLMSH"/>
              <w:rPr>
                <w:lang w:val="es-ES"/>
              </w:rPr>
            </w:pPr>
            <w:r w:rsidRPr="00492632">
              <w:rPr>
                <w:lang w:val="es-ES"/>
              </w:rPr>
              <w:t xml:space="preserve">Movilidad de Licencias en Granjas de Servidores: </w:t>
            </w:r>
            <w:r w:rsidRPr="00492632">
              <w:rPr>
                <w:b/>
                <w:lang w:val="es-ES"/>
              </w:rPr>
              <w:t xml:space="preserve">Si </w:t>
            </w:r>
            <w:r w:rsidRPr="00492632">
              <w:rPr>
                <w:i/>
                <w:lang w:val="es-ES"/>
              </w:rPr>
              <w:t xml:space="preserve">(ver </w:t>
            </w:r>
            <w:hyperlink w:anchor="TÉRMINOS_GENERALES" w:history="1">
              <w:r w:rsidRPr="00492632">
                <w:rPr>
                  <w:rStyle w:val="Hyperlink"/>
                  <w:i/>
                  <w:lang w:val="es-ES"/>
                </w:rPr>
                <w:t>Términos Generales</w:t>
              </w:r>
            </w:hyperlink>
            <w:r w:rsidRPr="00492632">
              <w:rPr>
                <w:i/>
                <w:lang w:val="es-ES"/>
              </w:rPr>
              <w:t>)</w:t>
            </w:r>
            <w:r w:rsidRPr="00492632">
              <w:rPr>
                <w:lang w:val="es-ES"/>
              </w:rPr>
              <w:t xml:space="preserve"> </w:t>
            </w:r>
          </w:p>
        </w:tc>
        <w:tc>
          <w:tcPr>
            <w:tcW w:w="2523" w:type="pct"/>
          </w:tcPr>
          <w:p w14:paraId="37B3212E" w14:textId="77777777" w:rsidR="00280B5A" w:rsidRDefault="00280B5A" w:rsidP="00280B5A">
            <w:pPr>
              <w:pStyle w:val="PURLMSH"/>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 xml:space="preserve">No </w:t>
            </w:r>
          </w:p>
        </w:tc>
      </w:tr>
      <w:tr w:rsidR="00280B5A" w:rsidRPr="00932D51" w14:paraId="1EE99D9E" w14:textId="77777777" w:rsidTr="00280B5A">
        <w:tc>
          <w:tcPr>
            <w:tcW w:w="2477" w:type="pct"/>
          </w:tcPr>
          <w:p w14:paraId="78A3ABFB" w14:textId="7ACD920B" w:rsidR="00280B5A" w:rsidRPr="006250BD" w:rsidRDefault="00280B5A" w:rsidP="00280B5A">
            <w:pPr>
              <w:pStyle w:val="PURLMSH"/>
              <w:rPr>
                <w:lang w:val="es-ES"/>
              </w:rPr>
            </w:pPr>
            <w:r w:rsidRPr="006250BD">
              <w:rPr>
                <w:lang w:val="es-ES"/>
              </w:rPr>
              <w:lastRenderedPageBreak/>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3A09A41C" w14:textId="77777777" w:rsidR="00280B5A" w:rsidRPr="006250BD" w:rsidRDefault="00280B5A" w:rsidP="00280B5A">
            <w:pPr>
              <w:pStyle w:val="PURLMSH"/>
              <w:rPr>
                <w:lang w:val="es-ES"/>
              </w:rPr>
            </w:pPr>
          </w:p>
        </w:tc>
      </w:tr>
    </w:tbl>
    <w:p w14:paraId="035068E7" w14:textId="77777777" w:rsidR="00280B5A" w:rsidRPr="006250BD" w:rsidRDefault="00280B5A" w:rsidP="00280B5A">
      <w:pPr>
        <w:pStyle w:val="PURADDITIONALTERMSHEADERMB"/>
        <w:rPr>
          <w:lang w:val="es-ES"/>
        </w:rPr>
      </w:pPr>
      <w:r w:rsidRPr="006250BD">
        <w:rPr>
          <w:lang w:val="es-ES"/>
        </w:rPr>
        <w:t>Términos Adicionales:</w:t>
      </w:r>
    </w:p>
    <w:p w14:paraId="3ED529BA" w14:textId="77777777" w:rsidR="00280B5A" w:rsidRPr="006250BD" w:rsidRDefault="00280B5A" w:rsidP="00280B5A">
      <w:pPr>
        <w:pStyle w:val="PURBlueStrong-Indented"/>
        <w:rPr>
          <w:lang w:val="es-ES"/>
        </w:rPr>
      </w:pPr>
      <w:r w:rsidRPr="006250BD">
        <w:rPr>
          <w:lang w:val="es-ES"/>
        </w:rPr>
        <w:t>Componente Office Web</w:t>
      </w:r>
    </w:p>
    <w:p w14:paraId="12AEAD2D" w14:textId="77777777" w:rsidR="00280B5A" w:rsidRPr="00492632" w:rsidRDefault="00280B5A" w:rsidP="00280B5A">
      <w:pPr>
        <w:pStyle w:val="PURBody-Indented"/>
        <w:rPr>
          <w:lang w:val="es-ES"/>
        </w:rPr>
      </w:pPr>
      <w:r w:rsidRPr="00492632">
        <w:rPr>
          <w:lang w:val="es-ES"/>
        </w:rPr>
        <w:t>Puede utilizar el componente únicamente para ver e imprimir copias de documentos estáticos, texto e imágenes que se hayan creado con el software y no necesitará licencias por separado para las copias del componente.</w:t>
      </w:r>
    </w:p>
    <w:p w14:paraId="52365157" w14:textId="77777777" w:rsidR="00280B5A" w:rsidRPr="00492632" w:rsidRDefault="00280B5A" w:rsidP="00280B5A">
      <w:pPr>
        <w:pStyle w:val="PURBlueStrong-Indented"/>
        <w:rPr>
          <w:lang w:val="es-ES"/>
        </w:rPr>
      </w:pPr>
      <w:r w:rsidRPr="00492632">
        <w:rPr>
          <w:lang w:val="es-ES"/>
        </w:rPr>
        <w:t>.NET Framework Software</w:t>
      </w:r>
    </w:p>
    <w:p w14:paraId="08DB6714" w14:textId="3F01BA95" w:rsidR="00280B5A" w:rsidRPr="00492632" w:rsidRDefault="00280B5A" w:rsidP="00280B5A">
      <w:pPr>
        <w:pStyle w:val="PURBody-Indented"/>
        <w:rPr>
          <w:lang w:val="es-ES"/>
        </w:rPr>
      </w:pPr>
      <w:r w:rsidRPr="00492632">
        <w:rPr>
          <w:lang w:val="es-ES"/>
        </w:rPr>
        <w:t xml:space="preserve">El software del producto contiene el software Microsoft .NET Framework y puede contener el software </w:t>
      </w:r>
      <w:proofErr w:type="spellStart"/>
      <w:r w:rsidRPr="00492632">
        <w:rPr>
          <w:lang w:val="es-ES"/>
        </w:rPr>
        <w:t>PowerShell</w:t>
      </w:r>
      <w:proofErr w:type="spellEnd"/>
      <w:r w:rsidRPr="00492632">
        <w:rPr>
          <w:lang w:val="es-ES"/>
        </w:rPr>
        <w:t xml:space="preserve">. Consulte los términos de licencia para .NET Framework, software </w:t>
      </w:r>
      <w:proofErr w:type="spellStart"/>
      <w:r w:rsidRPr="00492632">
        <w:rPr>
          <w:lang w:val="es-ES"/>
        </w:rPr>
        <w:t>PowerShell</w:t>
      </w:r>
      <w:proofErr w:type="spellEnd"/>
      <w:r w:rsidRPr="00492632">
        <w:rPr>
          <w:lang w:val="es-ES"/>
        </w:rPr>
        <w:t xml:space="preserve"> y la revisión de Windows KB975759 en los Términos de Licencia Universales.</w:t>
      </w:r>
    </w:p>
    <w:p w14:paraId="640E1007" w14:textId="7AD1D803" w:rsidR="00280B5A" w:rsidRPr="00492632" w:rsidRDefault="00E441CE" w:rsidP="00804A06">
      <w:pPr>
        <w:pStyle w:val="PURBullet"/>
        <w:keepLines/>
        <w:numPr>
          <w:ilvl w:val="0"/>
          <w:numId w:val="0"/>
        </w:numPr>
        <w:spacing w:before="240" w:after="240" w:line="240" w:lineRule="auto"/>
        <w:contextualSpacing w:val="0"/>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0A89CB5E" w14:textId="0364E28A" w:rsidR="00280B5A" w:rsidRPr="00492632" w:rsidRDefault="00280B5A" w:rsidP="00280B5A">
      <w:pPr>
        <w:pStyle w:val="PURProductName"/>
        <w:rPr>
          <w:lang w:val="es-ES"/>
        </w:rPr>
      </w:pPr>
      <w:bookmarkStart w:id="325" w:name="_Toc332094028"/>
      <w:bookmarkStart w:id="326" w:name="_Toc332094287"/>
      <w:bookmarkStart w:id="327" w:name="_Toc346536850"/>
      <w:bookmarkStart w:id="328" w:name="_Toc363552788"/>
      <w:bookmarkStart w:id="329" w:name="_Toc363552852"/>
      <w:bookmarkStart w:id="330" w:name="_Toc378682192"/>
      <w:bookmarkStart w:id="331" w:name="_Toc378682253"/>
      <w:bookmarkStart w:id="332" w:name="_Toc371268265"/>
      <w:bookmarkStart w:id="333" w:name="_Toc371268331"/>
      <w:bookmarkStart w:id="334" w:name="_Toc379278469"/>
      <w:bookmarkStart w:id="335" w:name="_Toc379278532"/>
      <w:bookmarkStart w:id="336" w:name="_Toc428366848"/>
      <w:bookmarkStart w:id="337" w:name="_Toc428366899"/>
      <w:r w:rsidRPr="00492632">
        <w:rPr>
          <w:lang w:val="es-ES"/>
        </w:rPr>
        <w:t>BizTalk Server 2013 R2 Standard</w:t>
      </w:r>
      <w:bookmarkEnd w:id="325"/>
      <w:bookmarkEnd w:id="326"/>
      <w:bookmarkEnd w:id="327"/>
      <w:bookmarkEnd w:id="328"/>
      <w:bookmarkEnd w:id="329"/>
      <w:bookmarkEnd w:id="330"/>
      <w:bookmarkEnd w:id="331"/>
      <w:bookmarkEnd w:id="332"/>
      <w:bookmarkEnd w:id="333"/>
      <w:bookmarkEnd w:id="334"/>
      <w:bookmarkEnd w:id="335"/>
      <w:bookmarkEnd w:id="336"/>
      <w:bookmarkEnd w:id="337"/>
      <w:r>
        <w:fldChar w:fldCharType="begin"/>
      </w:r>
      <w:r w:rsidRPr="00492632">
        <w:rPr>
          <w:lang w:val="es-ES"/>
        </w:rPr>
        <w:instrText>XE "BizTalk Server 2013 R2 Standard"</w:instrText>
      </w:r>
      <w:r>
        <w:fldChar w:fldCharType="end"/>
      </w:r>
    </w:p>
    <w:p w14:paraId="634B7B0F" w14:textId="77777777" w:rsidR="00280B5A" w:rsidRPr="00492632" w:rsidRDefault="00280B5A" w:rsidP="00280B5A">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104F3207" w14:textId="77777777" w:rsidTr="00280B5A">
        <w:tc>
          <w:tcPr>
            <w:tcW w:w="2477" w:type="pct"/>
          </w:tcPr>
          <w:p w14:paraId="61BCEB34" w14:textId="77777777" w:rsidR="00280B5A" w:rsidRPr="00492632" w:rsidRDefault="00280B5A" w:rsidP="00280B5A">
            <w:pPr>
              <w:pStyle w:val="PURLMSH"/>
              <w:rPr>
                <w:lang w:val="es-ES"/>
              </w:rPr>
            </w:pPr>
            <w:r w:rsidRPr="00492632">
              <w:rPr>
                <w:lang w:val="es-ES"/>
              </w:rPr>
              <w:t xml:space="preserve">Movilidad de Licencias en Granjas de Servidores: </w:t>
            </w:r>
            <w:r w:rsidRPr="00492632">
              <w:rPr>
                <w:b/>
                <w:lang w:val="es-ES"/>
              </w:rPr>
              <w:t xml:space="preserve">Si </w:t>
            </w:r>
            <w:r w:rsidRPr="00492632">
              <w:rPr>
                <w:i/>
                <w:lang w:val="es-ES"/>
              </w:rPr>
              <w:t xml:space="preserve">(ver </w:t>
            </w:r>
            <w:hyperlink w:anchor="Movilidad" w:history="1">
              <w:r w:rsidRPr="00492632">
                <w:rPr>
                  <w:rStyle w:val="Hyperlink"/>
                  <w:i/>
                  <w:lang w:val="es-ES"/>
                </w:rPr>
                <w:t>Términos Generales</w:t>
              </w:r>
            </w:hyperlink>
            <w:r w:rsidRPr="00492632">
              <w:rPr>
                <w:i/>
                <w:lang w:val="es-ES"/>
              </w:rPr>
              <w:t>)</w:t>
            </w:r>
            <w:r w:rsidRPr="00492632">
              <w:rPr>
                <w:lang w:val="es-ES"/>
              </w:rPr>
              <w:t xml:space="preserve"> </w:t>
            </w:r>
          </w:p>
        </w:tc>
        <w:tc>
          <w:tcPr>
            <w:tcW w:w="2523" w:type="pct"/>
          </w:tcPr>
          <w:p w14:paraId="2798144A" w14:textId="77777777" w:rsidR="00280B5A" w:rsidRDefault="00280B5A" w:rsidP="00280B5A">
            <w:pPr>
              <w:pStyle w:val="PURLMSH"/>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No</w:t>
            </w:r>
          </w:p>
        </w:tc>
      </w:tr>
      <w:tr w:rsidR="00280B5A" w:rsidRPr="00932D51" w14:paraId="32A983EA" w14:textId="77777777" w:rsidTr="009950B2">
        <w:trPr>
          <w:trHeight w:val="284"/>
        </w:trPr>
        <w:tc>
          <w:tcPr>
            <w:tcW w:w="2477" w:type="pct"/>
          </w:tcPr>
          <w:p w14:paraId="493EF389" w14:textId="53FB4AAC" w:rsidR="00280B5A" w:rsidRPr="006250BD" w:rsidRDefault="00280B5A" w:rsidP="00280B5A">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0F11A311" w14:textId="77777777" w:rsidR="00280B5A" w:rsidRPr="006250BD" w:rsidRDefault="00280B5A" w:rsidP="00280B5A">
            <w:pPr>
              <w:pStyle w:val="PURLMSH"/>
              <w:rPr>
                <w:lang w:val="es-ES"/>
              </w:rPr>
            </w:pPr>
          </w:p>
        </w:tc>
      </w:tr>
    </w:tbl>
    <w:p w14:paraId="2C367F73" w14:textId="77777777" w:rsidR="00280B5A" w:rsidRPr="006250BD" w:rsidRDefault="00280B5A" w:rsidP="00280B5A">
      <w:pPr>
        <w:pStyle w:val="PURADDITIONALTERMSHEADERMB"/>
        <w:rPr>
          <w:lang w:val="es-ES"/>
        </w:rPr>
      </w:pPr>
      <w:r w:rsidRPr="006250BD">
        <w:rPr>
          <w:lang w:val="es-ES"/>
        </w:rPr>
        <w:t>Términos Adicionales:</w:t>
      </w:r>
    </w:p>
    <w:p w14:paraId="41C437A4" w14:textId="77777777" w:rsidR="00280B5A" w:rsidRPr="006250BD" w:rsidRDefault="00280B5A" w:rsidP="00280B5A">
      <w:pPr>
        <w:pStyle w:val="PURBlueStrong-Indented"/>
        <w:rPr>
          <w:lang w:val="es-ES"/>
        </w:rPr>
      </w:pPr>
      <w:r w:rsidRPr="006250BD">
        <w:rPr>
          <w:lang w:val="es-ES"/>
        </w:rPr>
        <w:t>Componente Office Web</w:t>
      </w:r>
    </w:p>
    <w:p w14:paraId="1F9778C1" w14:textId="77777777" w:rsidR="00280B5A" w:rsidRPr="00492632" w:rsidRDefault="00280B5A" w:rsidP="00280B5A">
      <w:pPr>
        <w:pStyle w:val="PURBody-Indented"/>
        <w:rPr>
          <w:lang w:val="es-ES"/>
        </w:rPr>
      </w:pPr>
      <w:r w:rsidRPr="00492632">
        <w:rPr>
          <w:lang w:val="es-ES"/>
        </w:rPr>
        <w:t>Puede utilizar el componente únicamente para ver e imprimir copias de documentos estáticos, texto e imágenes que se hayan creado con el software y no necesitará licencias por separado para las copias del componente.</w:t>
      </w:r>
    </w:p>
    <w:p w14:paraId="1100465A" w14:textId="77777777" w:rsidR="00280B5A" w:rsidRPr="00492632" w:rsidRDefault="00280B5A" w:rsidP="00280B5A">
      <w:pPr>
        <w:pStyle w:val="PURBlueStrong-Indented"/>
        <w:rPr>
          <w:lang w:val="es-ES"/>
        </w:rPr>
      </w:pPr>
      <w:r w:rsidRPr="00492632">
        <w:rPr>
          <w:lang w:val="es-ES"/>
        </w:rPr>
        <w:t>Limitaciones de uso</w:t>
      </w:r>
    </w:p>
    <w:p w14:paraId="5297B40D" w14:textId="6E4F7858" w:rsidR="00280B5A" w:rsidRPr="00492632" w:rsidRDefault="00280B5A" w:rsidP="00280B5A">
      <w:pPr>
        <w:pStyle w:val="PURBullet-Indented"/>
        <w:numPr>
          <w:ilvl w:val="0"/>
          <w:numId w:val="0"/>
        </w:numPr>
        <w:ind w:left="270"/>
        <w:rPr>
          <w:lang w:val="es-ES"/>
        </w:rPr>
      </w:pPr>
      <w:r w:rsidRPr="00492632">
        <w:rPr>
          <w:lang w:val="es-ES"/>
        </w:rPr>
        <w:t xml:space="preserve">No podrá utilizar el software de servidor, incluido el software Master </w:t>
      </w:r>
      <w:proofErr w:type="spellStart"/>
      <w:r w:rsidRPr="00492632">
        <w:rPr>
          <w:lang w:val="es-ES"/>
        </w:rPr>
        <w:t>Secret</w:t>
      </w:r>
      <w:proofErr w:type="spellEnd"/>
      <w:r w:rsidRPr="00492632">
        <w:rPr>
          <w:lang w:val="es-ES"/>
        </w:rPr>
        <w:t xml:space="preserve"> Server, en un servidor que forme parte de un clúster en red o en un entorno de sistema operativo que forme parte de un clúster en red de entornos de sistema operativo del mismo servidor.</w:t>
      </w:r>
    </w:p>
    <w:p w14:paraId="20E329E5" w14:textId="77777777" w:rsidR="00280B5A" w:rsidRPr="00492632" w:rsidRDefault="00280B5A" w:rsidP="00280B5A">
      <w:pPr>
        <w:pStyle w:val="PURBlueStrong-Indented"/>
        <w:rPr>
          <w:lang w:val="es-ES"/>
        </w:rPr>
      </w:pPr>
      <w:r w:rsidRPr="00492632">
        <w:rPr>
          <w:lang w:val="es-ES"/>
        </w:rPr>
        <w:t>.NET Framework Software</w:t>
      </w:r>
    </w:p>
    <w:p w14:paraId="45CB017F" w14:textId="405FAF1C" w:rsidR="00280B5A" w:rsidRPr="00492632" w:rsidRDefault="00280B5A" w:rsidP="00280B5A">
      <w:pPr>
        <w:pStyle w:val="PURBody-Indented"/>
        <w:rPr>
          <w:lang w:val="es-ES"/>
        </w:rPr>
      </w:pPr>
      <w:r w:rsidRPr="00492632">
        <w:rPr>
          <w:lang w:val="es-ES"/>
        </w:rPr>
        <w:t xml:space="preserve">El software del producto contiene el software Microsoft .NET Framework y puede contener el software </w:t>
      </w:r>
      <w:proofErr w:type="spellStart"/>
      <w:r w:rsidRPr="00492632">
        <w:rPr>
          <w:lang w:val="es-ES"/>
        </w:rPr>
        <w:t>PowerShell</w:t>
      </w:r>
      <w:proofErr w:type="spellEnd"/>
      <w:r w:rsidRPr="00492632">
        <w:rPr>
          <w:lang w:val="es-ES"/>
        </w:rPr>
        <w:t xml:space="preserve">. Consulte los términos de licencia para .NET Framework, software </w:t>
      </w:r>
      <w:proofErr w:type="spellStart"/>
      <w:r w:rsidRPr="00492632">
        <w:rPr>
          <w:lang w:val="es-ES"/>
        </w:rPr>
        <w:t>PowerShell</w:t>
      </w:r>
      <w:proofErr w:type="spellEnd"/>
      <w:r w:rsidRPr="00492632">
        <w:rPr>
          <w:lang w:val="es-ES"/>
        </w:rPr>
        <w:t xml:space="preserve"> y la revisión de Windows KB975759 en los Términos de Licencia Universales.</w:t>
      </w:r>
    </w:p>
    <w:p w14:paraId="18052DAC" w14:textId="46A5E377" w:rsidR="00280B5A" w:rsidRPr="00492632" w:rsidRDefault="00E441CE" w:rsidP="00804A06">
      <w:pPr>
        <w:pStyle w:val="PURBreadcrumb"/>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9B5CC5E" w14:textId="2D5DE57C" w:rsidR="00280B5A" w:rsidRPr="00492632" w:rsidRDefault="00280B5A" w:rsidP="00280B5A">
      <w:pPr>
        <w:pStyle w:val="PURProductName"/>
        <w:rPr>
          <w:lang w:val="es-ES"/>
        </w:rPr>
      </w:pPr>
      <w:bookmarkStart w:id="338" w:name="_Toc346536851"/>
      <w:bookmarkStart w:id="339" w:name="_Toc363552789"/>
      <w:bookmarkStart w:id="340" w:name="_Toc363552853"/>
      <w:bookmarkStart w:id="341" w:name="_Toc378682193"/>
      <w:bookmarkStart w:id="342" w:name="_Toc378682254"/>
      <w:bookmarkStart w:id="343" w:name="_Toc371268266"/>
      <w:bookmarkStart w:id="344" w:name="_Toc371268332"/>
      <w:bookmarkStart w:id="345" w:name="_Toc379278470"/>
      <w:bookmarkStart w:id="346" w:name="_Toc379278533"/>
      <w:bookmarkStart w:id="347" w:name="_Toc428366849"/>
      <w:bookmarkStart w:id="348" w:name="_Toc428366900"/>
      <w:r w:rsidRPr="00492632">
        <w:rPr>
          <w:lang w:val="es-ES"/>
        </w:rPr>
        <w:t xml:space="preserve">BizTalk Server 2013 </w:t>
      </w:r>
      <w:bookmarkEnd w:id="323"/>
      <w:bookmarkEnd w:id="324"/>
      <w:r w:rsidRPr="00492632">
        <w:rPr>
          <w:lang w:val="es-ES"/>
        </w:rPr>
        <w:t xml:space="preserve">R2 </w:t>
      </w:r>
      <w:proofErr w:type="spellStart"/>
      <w:r w:rsidRPr="00492632">
        <w:rPr>
          <w:lang w:val="es-ES"/>
        </w:rPr>
        <w:t>Branch</w:t>
      </w:r>
      <w:bookmarkEnd w:id="338"/>
      <w:bookmarkEnd w:id="339"/>
      <w:bookmarkEnd w:id="340"/>
      <w:bookmarkEnd w:id="341"/>
      <w:bookmarkEnd w:id="342"/>
      <w:bookmarkEnd w:id="343"/>
      <w:bookmarkEnd w:id="344"/>
      <w:bookmarkEnd w:id="345"/>
      <w:bookmarkEnd w:id="346"/>
      <w:bookmarkEnd w:id="347"/>
      <w:bookmarkEnd w:id="348"/>
      <w:proofErr w:type="spellEnd"/>
      <w:r>
        <w:fldChar w:fldCharType="begin"/>
      </w:r>
      <w:r w:rsidRPr="00492632">
        <w:rPr>
          <w:lang w:val="es-ES"/>
        </w:rPr>
        <w:instrText>XE "BizTalk Server 2013 R2 Branch"</w:instrText>
      </w:r>
      <w:r>
        <w:fldChar w:fldCharType="end"/>
      </w:r>
    </w:p>
    <w:p w14:paraId="6E6E046B" w14:textId="77777777" w:rsidR="00280B5A" w:rsidRPr="00492632" w:rsidRDefault="00280B5A" w:rsidP="00280B5A">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681F5AEE" w14:textId="77777777" w:rsidTr="00280B5A">
        <w:tc>
          <w:tcPr>
            <w:tcW w:w="2477" w:type="pct"/>
          </w:tcPr>
          <w:p w14:paraId="0DAC67A6" w14:textId="48408E73" w:rsidR="00280B5A" w:rsidRPr="00492632" w:rsidRDefault="00280B5A" w:rsidP="00280B5A">
            <w:pPr>
              <w:pStyle w:val="PURLMSH"/>
              <w:rPr>
                <w:lang w:val="es-ES"/>
              </w:rPr>
            </w:pPr>
            <w:r w:rsidRPr="00492632">
              <w:rPr>
                <w:lang w:val="es-ES"/>
              </w:rPr>
              <w:t xml:space="preserve">Movilidad de Licencias en Granjas de Servidores: </w:t>
            </w:r>
            <w:r w:rsidRPr="00492632">
              <w:rPr>
                <w:b/>
                <w:lang w:val="es-ES"/>
              </w:rPr>
              <w:t xml:space="preserve">Si </w:t>
            </w:r>
            <w:r w:rsidRPr="00492632">
              <w:rPr>
                <w:i/>
                <w:lang w:val="es-ES"/>
              </w:rPr>
              <w:t xml:space="preserve">(ver </w:t>
            </w:r>
            <w:hyperlink w:anchor="TÉRMINOS_GENERALES" w:history="1">
              <w:r w:rsidRPr="00492632">
                <w:rPr>
                  <w:rStyle w:val="Hyperlink"/>
                  <w:i/>
                  <w:lang w:val="es-ES"/>
                </w:rPr>
                <w:t>Términos Generales</w:t>
              </w:r>
            </w:hyperlink>
            <w:r w:rsidRPr="00492632">
              <w:rPr>
                <w:i/>
                <w:lang w:val="es-ES"/>
              </w:rPr>
              <w:t>)</w:t>
            </w:r>
            <w:r w:rsidRPr="00492632">
              <w:rPr>
                <w:lang w:val="es-ES"/>
              </w:rPr>
              <w:t xml:space="preserve"> </w:t>
            </w:r>
          </w:p>
        </w:tc>
        <w:tc>
          <w:tcPr>
            <w:tcW w:w="2523" w:type="pct"/>
          </w:tcPr>
          <w:p w14:paraId="2A10F8A3" w14:textId="77777777" w:rsidR="00280B5A" w:rsidRDefault="00280B5A" w:rsidP="00280B5A">
            <w:pPr>
              <w:pStyle w:val="PURLMSH"/>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No</w:t>
            </w:r>
          </w:p>
        </w:tc>
      </w:tr>
      <w:tr w:rsidR="00280B5A" w:rsidRPr="00932D51" w14:paraId="2C31CBB9" w14:textId="77777777" w:rsidTr="00A50403">
        <w:tc>
          <w:tcPr>
            <w:tcW w:w="2477" w:type="pct"/>
          </w:tcPr>
          <w:p w14:paraId="15F054E0" w14:textId="1E346A6E" w:rsidR="00280B5A" w:rsidRPr="006250BD" w:rsidRDefault="00280B5A" w:rsidP="00280B5A">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3FF4C4E1" w14:textId="77777777" w:rsidR="00280B5A" w:rsidRPr="006250BD" w:rsidRDefault="00280B5A" w:rsidP="00280B5A">
            <w:pPr>
              <w:pStyle w:val="PURLMSH"/>
              <w:rPr>
                <w:lang w:val="es-ES"/>
              </w:rPr>
            </w:pPr>
          </w:p>
        </w:tc>
      </w:tr>
    </w:tbl>
    <w:p w14:paraId="0D6145D6" w14:textId="77777777" w:rsidR="00280B5A" w:rsidRPr="006250BD" w:rsidRDefault="00280B5A" w:rsidP="00280B5A">
      <w:pPr>
        <w:pStyle w:val="PURADDITIONALTERMSHEADERMB"/>
        <w:rPr>
          <w:lang w:val="es-ES"/>
        </w:rPr>
      </w:pPr>
      <w:r w:rsidRPr="006250BD">
        <w:rPr>
          <w:lang w:val="es-ES"/>
        </w:rPr>
        <w:t>Términos Adicionales:</w:t>
      </w:r>
    </w:p>
    <w:p w14:paraId="67C0DD1C" w14:textId="77777777" w:rsidR="00280B5A" w:rsidRPr="006250BD" w:rsidRDefault="00280B5A" w:rsidP="00280B5A">
      <w:pPr>
        <w:pStyle w:val="PURBlueStrong-Indented"/>
        <w:rPr>
          <w:lang w:val="es-ES"/>
        </w:rPr>
      </w:pPr>
      <w:r w:rsidRPr="006250BD">
        <w:rPr>
          <w:lang w:val="es-ES"/>
        </w:rPr>
        <w:t>Componente Office Web</w:t>
      </w:r>
    </w:p>
    <w:p w14:paraId="6CEF681D" w14:textId="77777777" w:rsidR="00280B5A" w:rsidRPr="00492632" w:rsidRDefault="00280B5A" w:rsidP="00280B5A">
      <w:pPr>
        <w:pStyle w:val="PURBody-Indented"/>
        <w:rPr>
          <w:lang w:val="es-ES"/>
        </w:rPr>
      </w:pPr>
      <w:r w:rsidRPr="00492632">
        <w:rPr>
          <w:lang w:val="es-ES"/>
        </w:rPr>
        <w:t>Puede utilizar el componente únicamente para ver e imprimir copias de documentos estáticos, texto e imágenes que se hayan creado con el software y no necesitará licencias por separado para las copias del componente.</w:t>
      </w:r>
    </w:p>
    <w:p w14:paraId="377A24C9" w14:textId="77777777" w:rsidR="00280B5A" w:rsidRPr="00492632" w:rsidRDefault="00280B5A" w:rsidP="00280B5A">
      <w:pPr>
        <w:pStyle w:val="PURBlueStrong-Indented"/>
        <w:rPr>
          <w:lang w:val="es-ES"/>
        </w:rPr>
      </w:pPr>
      <w:r w:rsidRPr="00492632">
        <w:rPr>
          <w:lang w:val="es-ES"/>
        </w:rPr>
        <w:t>Limitaciones de uso</w:t>
      </w:r>
    </w:p>
    <w:p w14:paraId="63E1FD6C" w14:textId="77777777" w:rsidR="00280B5A" w:rsidRDefault="00280B5A" w:rsidP="00280B5A">
      <w:pPr>
        <w:pStyle w:val="PURBody-Indented"/>
      </w:pPr>
      <w:r w:rsidRPr="00492632">
        <w:rPr>
          <w:lang w:val="es-ES"/>
        </w:rPr>
        <w:t xml:space="preserve">Puede Ejecutar Instancias del software en Servidores Licenciados únicamente en el extremo de la red interna (o en el de su empresa) para conectar eventos de negocio o transacciones con actividades procesadas en ese extremo. </w:t>
      </w:r>
      <w:r>
        <w:t xml:space="preserve">El </w:t>
      </w:r>
      <w:proofErr w:type="spellStart"/>
      <w:r>
        <w:t>Servidor</w:t>
      </w:r>
      <w:proofErr w:type="spellEnd"/>
      <w:r>
        <w:t xml:space="preserve"> </w:t>
      </w:r>
      <w:proofErr w:type="spellStart"/>
      <w:r>
        <w:t>Licenciado</w:t>
      </w:r>
      <w:proofErr w:type="spellEnd"/>
      <w:r>
        <w:t xml:space="preserve"> no </w:t>
      </w:r>
      <w:proofErr w:type="spellStart"/>
      <w:r>
        <w:t>podrá</w:t>
      </w:r>
      <w:proofErr w:type="spellEnd"/>
      <w:r>
        <w:t>:</w:t>
      </w:r>
    </w:p>
    <w:p w14:paraId="6FC4003B" w14:textId="783AD5F8" w:rsidR="00280B5A" w:rsidRPr="00492632" w:rsidRDefault="00280B5A" w:rsidP="00304232">
      <w:pPr>
        <w:pStyle w:val="PURBullet-Indented"/>
        <w:numPr>
          <w:ilvl w:val="0"/>
          <w:numId w:val="24"/>
        </w:numPr>
        <w:rPr>
          <w:lang w:val="es-ES"/>
        </w:rPr>
      </w:pPr>
      <w:r w:rsidRPr="00492632">
        <w:rPr>
          <w:lang w:val="es-ES"/>
        </w:rPr>
        <w:t xml:space="preserve">Actuar como el nodo central en un modelo de red </w:t>
      </w:r>
      <w:r w:rsidR="00304232">
        <w:rPr>
          <w:lang w:val="es-ES"/>
        </w:rPr>
        <w:t>“</w:t>
      </w:r>
      <w:r w:rsidRPr="00492632">
        <w:rPr>
          <w:lang w:val="es-ES"/>
        </w:rPr>
        <w:t>concentrador y radio</w:t>
      </w:r>
      <w:r w:rsidR="00304232">
        <w:rPr>
          <w:lang w:val="es-ES"/>
        </w:rPr>
        <w:t>”</w:t>
      </w:r>
      <w:r w:rsidRPr="00492632">
        <w:rPr>
          <w:lang w:val="es-ES"/>
        </w:rPr>
        <w:t>.</w:t>
      </w:r>
    </w:p>
    <w:p w14:paraId="4D49DC22" w14:textId="77777777" w:rsidR="00280B5A" w:rsidRPr="00492632" w:rsidRDefault="00280B5A" w:rsidP="003B5A77">
      <w:pPr>
        <w:pStyle w:val="PURBullet-Indented"/>
        <w:numPr>
          <w:ilvl w:val="0"/>
          <w:numId w:val="24"/>
        </w:numPr>
        <w:rPr>
          <w:lang w:val="es-ES"/>
        </w:rPr>
      </w:pPr>
      <w:r w:rsidRPr="00492632">
        <w:rPr>
          <w:lang w:val="es-ES"/>
        </w:rPr>
        <w:t>Centralizar las comunicaciones de toda la empresa con otros servidores o dispositivos.</w:t>
      </w:r>
    </w:p>
    <w:p w14:paraId="258ED234" w14:textId="77777777" w:rsidR="00280B5A" w:rsidRPr="006250BD" w:rsidRDefault="00280B5A" w:rsidP="003B5A77">
      <w:pPr>
        <w:pStyle w:val="PURBullet-Indented"/>
        <w:numPr>
          <w:ilvl w:val="0"/>
          <w:numId w:val="24"/>
        </w:numPr>
        <w:rPr>
          <w:lang w:val="es-ES"/>
        </w:rPr>
      </w:pPr>
      <w:r w:rsidRPr="006250BD">
        <w:rPr>
          <w:lang w:val="es-ES"/>
        </w:rPr>
        <w:lastRenderedPageBreak/>
        <w:t>procesos de negocio automatizados a través de las divisiones, unidades de negocio o sucursales.</w:t>
      </w:r>
    </w:p>
    <w:p w14:paraId="7322E429" w14:textId="77777777" w:rsidR="00280B5A" w:rsidRPr="006250BD" w:rsidRDefault="00280B5A" w:rsidP="00A50403">
      <w:pPr>
        <w:pStyle w:val="PURBullet-Indented"/>
        <w:numPr>
          <w:ilvl w:val="0"/>
          <w:numId w:val="0"/>
        </w:numPr>
        <w:ind w:left="504"/>
        <w:rPr>
          <w:lang w:val="es-ES"/>
        </w:rPr>
      </w:pPr>
    </w:p>
    <w:p w14:paraId="1C97FFD8" w14:textId="77777777" w:rsidR="00280B5A" w:rsidRPr="00CA30A5" w:rsidRDefault="00280B5A" w:rsidP="00A50403">
      <w:pPr>
        <w:pStyle w:val="PURBullet-Indented"/>
        <w:numPr>
          <w:ilvl w:val="0"/>
          <w:numId w:val="0"/>
        </w:numPr>
        <w:ind w:left="288"/>
        <w:rPr>
          <w:spacing w:val="-2"/>
          <w:lang w:val="es-ES"/>
        </w:rPr>
      </w:pPr>
      <w:r w:rsidRPr="00CA30A5">
        <w:rPr>
          <w:spacing w:val="-2"/>
          <w:lang w:val="es-ES"/>
        </w:rPr>
        <w:t xml:space="preserve">No podrá utilizar el software de servidor, incluido el software Master </w:t>
      </w:r>
      <w:proofErr w:type="spellStart"/>
      <w:r w:rsidRPr="00CA30A5">
        <w:rPr>
          <w:spacing w:val="-2"/>
          <w:lang w:val="es-ES"/>
        </w:rPr>
        <w:t>Secret</w:t>
      </w:r>
      <w:proofErr w:type="spellEnd"/>
      <w:r w:rsidRPr="00CA30A5">
        <w:rPr>
          <w:spacing w:val="-2"/>
          <w:lang w:val="es-ES"/>
        </w:rPr>
        <w:t xml:space="preserve"> Server, en un servidor que forme parte de un clúster en red o en un entorno de sistema operativo que forme parte de un clúster en red de entornos de sistema operativo del mismo servidor.</w:t>
      </w:r>
    </w:p>
    <w:p w14:paraId="0E3EBA31" w14:textId="77777777" w:rsidR="00280B5A" w:rsidRPr="00492632" w:rsidRDefault="00280B5A" w:rsidP="00280B5A">
      <w:pPr>
        <w:pStyle w:val="PURBlueStrong-Indented"/>
        <w:rPr>
          <w:lang w:val="es-ES"/>
        </w:rPr>
      </w:pPr>
      <w:r w:rsidRPr="00492632">
        <w:rPr>
          <w:lang w:val="es-ES"/>
        </w:rPr>
        <w:t>.NET Framework Software</w:t>
      </w:r>
    </w:p>
    <w:p w14:paraId="1779B089" w14:textId="31CDA754" w:rsidR="00280B5A" w:rsidRPr="00492632" w:rsidRDefault="00280B5A" w:rsidP="00280B5A">
      <w:pPr>
        <w:pStyle w:val="PURBody-Indented"/>
        <w:rPr>
          <w:lang w:val="es-ES"/>
        </w:rPr>
      </w:pPr>
      <w:r w:rsidRPr="00492632">
        <w:rPr>
          <w:lang w:val="es-ES"/>
        </w:rPr>
        <w:t xml:space="preserve">El software del producto contiene el software Microsoft .NET Framework y puede contener el software </w:t>
      </w:r>
      <w:proofErr w:type="spellStart"/>
      <w:r w:rsidRPr="00492632">
        <w:rPr>
          <w:lang w:val="es-ES"/>
        </w:rPr>
        <w:t>PowerShell</w:t>
      </w:r>
      <w:proofErr w:type="spellEnd"/>
      <w:r w:rsidRPr="00492632">
        <w:rPr>
          <w:lang w:val="es-ES"/>
        </w:rPr>
        <w:t xml:space="preserve">. Consulte los términos de licencia para .NET Framework, software </w:t>
      </w:r>
      <w:proofErr w:type="spellStart"/>
      <w:r w:rsidRPr="00492632">
        <w:rPr>
          <w:lang w:val="es-ES"/>
        </w:rPr>
        <w:t>PowerShell</w:t>
      </w:r>
      <w:proofErr w:type="spellEnd"/>
      <w:r w:rsidRPr="00492632">
        <w:rPr>
          <w:lang w:val="es-ES"/>
        </w:rPr>
        <w:t xml:space="preserve"> y la revisión de Windows KB975759 en los Términos de Licencia Universales.</w:t>
      </w:r>
    </w:p>
    <w:p w14:paraId="5A89F02C" w14:textId="53D9B19F" w:rsidR="004F54A3" w:rsidRPr="00492632" w:rsidRDefault="00E441CE" w:rsidP="00804A06">
      <w:pPr>
        <w:pStyle w:val="PURBullet"/>
        <w:numPr>
          <w:ilvl w:val="0"/>
          <w:numId w:val="0"/>
        </w:numPr>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78CFA21F" w14:textId="49EBE95D" w:rsidR="004F54A3" w:rsidRPr="00CA30A5" w:rsidRDefault="004F54A3" w:rsidP="004F54A3">
      <w:pPr>
        <w:pStyle w:val="PURProductName"/>
        <w:rPr>
          <w:lang w:val="fr-FR"/>
        </w:rPr>
      </w:pPr>
      <w:bookmarkStart w:id="349" w:name="_Toc428366850"/>
      <w:bookmarkStart w:id="350" w:name="_Toc428366901"/>
      <w:r w:rsidRPr="00CA30A5">
        <w:rPr>
          <w:lang w:val="fr-FR"/>
        </w:rPr>
        <w:t xml:space="preserve">Microsoft Dynamics AX 2012 R3 Standard Commerce Server </w:t>
      </w:r>
      <w:proofErr w:type="spellStart"/>
      <w:r w:rsidRPr="00CA30A5">
        <w:rPr>
          <w:lang w:val="fr-FR"/>
        </w:rPr>
        <w:t>Core</w:t>
      </w:r>
      <w:bookmarkEnd w:id="349"/>
      <w:bookmarkEnd w:id="350"/>
      <w:proofErr w:type="spellEnd"/>
      <w:r>
        <w:fldChar w:fldCharType="begin"/>
      </w:r>
      <w:r w:rsidRPr="00CA30A5">
        <w:rPr>
          <w:lang w:val="fr-FR"/>
        </w:rPr>
        <w:instrText>XE "Microsoft Dynamics AX 2012 R3 Standard Commerce Server Core"</w:instrText>
      </w:r>
      <w:r>
        <w:fldChar w:fldCharType="end"/>
      </w:r>
    </w:p>
    <w:p w14:paraId="508B6CCE" w14:textId="77777777" w:rsidR="004F54A3" w:rsidRPr="00492632" w:rsidRDefault="004F54A3" w:rsidP="004F54A3">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4F54A3" w:rsidRPr="00417407" w14:paraId="2EE38238" w14:textId="77777777" w:rsidTr="008B4AAF">
        <w:tc>
          <w:tcPr>
            <w:tcW w:w="5520" w:type="dxa"/>
            <w:shd w:val="clear" w:color="auto" w:fill="auto"/>
          </w:tcPr>
          <w:p w14:paraId="0FDA0A42" w14:textId="33AF3852" w:rsidR="004F54A3" w:rsidRPr="00492632" w:rsidRDefault="004F54A3" w:rsidP="008B4AAF">
            <w:pPr>
              <w:pStyle w:val="PURBody"/>
              <w:spacing w:after="0"/>
              <w:rPr>
                <w:rFonts w:ascii="Arial Narrow" w:hAnsi="Arial Narrow"/>
                <w:color w:val="404040"/>
                <w:lang w:val="es-ES"/>
              </w:rPr>
            </w:pPr>
            <w:r w:rsidRPr="00492632">
              <w:rPr>
                <w:rFonts w:ascii="Arial Narrow" w:hAnsi="Arial Narrow"/>
                <w:lang w:val="es-ES"/>
              </w:rPr>
              <w:t xml:space="preserve">Movilidad de Licencias en Granjas de Servidores: </w:t>
            </w:r>
            <w:r w:rsidRPr="00492632">
              <w:rPr>
                <w:rFonts w:ascii="Arial Narrow" w:hAnsi="Arial Narrow"/>
                <w:b/>
                <w:lang w:val="es-ES"/>
              </w:rPr>
              <w:t xml:space="preserve">Sí </w:t>
            </w:r>
            <w:r w:rsidRPr="00492632">
              <w:rPr>
                <w:rFonts w:ascii="Arial Narrow" w:hAnsi="Arial Narrow"/>
                <w:i/>
                <w:lang w:val="es-ES"/>
              </w:rPr>
              <w:t xml:space="preserve">(ver </w:t>
            </w:r>
            <w:hyperlink w:anchor="TÉRMINOS_GENERALES" w:history="1">
              <w:r w:rsidRPr="00492632">
                <w:rPr>
                  <w:rStyle w:val="Hyperlink"/>
                  <w:rFonts w:ascii="Arial Narrow" w:hAnsi="Arial Narrow"/>
                  <w:i/>
                  <w:lang w:val="es-ES"/>
                </w:rPr>
                <w:t>Términos Generales</w:t>
              </w:r>
            </w:hyperlink>
            <w:r w:rsidRPr="00492632">
              <w:rPr>
                <w:rFonts w:ascii="Arial Narrow" w:hAnsi="Arial Narrow"/>
                <w:i/>
                <w:lang w:val="es-ES"/>
              </w:rPr>
              <w:t>)</w:t>
            </w:r>
            <w:r w:rsidRPr="00492632">
              <w:rPr>
                <w:rFonts w:ascii="Arial Narrow" w:hAnsi="Arial Narrow"/>
                <w:lang w:val="es-ES"/>
              </w:rPr>
              <w:t xml:space="preserve"> </w:t>
            </w:r>
          </w:p>
        </w:tc>
        <w:tc>
          <w:tcPr>
            <w:tcW w:w="5510" w:type="dxa"/>
            <w:shd w:val="clear" w:color="auto" w:fill="auto"/>
          </w:tcPr>
          <w:p w14:paraId="3AC83D46" w14:textId="77777777" w:rsidR="004F54A3" w:rsidRPr="00417407" w:rsidRDefault="004F54A3" w:rsidP="008B4AAF">
            <w:pPr>
              <w:pStyle w:val="PURBody"/>
              <w:spacing w:after="0"/>
              <w:rPr>
                <w:rFonts w:ascii="Arial Narrow" w:hAnsi="Arial Narrow"/>
                <w:color w:val="404040"/>
              </w:rPr>
            </w:pPr>
            <w:proofErr w:type="spellStart"/>
            <w:r>
              <w:rPr>
                <w:rFonts w:ascii="Arial Narrow" w:hAnsi="Arial Narrow"/>
              </w:rPr>
              <w:t>Ver</w:t>
            </w:r>
            <w:proofErr w:type="spellEnd"/>
            <w:r>
              <w:rPr>
                <w:rFonts w:ascii="Arial Narrow" w:hAnsi="Arial Narrow"/>
              </w:rPr>
              <w:t xml:space="preserve"> </w:t>
            </w:r>
            <w:proofErr w:type="spellStart"/>
            <w:r>
              <w:rPr>
                <w:rFonts w:ascii="Arial Narrow" w:hAnsi="Arial Narrow"/>
              </w:rPr>
              <w:t>Notificación</w:t>
            </w:r>
            <w:proofErr w:type="spellEnd"/>
            <w:r>
              <w:rPr>
                <w:rFonts w:ascii="Arial Narrow" w:hAnsi="Arial Narrow"/>
              </w:rPr>
              <w:t xml:space="preserve"> </w:t>
            </w:r>
            <w:proofErr w:type="spellStart"/>
            <w:r>
              <w:rPr>
                <w:rFonts w:ascii="Arial Narrow" w:hAnsi="Arial Narrow"/>
              </w:rPr>
              <w:t>Aplicable</w:t>
            </w:r>
            <w:proofErr w:type="spellEnd"/>
            <w:r>
              <w:rPr>
                <w:rFonts w:ascii="Arial Narrow" w:hAnsi="Arial Narrow"/>
              </w:rPr>
              <w:t>: No</w:t>
            </w:r>
          </w:p>
        </w:tc>
      </w:tr>
      <w:tr w:rsidR="004F54A3" w:rsidRPr="00932D51" w14:paraId="4021A9A0" w14:textId="77777777" w:rsidTr="008B4AAF">
        <w:tc>
          <w:tcPr>
            <w:tcW w:w="5520" w:type="dxa"/>
            <w:shd w:val="clear" w:color="auto" w:fill="auto"/>
          </w:tcPr>
          <w:p w14:paraId="69076560" w14:textId="3ACBFF04" w:rsidR="004F54A3" w:rsidRPr="006250BD" w:rsidRDefault="004F54A3" w:rsidP="008B4AAF">
            <w:pPr>
              <w:pStyle w:val="PURBody"/>
              <w:spacing w:after="0"/>
              <w:rPr>
                <w:rFonts w:ascii="Arial Narrow" w:hAnsi="Arial Narrow"/>
                <w:i/>
                <w:lang w:val="es-ES"/>
              </w:rPr>
            </w:pPr>
            <w:r w:rsidRPr="006250BD">
              <w:rPr>
                <w:rFonts w:ascii="Arial Narrow" w:hAnsi="Arial Narrow"/>
                <w:lang w:val="es-ES"/>
              </w:rPr>
              <w:t xml:space="preserve">Software Adicional/Cliente: </w:t>
            </w:r>
            <w:r w:rsidRPr="006250BD">
              <w:rPr>
                <w:rFonts w:ascii="Arial Narrow" w:hAnsi="Arial Narrow"/>
                <w:b/>
                <w:lang w:val="es-ES"/>
              </w:rPr>
              <w:t>Si</w:t>
            </w:r>
            <w:r w:rsidRPr="006250BD">
              <w:rPr>
                <w:rFonts w:ascii="Arial Narrow" w:hAnsi="Arial Narrow"/>
                <w:lang w:val="es-ES"/>
              </w:rPr>
              <w:t xml:space="preserve"> </w:t>
            </w:r>
            <w:r w:rsidRPr="006250BD">
              <w:rPr>
                <w:rFonts w:ascii="Arial Narrow" w:hAnsi="Arial Narrow"/>
                <w:i/>
                <w:lang w:val="es-ES"/>
              </w:rPr>
              <w:t xml:space="preserve">(ver </w:t>
            </w:r>
            <w:hyperlink w:anchor="Appendix1" w:history="1">
              <w:r w:rsidRPr="006250BD">
                <w:rPr>
                  <w:rFonts w:ascii="Arial Narrow" w:hAnsi="Arial Narrow"/>
                  <w:i/>
                  <w:color w:val="00467F"/>
                  <w:u w:val="single"/>
                  <w:lang w:val="es-ES"/>
                </w:rPr>
                <w:t>Anexo 1</w:t>
              </w:r>
            </w:hyperlink>
            <w:r w:rsidRPr="006250BD">
              <w:rPr>
                <w:rFonts w:ascii="Arial Narrow" w:hAnsi="Arial Narrow"/>
                <w:i/>
                <w:lang w:val="es-ES"/>
              </w:rPr>
              <w:t>)</w:t>
            </w:r>
          </w:p>
          <w:p w14:paraId="5BC8F535" w14:textId="77777777" w:rsidR="004F54A3" w:rsidRPr="006250BD" w:rsidRDefault="004F54A3" w:rsidP="008B4AAF">
            <w:pPr>
              <w:pStyle w:val="PURBody"/>
              <w:spacing w:after="0"/>
              <w:rPr>
                <w:rFonts w:ascii="Arial Narrow" w:hAnsi="Arial Narrow"/>
                <w:color w:val="404040"/>
                <w:lang w:val="es-ES"/>
              </w:rPr>
            </w:pPr>
          </w:p>
        </w:tc>
        <w:tc>
          <w:tcPr>
            <w:tcW w:w="5510" w:type="dxa"/>
            <w:shd w:val="clear" w:color="auto" w:fill="auto"/>
          </w:tcPr>
          <w:p w14:paraId="4773CA38" w14:textId="77777777" w:rsidR="004F54A3" w:rsidRPr="006250BD" w:rsidRDefault="004F54A3" w:rsidP="008B4AAF">
            <w:pPr>
              <w:pStyle w:val="PURBody"/>
              <w:spacing w:after="0"/>
              <w:rPr>
                <w:rFonts w:ascii="Arial Narrow" w:hAnsi="Arial Narrow"/>
                <w:color w:val="404040"/>
                <w:lang w:val="es-ES"/>
              </w:rPr>
            </w:pPr>
          </w:p>
        </w:tc>
      </w:tr>
    </w:tbl>
    <w:p w14:paraId="32763D3B" w14:textId="0544FD0E" w:rsidR="00280B5A" w:rsidRPr="00492632" w:rsidRDefault="00E441CE" w:rsidP="00804A06">
      <w:pPr>
        <w:pStyle w:val="PURBullet"/>
        <w:numPr>
          <w:ilvl w:val="0"/>
          <w:numId w:val="0"/>
        </w:numPr>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F7DEBFD" w14:textId="296A1A9A" w:rsidR="00A748AB" w:rsidRPr="00492632" w:rsidRDefault="00A748AB" w:rsidP="00D6363C">
      <w:pPr>
        <w:pStyle w:val="PURProductName"/>
        <w:rPr>
          <w:lang w:val="es-ES"/>
        </w:rPr>
      </w:pPr>
      <w:bookmarkStart w:id="351" w:name="_Toc346536852"/>
      <w:bookmarkStart w:id="352" w:name="_Toc339280316"/>
      <w:bookmarkStart w:id="353" w:name="_Toc363552790"/>
      <w:bookmarkStart w:id="354" w:name="_Toc363552854"/>
      <w:bookmarkStart w:id="355" w:name="_Toc378682194"/>
      <w:bookmarkStart w:id="356" w:name="_Toc378682255"/>
      <w:bookmarkStart w:id="357" w:name="_Toc371268267"/>
      <w:bookmarkStart w:id="358" w:name="_Toc371268333"/>
      <w:bookmarkStart w:id="359" w:name="_Toc379278471"/>
      <w:bookmarkStart w:id="360" w:name="_Toc379278534"/>
      <w:bookmarkStart w:id="361" w:name="_Toc428366851"/>
      <w:bookmarkStart w:id="362" w:name="_Toc428366902"/>
      <w:r w:rsidRPr="00492632">
        <w:rPr>
          <w:lang w:val="es-ES"/>
        </w:rPr>
        <w:t>SQL Server 2014 Enterprise</w:t>
      </w:r>
      <w:bookmarkEnd w:id="351"/>
      <w:bookmarkEnd w:id="352"/>
      <w:bookmarkEnd w:id="353"/>
      <w:bookmarkEnd w:id="354"/>
      <w:bookmarkEnd w:id="355"/>
      <w:bookmarkEnd w:id="356"/>
      <w:bookmarkEnd w:id="357"/>
      <w:bookmarkEnd w:id="358"/>
      <w:r w:rsidRPr="00492632">
        <w:rPr>
          <w:lang w:val="es-ES"/>
        </w:rPr>
        <w:t xml:space="preserve"> Core</w:t>
      </w:r>
      <w:bookmarkEnd w:id="359"/>
      <w:bookmarkEnd w:id="360"/>
      <w:bookmarkEnd w:id="361"/>
      <w:bookmarkEnd w:id="362"/>
      <w:r>
        <w:fldChar w:fldCharType="begin"/>
      </w:r>
      <w:r w:rsidRPr="00492632">
        <w:rPr>
          <w:lang w:val="es-ES"/>
        </w:rPr>
        <w:instrText>XE "SQL Server 2014 Enterprise Core"</w:instrText>
      </w:r>
      <w:r>
        <w:fldChar w:fldCharType="end"/>
      </w:r>
    </w:p>
    <w:p w14:paraId="3CD3163D" w14:textId="77777777" w:rsidR="00A748AB" w:rsidRPr="00492632" w:rsidRDefault="00A748AB" w:rsidP="00A748AB">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932D51" w14:paraId="76EA977C" w14:textId="77777777" w:rsidTr="00A748AB">
        <w:tc>
          <w:tcPr>
            <w:tcW w:w="5520" w:type="dxa"/>
            <w:shd w:val="clear" w:color="auto" w:fill="auto"/>
          </w:tcPr>
          <w:p w14:paraId="0908E706" w14:textId="2384E644" w:rsidR="00A748AB" w:rsidRPr="00492632" w:rsidRDefault="00A748AB" w:rsidP="00A748AB">
            <w:pPr>
              <w:pStyle w:val="PURBody"/>
              <w:spacing w:after="0"/>
              <w:rPr>
                <w:rFonts w:ascii="Arial Narrow" w:hAnsi="Arial Narrow"/>
                <w:color w:val="404040"/>
                <w:lang w:val="es-ES"/>
              </w:rPr>
            </w:pPr>
            <w:r w:rsidRPr="00492632">
              <w:rPr>
                <w:rFonts w:ascii="Arial Narrow" w:hAnsi="Arial Narrow"/>
                <w:lang w:val="es-ES"/>
              </w:rPr>
              <w:t xml:space="preserve">Movilidad de Licencias en Granjas de Servidores: </w:t>
            </w:r>
            <w:r w:rsidRPr="00492632">
              <w:rPr>
                <w:rFonts w:ascii="Arial Narrow" w:hAnsi="Arial Narrow"/>
                <w:b/>
                <w:lang w:val="es-ES"/>
              </w:rPr>
              <w:t xml:space="preserve">Sí </w:t>
            </w:r>
            <w:r w:rsidRPr="00492632">
              <w:rPr>
                <w:rFonts w:ascii="Arial Narrow" w:hAnsi="Arial Narrow"/>
                <w:i/>
                <w:lang w:val="es-ES"/>
              </w:rPr>
              <w:t xml:space="preserve">(ver </w:t>
            </w:r>
            <w:hyperlink w:anchor="TÉRMINOS_GENERALES" w:history="1">
              <w:r w:rsidRPr="00492632">
                <w:rPr>
                  <w:rStyle w:val="Hyperlink"/>
                  <w:rFonts w:ascii="Arial Narrow" w:hAnsi="Arial Narrow"/>
                  <w:i/>
                  <w:lang w:val="es-ES"/>
                </w:rPr>
                <w:t>Términos Generales</w:t>
              </w:r>
            </w:hyperlink>
            <w:r w:rsidRPr="00492632">
              <w:rPr>
                <w:rFonts w:ascii="Arial Narrow" w:hAnsi="Arial Narrow"/>
                <w:i/>
                <w:lang w:val="es-ES"/>
              </w:rPr>
              <w:t>)</w:t>
            </w:r>
            <w:r w:rsidRPr="00492632">
              <w:rPr>
                <w:rFonts w:ascii="Arial Narrow" w:hAnsi="Arial Narrow"/>
                <w:lang w:val="es-ES"/>
              </w:rPr>
              <w:t xml:space="preserve"> </w:t>
            </w:r>
          </w:p>
        </w:tc>
        <w:tc>
          <w:tcPr>
            <w:tcW w:w="5510" w:type="dxa"/>
            <w:shd w:val="clear" w:color="auto" w:fill="auto"/>
          </w:tcPr>
          <w:p w14:paraId="359381E2" w14:textId="118FC662" w:rsidR="00A748AB" w:rsidRPr="00492632" w:rsidRDefault="00A748AB" w:rsidP="005365C8">
            <w:pPr>
              <w:pStyle w:val="PURBody"/>
              <w:spacing w:after="0"/>
              <w:rPr>
                <w:rFonts w:ascii="Arial Narrow" w:hAnsi="Arial Narrow"/>
                <w:color w:val="404040"/>
                <w:lang w:val="es-ES"/>
              </w:rPr>
            </w:pPr>
            <w:r w:rsidRPr="00492632">
              <w:rPr>
                <w:rFonts w:ascii="Arial Narrow" w:hAnsi="Arial Narrow"/>
                <w:lang w:val="es-ES"/>
              </w:rPr>
              <w:t xml:space="preserve">Ver Notificación Aplicable: </w:t>
            </w:r>
            <w:r w:rsidRPr="00492632">
              <w:rPr>
                <w:rFonts w:ascii="Arial Narrow" w:hAnsi="Arial Narrow"/>
                <w:b/>
                <w:lang w:val="es-ES"/>
              </w:rPr>
              <w:t>Actualizaciones Automáticas</w:t>
            </w:r>
            <w:r w:rsidRPr="00492632">
              <w:rPr>
                <w:rFonts w:ascii="Arial Narrow" w:hAnsi="Arial Narrow"/>
                <w:lang w:val="es-ES"/>
              </w:rPr>
              <w:t xml:space="preserve"> </w:t>
            </w:r>
            <w:r w:rsidRPr="00492632">
              <w:rPr>
                <w:rFonts w:ascii="Arial Narrow" w:hAnsi="Arial Narrow"/>
                <w:i/>
                <w:lang w:val="es-ES"/>
              </w:rPr>
              <w:t xml:space="preserve">(consulte el </w:t>
            </w:r>
            <w:hyperlink w:anchor="Appendix2" w:history="1">
              <w:r w:rsidRPr="00492632">
                <w:rPr>
                  <w:rFonts w:ascii="Arial Narrow" w:hAnsi="Arial Narrow"/>
                  <w:i/>
                  <w:color w:val="00467F"/>
                  <w:u w:val="single"/>
                  <w:lang w:val="es-ES"/>
                </w:rPr>
                <w:t>Anexo 2</w:t>
              </w:r>
            </w:hyperlink>
            <w:r w:rsidRPr="00492632">
              <w:rPr>
                <w:rFonts w:ascii="Arial Narrow" w:hAnsi="Arial Narrow"/>
                <w:i/>
                <w:lang w:val="es-ES"/>
              </w:rPr>
              <w:t>)</w:t>
            </w:r>
          </w:p>
        </w:tc>
      </w:tr>
      <w:tr w:rsidR="00A748AB" w:rsidRPr="00932D51" w14:paraId="6BE41333" w14:textId="77777777" w:rsidTr="00A748AB">
        <w:tc>
          <w:tcPr>
            <w:tcW w:w="5520" w:type="dxa"/>
            <w:shd w:val="clear" w:color="auto" w:fill="auto"/>
          </w:tcPr>
          <w:p w14:paraId="20C26ED4" w14:textId="1820A8D3" w:rsidR="00A748AB" w:rsidRPr="006250BD" w:rsidRDefault="00A748AB" w:rsidP="005365C8">
            <w:pPr>
              <w:pStyle w:val="PURBody"/>
              <w:spacing w:after="0"/>
              <w:rPr>
                <w:rFonts w:ascii="Arial Narrow" w:hAnsi="Arial Narrow"/>
                <w:color w:val="404040"/>
                <w:lang w:val="es-ES"/>
              </w:rPr>
            </w:pPr>
            <w:r w:rsidRPr="006250BD">
              <w:rPr>
                <w:rFonts w:ascii="Arial Narrow" w:hAnsi="Arial Narrow"/>
                <w:lang w:val="es-ES"/>
              </w:rPr>
              <w:t xml:space="preserve">Software Adicional/Cliente: </w:t>
            </w:r>
            <w:r w:rsidRPr="006250BD">
              <w:rPr>
                <w:rFonts w:ascii="Arial Narrow" w:hAnsi="Arial Narrow"/>
                <w:b/>
                <w:lang w:val="es-ES"/>
              </w:rPr>
              <w:t>Si</w:t>
            </w:r>
            <w:r w:rsidRPr="006250BD">
              <w:rPr>
                <w:rFonts w:ascii="Arial Narrow" w:hAnsi="Arial Narrow"/>
                <w:lang w:val="es-ES"/>
              </w:rPr>
              <w:t xml:space="preserve"> </w:t>
            </w:r>
            <w:r w:rsidRPr="006250BD">
              <w:rPr>
                <w:rFonts w:ascii="Arial Narrow" w:hAnsi="Arial Narrow"/>
                <w:i/>
                <w:lang w:val="es-ES"/>
              </w:rPr>
              <w:t xml:space="preserve">(ver </w:t>
            </w:r>
            <w:hyperlink w:anchor="Appendix1" w:history="1">
              <w:r w:rsidRPr="006250BD">
                <w:rPr>
                  <w:rStyle w:val="Hyperlink"/>
                  <w:rFonts w:ascii="Arial Narrow" w:hAnsi="Arial Narrow"/>
                  <w:i/>
                  <w:lang w:val="es-ES"/>
                </w:rPr>
                <w:t>Anexo 1)</w:t>
              </w:r>
            </w:hyperlink>
          </w:p>
        </w:tc>
        <w:tc>
          <w:tcPr>
            <w:tcW w:w="5510" w:type="dxa"/>
            <w:shd w:val="clear" w:color="auto" w:fill="auto"/>
          </w:tcPr>
          <w:p w14:paraId="5E227B61" w14:textId="77777777" w:rsidR="00A748AB" w:rsidRPr="006250BD" w:rsidRDefault="00A748AB" w:rsidP="005365C8">
            <w:pPr>
              <w:pStyle w:val="PURBody"/>
              <w:spacing w:after="0"/>
              <w:rPr>
                <w:rFonts w:ascii="Arial Narrow" w:hAnsi="Arial Narrow"/>
                <w:color w:val="404040"/>
                <w:lang w:val="es-ES"/>
              </w:rPr>
            </w:pPr>
          </w:p>
        </w:tc>
      </w:tr>
    </w:tbl>
    <w:p w14:paraId="27C17900" w14:textId="77777777" w:rsidR="00A748AB" w:rsidRPr="006250BD" w:rsidRDefault="00A748AB" w:rsidP="00A748AB">
      <w:pPr>
        <w:pStyle w:val="PURBlueBGHeader"/>
        <w:pBdr>
          <w:top w:val="none" w:sz="0" w:space="0" w:color="auto"/>
          <w:left w:val="none" w:sz="0" w:space="0" w:color="auto"/>
          <w:bottom w:val="none" w:sz="0" w:space="0" w:color="auto"/>
          <w:right w:val="none" w:sz="0" w:space="0" w:color="auto"/>
        </w:pBdr>
        <w:rPr>
          <w:lang w:val="es-ES"/>
        </w:rPr>
      </w:pPr>
      <w:r w:rsidRPr="006250BD">
        <w:rPr>
          <w:lang w:val="es-ES"/>
        </w:rPr>
        <w:t>Términos Adicionales:</w:t>
      </w:r>
    </w:p>
    <w:p w14:paraId="0C517015" w14:textId="77777777" w:rsidR="00EA48AA" w:rsidRPr="006250BD" w:rsidRDefault="00EA48AA" w:rsidP="00A748AB">
      <w:pPr>
        <w:pStyle w:val="PURBlueStrong-Indented"/>
        <w:rPr>
          <w:lang w:val="es-ES"/>
        </w:rPr>
      </w:pPr>
      <w:r w:rsidRPr="006250BD">
        <w:rPr>
          <w:lang w:val="es-ES"/>
        </w:rPr>
        <w:t>Derechos de ediciones anteriores</w:t>
      </w:r>
    </w:p>
    <w:p w14:paraId="2B459099" w14:textId="2C7218E7" w:rsidR="00EA48AA" w:rsidRPr="00492632"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lang w:val="es-ES"/>
        </w:rPr>
      </w:pPr>
      <w:r w:rsidRPr="00492632">
        <w:rPr>
          <w:rFonts w:ascii="Arial" w:eastAsia="Arial" w:hAnsi="Arial" w:cs="Arial"/>
          <w:b w:val="0"/>
          <w:bCs w:val="0"/>
          <w:i w:val="0"/>
          <w:iCs w:val="0"/>
          <w:color w:val="404040" w:themeColor="text1" w:themeTint="BF"/>
          <w:sz w:val="18"/>
          <w:lang w:val="es-ES"/>
        </w:rPr>
        <w:t xml:space="preserve">En lugar de cualquier instancia permitida, puede crear, almacenar y utilizar una instancia de la versión 2008 R2 de SQL Server </w:t>
      </w:r>
      <w:proofErr w:type="spellStart"/>
      <w:r w:rsidRPr="00492632">
        <w:rPr>
          <w:rFonts w:ascii="Arial" w:eastAsia="Arial" w:hAnsi="Arial" w:cs="Arial"/>
          <w:b w:val="0"/>
          <w:bCs w:val="0"/>
          <w:i w:val="0"/>
          <w:iCs w:val="0"/>
          <w:color w:val="404040" w:themeColor="text1" w:themeTint="BF"/>
          <w:sz w:val="18"/>
          <w:lang w:val="es-ES"/>
        </w:rPr>
        <w:t>Datacenter</w:t>
      </w:r>
      <w:proofErr w:type="spellEnd"/>
      <w:r w:rsidRPr="00492632">
        <w:rPr>
          <w:rFonts w:ascii="Arial" w:eastAsia="Arial" w:hAnsi="Arial" w:cs="Arial"/>
          <w:b w:val="0"/>
          <w:bCs w:val="0"/>
          <w:i w:val="0"/>
          <w:iCs w:val="0"/>
          <w:color w:val="404040" w:themeColor="text1" w:themeTint="BF"/>
          <w:sz w:val="18"/>
          <w:lang w:val="es-ES"/>
        </w:rPr>
        <w:t xml:space="preserve"> del software, cualquier versión anterior de SQL Server Enterprise del software o una versión de 2014 o anterior de las siguientes ediciones del software: Business </w:t>
      </w:r>
      <w:proofErr w:type="spellStart"/>
      <w:r w:rsidRPr="00492632">
        <w:rPr>
          <w:rFonts w:ascii="Arial" w:eastAsia="Arial" w:hAnsi="Arial" w:cs="Arial"/>
          <w:b w:val="0"/>
          <w:bCs w:val="0"/>
          <w:i w:val="0"/>
          <w:iCs w:val="0"/>
          <w:color w:val="404040" w:themeColor="text1" w:themeTint="BF"/>
          <w:sz w:val="18"/>
          <w:lang w:val="es-ES"/>
        </w:rPr>
        <w:t>Intelligence</w:t>
      </w:r>
      <w:proofErr w:type="spellEnd"/>
      <w:r w:rsidRPr="00492632">
        <w:rPr>
          <w:rFonts w:ascii="Arial" w:eastAsia="Arial" w:hAnsi="Arial" w:cs="Arial"/>
          <w:b w:val="0"/>
          <w:bCs w:val="0"/>
          <w:i w:val="0"/>
          <w:iCs w:val="0"/>
          <w:color w:val="404040" w:themeColor="text1" w:themeTint="BF"/>
          <w:sz w:val="18"/>
          <w:lang w:val="es-ES"/>
        </w:rPr>
        <w:t xml:space="preserve">, Standard, </w:t>
      </w:r>
      <w:proofErr w:type="spellStart"/>
      <w:r w:rsidRPr="00492632">
        <w:rPr>
          <w:rFonts w:ascii="Arial" w:eastAsia="Arial" w:hAnsi="Arial" w:cs="Arial"/>
          <w:b w:val="0"/>
          <w:bCs w:val="0"/>
          <w:i w:val="0"/>
          <w:iCs w:val="0"/>
          <w:color w:val="404040" w:themeColor="text1" w:themeTint="BF"/>
          <w:sz w:val="18"/>
          <w:lang w:val="es-ES"/>
        </w:rPr>
        <w:t>Workgroup</w:t>
      </w:r>
      <w:proofErr w:type="spellEnd"/>
      <w:r w:rsidRPr="00492632">
        <w:rPr>
          <w:rFonts w:ascii="Arial" w:eastAsia="Arial" w:hAnsi="Arial" w:cs="Arial"/>
          <w:b w:val="0"/>
          <w:bCs w:val="0"/>
          <w:i w:val="0"/>
          <w:iCs w:val="0"/>
          <w:color w:val="404040" w:themeColor="text1" w:themeTint="BF"/>
          <w:sz w:val="18"/>
          <w:lang w:val="es-ES"/>
        </w:rPr>
        <w:t>, o edición Standard para Small Business.</w:t>
      </w:r>
    </w:p>
    <w:p w14:paraId="26C9158D" w14:textId="77777777" w:rsidR="00EA48AA" w:rsidRPr="00492632" w:rsidRDefault="00EA48AA" w:rsidP="00A748AB">
      <w:pPr>
        <w:pStyle w:val="PURBlueStrong-Indented"/>
        <w:rPr>
          <w:lang w:val="es-ES"/>
        </w:rPr>
      </w:pPr>
      <w:r w:rsidRPr="00492632">
        <w:rPr>
          <w:lang w:val="es-ES"/>
        </w:rPr>
        <w:t>Servidor de Conmutación por Error</w:t>
      </w:r>
    </w:p>
    <w:p w14:paraId="0B4C7F25" w14:textId="03B03643" w:rsidR="00EA48AA" w:rsidRPr="00492632" w:rsidRDefault="00EA48AA" w:rsidP="00D6363C">
      <w:pPr>
        <w:pStyle w:val="Heading2"/>
        <w:widowControl w:val="0"/>
        <w:pBdr>
          <w:bottom w:val="none" w:sz="0" w:space="0" w:color="auto"/>
        </w:pBdr>
        <w:tabs>
          <w:tab w:val="left" w:pos="720"/>
        </w:tabs>
        <w:spacing w:before="0"/>
        <w:ind w:left="270"/>
        <w:rPr>
          <w:b w:val="0"/>
          <w:caps w:val="0"/>
          <w:color w:val="404040" w:themeColor="text1" w:themeTint="BF"/>
          <w:sz w:val="18"/>
          <w:lang w:val="es-ES"/>
        </w:rPr>
      </w:pPr>
      <w:bookmarkStart w:id="363" w:name="_Toc346894345"/>
      <w:r w:rsidRPr="00492632">
        <w:rPr>
          <w:b w:val="0"/>
          <w:caps w:val="0"/>
          <w:color w:val="404040" w:themeColor="text1" w:themeTint="BF"/>
          <w:sz w:val="18"/>
          <w:lang w:val="es-ES"/>
        </w:rPr>
        <w:t>Para cualquier OSE en el que se ejecuten instancias del servidor de software, puede ejecutar el mismo número de instancias de conmutación por error pasivas en otro OSE antes de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bookmarkEnd w:id="363"/>
    </w:p>
    <w:p w14:paraId="6A68E203" w14:textId="77777777" w:rsidR="009E6523" w:rsidRPr="00492632" w:rsidRDefault="009E6523" w:rsidP="00A748AB">
      <w:pPr>
        <w:pStyle w:val="PURBlueStrong-Indented"/>
        <w:rPr>
          <w:lang w:val="es-ES"/>
        </w:rPr>
      </w:pPr>
      <w:r w:rsidRPr="00492632">
        <w:rPr>
          <w:lang w:val="es-ES"/>
        </w:rPr>
        <w:t>.NET Framework Software</w:t>
      </w:r>
    </w:p>
    <w:p w14:paraId="54B36D39" w14:textId="39991968" w:rsidR="009E6523" w:rsidRPr="00492632" w:rsidRDefault="009E6523" w:rsidP="00A748AB">
      <w:pPr>
        <w:pStyle w:val="PURBody-Indented"/>
        <w:rPr>
          <w:lang w:val="es-ES"/>
        </w:rPr>
      </w:pPr>
      <w:r w:rsidRPr="00492632">
        <w:rPr>
          <w:lang w:val="es-ES"/>
        </w:rPr>
        <w:t xml:space="preserve">El software del producto contiene el software Microsoft .NET Framework y puede contener el software </w:t>
      </w:r>
      <w:proofErr w:type="spellStart"/>
      <w:r w:rsidRPr="00492632">
        <w:rPr>
          <w:lang w:val="es-ES"/>
        </w:rPr>
        <w:t>PowerShell</w:t>
      </w:r>
      <w:proofErr w:type="spellEnd"/>
      <w:r w:rsidRPr="00492632">
        <w:rPr>
          <w:lang w:val="es-ES"/>
        </w:rPr>
        <w:t xml:space="preserve">. Consulte los términos de licencia para .NET Framework, software </w:t>
      </w:r>
      <w:proofErr w:type="spellStart"/>
      <w:r w:rsidRPr="00492632">
        <w:rPr>
          <w:lang w:val="es-ES"/>
        </w:rPr>
        <w:t>PowerShell</w:t>
      </w:r>
      <w:proofErr w:type="spellEnd"/>
      <w:r w:rsidRPr="00492632">
        <w:rPr>
          <w:lang w:val="es-ES"/>
        </w:rPr>
        <w:t xml:space="preserve"> y la revisión de Windows KB975759 en los Términos de Licencia Universales.</w:t>
      </w:r>
    </w:p>
    <w:p w14:paraId="6463A328" w14:textId="73DE4817" w:rsidR="00830DCA" w:rsidRPr="00492632" w:rsidRDefault="00E441CE" w:rsidP="00804A06">
      <w:pPr>
        <w:spacing w:before="240" w:after="240"/>
        <w:jc w:val="right"/>
        <w:rPr>
          <w:rFonts w:ascii="Arial Narrow" w:hAnsi="Arial Narrow"/>
          <w:color w:val="00467F"/>
          <w:sz w:val="16"/>
          <w:u w:val="single"/>
          <w:lang w:val="es-ES"/>
        </w:rPr>
      </w:pPr>
      <w:hyperlink w:anchor="TOC" w:history="1">
        <w:r w:rsidR="004F2495" w:rsidRPr="00492632">
          <w:rPr>
            <w:rFonts w:ascii="Arial Narrow" w:hAnsi="Arial Narrow"/>
            <w:color w:val="00467F"/>
            <w:sz w:val="16"/>
            <w:u w:val="single"/>
            <w:lang w:val="es-ES"/>
          </w:rPr>
          <w:t>Tabla de contenidos</w:t>
        </w:r>
      </w:hyperlink>
      <w:r w:rsidR="004F2495" w:rsidRPr="00492632">
        <w:rPr>
          <w:sz w:val="18"/>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50B7D9A5" w14:textId="198CF469" w:rsidR="00EA48AA" w:rsidRPr="00492632" w:rsidRDefault="00EA48AA" w:rsidP="00D6363C">
      <w:pPr>
        <w:pStyle w:val="PURProductName"/>
        <w:rPr>
          <w:lang w:val="es-ES"/>
        </w:rPr>
      </w:pPr>
      <w:bookmarkStart w:id="364" w:name="_Toc346536853"/>
      <w:bookmarkStart w:id="365" w:name="_Toc339280317"/>
      <w:bookmarkStart w:id="366" w:name="_Toc363552791"/>
      <w:bookmarkStart w:id="367" w:name="_Toc363552855"/>
      <w:bookmarkStart w:id="368" w:name="_Toc378682195"/>
      <w:bookmarkStart w:id="369" w:name="_Toc378682256"/>
      <w:bookmarkStart w:id="370" w:name="_Toc371268268"/>
      <w:bookmarkStart w:id="371" w:name="_Toc371268334"/>
      <w:bookmarkStart w:id="372" w:name="_Toc379278472"/>
      <w:bookmarkStart w:id="373" w:name="_Toc379278535"/>
      <w:bookmarkStart w:id="374" w:name="_Toc428366852"/>
      <w:bookmarkStart w:id="375" w:name="_Toc428366903"/>
      <w:r w:rsidRPr="00492632">
        <w:rPr>
          <w:lang w:val="es-ES"/>
        </w:rPr>
        <w:t>SQL Server 2014 Standard</w:t>
      </w:r>
      <w:bookmarkEnd w:id="364"/>
      <w:bookmarkEnd w:id="365"/>
      <w:bookmarkEnd w:id="366"/>
      <w:bookmarkEnd w:id="367"/>
      <w:bookmarkEnd w:id="368"/>
      <w:bookmarkEnd w:id="369"/>
      <w:bookmarkEnd w:id="370"/>
      <w:bookmarkEnd w:id="371"/>
      <w:r w:rsidRPr="00492632">
        <w:rPr>
          <w:lang w:val="es-ES"/>
        </w:rPr>
        <w:t xml:space="preserve"> Core</w:t>
      </w:r>
      <w:bookmarkEnd w:id="372"/>
      <w:bookmarkEnd w:id="373"/>
      <w:bookmarkEnd w:id="374"/>
      <w:bookmarkEnd w:id="375"/>
      <w:r>
        <w:fldChar w:fldCharType="begin"/>
      </w:r>
      <w:r w:rsidRPr="00492632">
        <w:rPr>
          <w:lang w:val="es-ES"/>
        </w:rPr>
        <w:instrText>XE "SQL Server 2014 Standard Core"</w:instrText>
      </w:r>
      <w:r>
        <w:fldChar w:fldCharType="end"/>
      </w:r>
    </w:p>
    <w:p w14:paraId="1F234A61" w14:textId="77777777" w:rsidR="00A748AB" w:rsidRPr="00492632" w:rsidRDefault="00A748AB" w:rsidP="00E649E6">
      <w:pPr>
        <w:keepNext/>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932D51" w14:paraId="4B7C8849" w14:textId="77777777" w:rsidTr="00A748AB">
        <w:tc>
          <w:tcPr>
            <w:tcW w:w="5520" w:type="dxa"/>
            <w:shd w:val="clear" w:color="auto" w:fill="auto"/>
          </w:tcPr>
          <w:p w14:paraId="33299198" w14:textId="647299DF" w:rsidR="00573633" w:rsidRPr="00492632" w:rsidRDefault="00573633" w:rsidP="00A748AB">
            <w:pPr>
              <w:pStyle w:val="PURBody"/>
              <w:spacing w:after="0"/>
              <w:rPr>
                <w:rFonts w:ascii="Arial Narrow" w:hAnsi="Arial Narrow"/>
                <w:color w:val="404040"/>
                <w:lang w:val="es-ES"/>
              </w:rPr>
            </w:pPr>
            <w:r w:rsidRPr="00492632">
              <w:rPr>
                <w:rFonts w:ascii="Arial Narrow" w:hAnsi="Arial Narrow"/>
                <w:lang w:val="es-ES"/>
              </w:rPr>
              <w:t xml:space="preserve">Movilidad de Licencias en Granjas de Servidores: </w:t>
            </w:r>
            <w:r w:rsidRPr="00492632">
              <w:rPr>
                <w:rFonts w:ascii="Arial Narrow" w:hAnsi="Arial Narrow"/>
                <w:b/>
                <w:lang w:val="es-ES"/>
              </w:rPr>
              <w:t xml:space="preserve">Sí </w:t>
            </w:r>
            <w:r w:rsidRPr="00492632">
              <w:rPr>
                <w:rFonts w:ascii="Arial Narrow" w:hAnsi="Arial Narrow"/>
                <w:i/>
                <w:lang w:val="es-ES"/>
              </w:rPr>
              <w:t xml:space="preserve">(ver </w:t>
            </w:r>
            <w:hyperlink w:anchor="TÉRMINOS_GENERALES" w:history="1">
              <w:r w:rsidRPr="00492632">
                <w:rPr>
                  <w:rStyle w:val="Hyperlink"/>
                  <w:rFonts w:ascii="Arial Narrow" w:hAnsi="Arial Narrow"/>
                  <w:i/>
                  <w:lang w:val="es-ES"/>
                </w:rPr>
                <w:t>Términos Generales</w:t>
              </w:r>
            </w:hyperlink>
            <w:r w:rsidRPr="00492632">
              <w:rPr>
                <w:rFonts w:ascii="Arial Narrow" w:hAnsi="Arial Narrow"/>
                <w:i/>
                <w:lang w:val="es-ES"/>
              </w:rPr>
              <w:t>)</w:t>
            </w:r>
            <w:r w:rsidRPr="00492632">
              <w:rPr>
                <w:rFonts w:ascii="Arial Narrow" w:hAnsi="Arial Narrow"/>
                <w:lang w:val="es-ES"/>
              </w:rPr>
              <w:t xml:space="preserve"> </w:t>
            </w:r>
          </w:p>
        </w:tc>
        <w:tc>
          <w:tcPr>
            <w:tcW w:w="5510" w:type="dxa"/>
            <w:shd w:val="clear" w:color="auto" w:fill="auto"/>
          </w:tcPr>
          <w:p w14:paraId="5CC34D62" w14:textId="4CA0E69F" w:rsidR="00573633" w:rsidRPr="00492632" w:rsidRDefault="00573633" w:rsidP="00A748AB">
            <w:pPr>
              <w:pStyle w:val="PURBody"/>
              <w:spacing w:after="0"/>
              <w:rPr>
                <w:rFonts w:ascii="Arial Narrow" w:hAnsi="Arial Narrow"/>
                <w:color w:val="404040"/>
                <w:lang w:val="es-ES"/>
              </w:rPr>
            </w:pPr>
            <w:r w:rsidRPr="00492632">
              <w:rPr>
                <w:rFonts w:ascii="Arial Narrow" w:hAnsi="Arial Narrow"/>
                <w:lang w:val="es-ES"/>
              </w:rPr>
              <w:t xml:space="preserve">Ver Notificación Aplicable: </w:t>
            </w:r>
            <w:r w:rsidRPr="00492632">
              <w:rPr>
                <w:rFonts w:ascii="Arial Narrow" w:hAnsi="Arial Narrow"/>
                <w:b/>
                <w:lang w:val="es-ES"/>
              </w:rPr>
              <w:t>Actualizaciones Automáticas</w:t>
            </w:r>
            <w:r w:rsidRPr="00492632">
              <w:rPr>
                <w:rFonts w:ascii="Arial Narrow" w:hAnsi="Arial Narrow"/>
                <w:lang w:val="es-ES"/>
              </w:rPr>
              <w:t xml:space="preserve"> </w:t>
            </w:r>
            <w:r w:rsidRPr="00492632">
              <w:rPr>
                <w:rFonts w:ascii="Arial Narrow" w:hAnsi="Arial Narrow"/>
                <w:i/>
                <w:lang w:val="es-ES"/>
              </w:rPr>
              <w:t xml:space="preserve">(consulte el </w:t>
            </w:r>
            <w:hyperlink w:anchor="Appendix2" w:history="1">
              <w:r w:rsidRPr="00492632">
                <w:rPr>
                  <w:rFonts w:ascii="Arial Narrow" w:hAnsi="Arial Narrow"/>
                  <w:i/>
                  <w:color w:val="00467F"/>
                  <w:u w:val="single"/>
                  <w:lang w:val="es-ES"/>
                </w:rPr>
                <w:t>Anexo 2</w:t>
              </w:r>
            </w:hyperlink>
            <w:r w:rsidRPr="00492632">
              <w:rPr>
                <w:rFonts w:ascii="Arial Narrow" w:hAnsi="Arial Narrow"/>
                <w:i/>
                <w:lang w:val="es-ES"/>
              </w:rPr>
              <w:t>)</w:t>
            </w:r>
          </w:p>
        </w:tc>
      </w:tr>
      <w:tr w:rsidR="00573633" w:rsidRPr="00932D51" w14:paraId="65E77F9F" w14:textId="77777777" w:rsidTr="00A748AB">
        <w:tc>
          <w:tcPr>
            <w:tcW w:w="5520" w:type="dxa"/>
            <w:shd w:val="clear" w:color="auto" w:fill="auto"/>
          </w:tcPr>
          <w:p w14:paraId="038530A4" w14:textId="3F9B1AC4" w:rsidR="00573633" w:rsidRPr="006250BD" w:rsidRDefault="00573633" w:rsidP="00A748AB">
            <w:pPr>
              <w:pStyle w:val="PURBody"/>
              <w:spacing w:after="0"/>
              <w:rPr>
                <w:rFonts w:ascii="Arial Narrow" w:hAnsi="Arial Narrow"/>
                <w:color w:val="404040"/>
                <w:lang w:val="es-ES"/>
              </w:rPr>
            </w:pPr>
            <w:r w:rsidRPr="006250BD">
              <w:rPr>
                <w:rFonts w:ascii="Arial Narrow" w:hAnsi="Arial Narrow"/>
                <w:lang w:val="es-ES"/>
              </w:rPr>
              <w:lastRenderedPageBreak/>
              <w:t xml:space="preserve">Software Adicional/Cliente: </w:t>
            </w:r>
            <w:r w:rsidRPr="006250BD">
              <w:rPr>
                <w:rFonts w:ascii="Arial Narrow" w:hAnsi="Arial Narrow"/>
                <w:b/>
                <w:lang w:val="es-ES"/>
              </w:rPr>
              <w:t>Si</w:t>
            </w:r>
            <w:r w:rsidRPr="006250BD">
              <w:rPr>
                <w:rFonts w:ascii="Arial Narrow" w:hAnsi="Arial Narrow"/>
                <w:lang w:val="es-ES"/>
              </w:rPr>
              <w:t xml:space="preserve"> </w:t>
            </w:r>
            <w:r w:rsidRPr="006250BD">
              <w:rPr>
                <w:rFonts w:ascii="Arial Narrow" w:hAnsi="Arial Narrow"/>
                <w:i/>
                <w:lang w:val="es-ES"/>
              </w:rPr>
              <w:t xml:space="preserve">(ver </w:t>
            </w:r>
            <w:hyperlink w:anchor="Appendix1" w:history="1">
              <w:r w:rsidRPr="006250BD">
                <w:rPr>
                  <w:rFonts w:ascii="Arial Narrow" w:hAnsi="Arial Narrow"/>
                  <w:i/>
                  <w:color w:val="00467F"/>
                  <w:u w:val="single"/>
                  <w:lang w:val="es-ES"/>
                </w:rPr>
                <w:t>Anexo 1</w:t>
              </w:r>
            </w:hyperlink>
            <w:r w:rsidRPr="006250BD">
              <w:rPr>
                <w:rFonts w:ascii="Arial Narrow" w:hAnsi="Arial Narrow"/>
                <w:i/>
                <w:lang w:val="es-ES"/>
              </w:rPr>
              <w:t>)</w:t>
            </w:r>
          </w:p>
        </w:tc>
        <w:tc>
          <w:tcPr>
            <w:tcW w:w="5510" w:type="dxa"/>
            <w:shd w:val="clear" w:color="auto" w:fill="auto"/>
          </w:tcPr>
          <w:p w14:paraId="27A7A812" w14:textId="77777777" w:rsidR="00573633" w:rsidRPr="006250BD" w:rsidRDefault="00573633" w:rsidP="00A748AB">
            <w:pPr>
              <w:pStyle w:val="PURBody"/>
              <w:spacing w:after="0"/>
              <w:rPr>
                <w:rFonts w:ascii="Arial Narrow" w:hAnsi="Arial Narrow"/>
                <w:color w:val="404040"/>
                <w:lang w:val="es-ES"/>
              </w:rPr>
            </w:pPr>
          </w:p>
        </w:tc>
      </w:tr>
    </w:tbl>
    <w:p w14:paraId="2FDBCF34" w14:textId="77777777" w:rsidR="00EA48AA" w:rsidRPr="006250BD" w:rsidRDefault="00EA48AA" w:rsidP="00A748AB">
      <w:pPr>
        <w:pStyle w:val="PURBlueBGHeader"/>
        <w:pBdr>
          <w:top w:val="none" w:sz="0" w:space="0" w:color="auto"/>
          <w:left w:val="none" w:sz="0" w:space="0" w:color="auto"/>
          <w:bottom w:val="none" w:sz="0" w:space="0" w:color="auto"/>
          <w:right w:val="none" w:sz="0" w:space="0" w:color="auto"/>
        </w:pBdr>
        <w:rPr>
          <w:lang w:val="es-ES"/>
        </w:rPr>
      </w:pPr>
      <w:r w:rsidRPr="006250BD">
        <w:rPr>
          <w:lang w:val="es-ES"/>
        </w:rPr>
        <w:t>Términos Adicionales:</w:t>
      </w:r>
    </w:p>
    <w:p w14:paraId="7AAA4494" w14:textId="77777777" w:rsidR="0061320A" w:rsidRPr="006250BD" w:rsidRDefault="0061320A" w:rsidP="0061320A">
      <w:pPr>
        <w:pStyle w:val="PURBlueStrong-Indented"/>
        <w:rPr>
          <w:lang w:val="es-ES"/>
        </w:rPr>
      </w:pPr>
      <w:r w:rsidRPr="006250BD">
        <w:rPr>
          <w:lang w:val="es-ES"/>
        </w:rPr>
        <w:t>Derechos de ediciones anteriores</w:t>
      </w:r>
    </w:p>
    <w:p w14:paraId="2E3D4F3E" w14:textId="4F892680" w:rsidR="0061320A" w:rsidRPr="00492632" w:rsidRDefault="0061320A" w:rsidP="0061320A">
      <w:pPr>
        <w:pStyle w:val="Heading2"/>
        <w:widowControl w:val="0"/>
        <w:pBdr>
          <w:bottom w:val="none" w:sz="0" w:space="0" w:color="auto"/>
        </w:pBdr>
        <w:tabs>
          <w:tab w:val="left" w:pos="720"/>
        </w:tabs>
        <w:ind w:left="270"/>
        <w:rPr>
          <w:b w:val="0"/>
          <w:caps w:val="0"/>
          <w:color w:val="404040" w:themeColor="text1" w:themeTint="BF"/>
          <w:sz w:val="18"/>
          <w:lang w:val="es-ES"/>
        </w:rPr>
      </w:pPr>
      <w:r w:rsidRPr="00492632">
        <w:rPr>
          <w:b w:val="0"/>
          <w:caps w:val="0"/>
          <w:color w:val="404040" w:themeColor="text1" w:themeTint="BF"/>
          <w:sz w:val="18"/>
          <w:lang w:val="es-ES"/>
        </w:rPr>
        <w:t xml:space="preserve">En lugar de cualquier instancia permitida, puede crear, almacenar y usar una instancia de la versión 2012 o una versión anterior de las siguientes ediciones de software: SQL Server Standard, </w:t>
      </w:r>
      <w:proofErr w:type="spellStart"/>
      <w:r w:rsidRPr="00492632">
        <w:rPr>
          <w:b w:val="0"/>
          <w:caps w:val="0"/>
          <w:color w:val="404040" w:themeColor="text1" w:themeTint="BF"/>
          <w:sz w:val="18"/>
          <w:lang w:val="es-ES"/>
        </w:rPr>
        <w:t>Workgroup</w:t>
      </w:r>
      <w:proofErr w:type="spellEnd"/>
      <w:r w:rsidRPr="00492632">
        <w:rPr>
          <w:b w:val="0"/>
          <w:caps w:val="0"/>
          <w:color w:val="404040" w:themeColor="text1" w:themeTint="BF"/>
          <w:sz w:val="18"/>
          <w:lang w:val="es-ES"/>
        </w:rPr>
        <w:t xml:space="preserve"> o Small Business.</w:t>
      </w:r>
    </w:p>
    <w:p w14:paraId="4D4F3F47" w14:textId="77777777" w:rsidR="00EA48AA" w:rsidRPr="00492632" w:rsidRDefault="00EA48AA" w:rsidP="00A748AB">
      <w:pPr>
        <w:pStyle w:val="PURBlueStrong-Indented"/>
        <w:rPr>
          <w:lang w:val="es-ES"/>
        </w:rPr>
      </w:pPr>
      <w:r w:rsidRPr="00492632">
        <w:rPr>
          <w:lang w:val="es-ES"/>
        </w:rPr>
        <w:t>Servidor de Conmutación por Error</w:t>
      </w:r>
    </w:p>
    <w:p w14:paraId="743B7469" w14:textId="7748671B" w:rsidR="00EA48AA" w:rsidRPr="00492632" w:rsidRDefault="00EA48AA" w:rsidP="00D6363C">
      <w:pPr>
        <w:pStyle w:val="Heading2"/>
        <w:widowControl w:val="0"/>
        <w:pBdr>
          <w:bottom w:val="none" w:sz="0" w:space="0" w:color="auto"/>
        </w:pBdr>
        <w:tabs>
          <w:tab w:val="left" w:pos="720"/>
        </w:tabs>
        <w:ind w:left="270"/>
        <w:rPr>
          <w:b w:val="0"/>
          <w:caps w:val="0"/>
          <w:color w:val="404040" w:themeColor="text1" w:themeTint="BF"/>
          <w:sz w:val="18"/>
          <w:lang w:val="es-ES"/>
        </w:rPr>
      </w:pPr>
      <w:bookmarkStart w:id="376" w:name="_Toc346894346"/>
      <w:r w:rsidRPr="00492632">
        <w:rPr>
          <w:b w:val="0"/>
          <w:caps w:val="0"/>
          <w:color w:val="404040" w:themeColor="text1" w:themeTint="BF"/>
          <w:sz w:val="18"/>
          <w:lang w:val="es-ES"/>
        </w:rPr>
        <w:t xml:space="preserve">Para cualquier OSE en el que se ejecuten instancias del servidor de software, puede ejecutar el mismo número de instancias de conmutación por error pasivas en otro OSE antes de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w:t>
      </w:r>
      <w:r w:rsidR="00633736">
        <w:rPr>
          <w:b w:val="0"/>
          <w:caps w:val="0"/>
          <w:color w:val="404040" w:themeColor="text1" w:themeTint="BF"/>
          <w:sz w:val="18"/>
          <w:lang w:val="es-ES"/>
        </w:rPr>
        <w:br/>
      </w:r>
      <w:r w:rsidRPr="00492632">
        <w:rPr>
          <w:b w:val="0"/>
          <w:caps w:val="0"/>
          <w:color w:val="404040" w:themeColor="text1" w:themeTint="BF"/>
          <w:sz w:val="18"/>
          <w:lang w:val="es-ES"/>
        </w:rPr>
        <w:t>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bookmarkEnd w:id="376"/>
      <w:r w:rsidRPr="00492632">
        <w:rPr>
          <w:b w:val="0"/>
          <w:caps w:val="0"/>
          <w:color w:val="404040" w:themeColor="text1" w:themeTint="BF"/>
          <w:sz w:val="18"/>
          <w:lang w:val="es-ES"/>
        </w:rPr>
        <w:t xml:space="preserve"> </w:t>
      </w:r>
    </w:p>
    <w:p w14:paraId="10D459C6" w14:textId="77777777" w:rsidR="009E6523" w:rsidRPr="00492632" w:rsidRDefault="009E6523" w:rsidP="00A748AB">
      <w:pPr>
        <w:pStyle w:val="PURBlueStrong-Indented"/>
        <w:rPr>
          <w:lang w:val="es-ES"/>
        </w:rPr>
      </w:pPr>
      <w:r w:rsidRPr="00492632">
        <w:rPr>
          <w:lang w:val="es-ES"/>
        </w:rPr>
        <w:t>.NET Framework Software</w:t>
      </w:r>
    </w:p>
    <w:p w14:paraId="3D84C078" w14:textId="41708718" w:rsidR="009E6523" w:rsidRPr="00492632" w:rsidRDefault="009E6523" w:rsidP="00A748AB">
      <w:pPr>
        <w:pStyle w:val="PURBody-Indented"/>
        <w:rPr>
          <w:lang w:val="es-ES"/>
        </w:rPr>
      </w:pPr>
      <w:r w:rsidRPr="00492632">
        <w:rPr>
          <w:lang w:val="es-ES"/>
        </w:rPr>
        <w:t xml:space="preserve">El software del producto contiene el software Microsoft .NET Framework y puede contener el software </w:t>
      </w:r>
      <w:proofErr w:type="spellStart"/>
      <w:r w:rsidRPr="00492632">
        <w:rPr>
          <w:lang w:val="es-ES"/>
        </w:rPr>
        <w:t>PowerShell</w:t>
      </w:r>
      <w:proofErr w:type="spellEnd"/>
      <w:r w:rsidRPr="00492632">
        <w:rPr>
          <w:lang w:val="es-ES"/>
        </w:rPr>
        <w:t xml:space="preserve">. Consulte los términos de licencia para .NET Framework, software </w:t>
      </w:r>
      <w:proofErr w:type="spellStart"/>
      <w:r w:rsidRPr="00492632">
        <w:rPr>
          <w:lang w:val="es-ES"/>
        </w:rPr>
        <w:t>PowerShell</w:t>
      </w:r>
      <w:proofErr w:type="spellEnd"/>
      <w:r w:rsidRPr="00492632">
        <w:rPr>
          <w:lang w:val="es-ES"/>
        </w:rPr>
        <w:t xml:space="preserve"> y la revisión de Windows KB975759 en los Términos de Licencia Universales.</w:t>
      </w:r>
    </w:p>
    <w:p w14:paraId="04112EDC" w14:textId="2AC51395" w:rsidR="00830DCA" w:rsidRPr="00492632" w:rsidRDefault="00E441CE" w:rsidP="00804A06">
      <w:pPr>
        <w:keepNext/>
        <w:keepLines/>
        <w:spacing w:before="240" w:after="240"/>
        <w:jc w:val="right"/>
        <w:rPr>
          <w:rFonts w:ascii="Arial Narrow" w:hAnsi="Arial Narrow"/>
          <w:color w:val="00467F"/>
          <w:sz w:val="16"/>
          <w:u w:val="single"/>
          <w:lang w:val="es-ES"/>
        </w:rPr>
      </w:pPr>
      <w:hyperlink w:anchor="TOC" w:history="1">
        <w:r w:rsidR="004F2495" w:rsidRPr="00492632">
          <w:rPr>
            <w:rFonts w:ascii="Arial Narrow" w:hAnsi="Arial Narrow"/>
            <w:color w:val="00467F"/>
            <w:sz w:val="16"/>
            <w:u w:val="single"/>
            <w:lang w:val="es-ES"/>
          </w:rPr>
          <w:t>Tabla de contenidos</w:t>
        </w:r>
      </w:hyperlink>
      <w:r w:rsidR="004F2495" w:rsidRPr="00492632">
        <w:rPr>
          <w:sz w:val="18"/>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7A826645" w14:textId="53388BEF" w:rsidR="00EA48AA" w:rsidRPr="00492632" w:rsidRDefault="00EA48AA" w:rsidP="00D6363C">
      <w:pPr>
        <w:pStyle w:val="PURProductName"/>
        <w:rPr>
          <w:lang w:val="es-ES"/>
        </w:rPr>
      </w:pPr>
      <w:bookmarkStart w:id="377" w:name="_Toc346536854"/>
      <w:bookmarkStart w:id="378" w:name="_Toc339280318"/>
      <w:bookmarkStart w:id="379" w:name="_Toc363552792"/>
      <w:bookmarkStart w:id="380" w:name="_Toc363552856"/>
      <w:bookmarkStart w:id="381" w:name="_Toc378682196"/>
      <w:bookmarkStart w:id="382" w:name="_Toc378682257"/>
      <w:bookmarkStart w:id="383" w:name="_Toc371268269"/>
      <w:bookmarkStart w:id="384" w:name="_Toc371268335"/>
      <w:bookmarkStart w:id="385" w:name="_Toc379278473"/>
      <w:bookmarkStart w:id="386" w:name="_Toc379278536"/>
      <w:bookmarkStart w:id="387" w:name="_Toc428366853"/>
      <w:bookmarkStart w:id="388" w:name="_Toc428366904"/>
      <w:r w:rsidRPr="00492632">
        <w:rPr>
          <w:lang w:val="es-ES"/>
        </w:rPr>
        <w:t>SQL Server 2014 Web</w:t>
      </w:r>
      <w:bookmarkEnd w:id="377"/>
      <w:bookmarkEnd w:id="378"/>
      <w:bookmarkEnd w:id="379"/>
      <w:bookmarkEnd w:id="380"/>
      <w:bookmarkEnd w:id="381"/>
      <w:bookmarkEnd w:id="382"/>
      <w:bookmarkEnd w:id="383"/>
      <w:bookmarkEnd w:id="384"/>
      <w:r w:rsidRPr="00492632">
        <w:rPr>
          <w:lang w:val="es-ES"/>
        </w:rPr>
        <w:t xml:space="preserve"> Core</w:t>
      </w:r>
      <w:bookmarkEnd w:id="385"/>
      <w:bookmarkEnd w:id="386"/>
      <w:bookmarkEnd w:id="387"/>
      <w:bookmarkEnd w:id="388"/>
      <w:r>
        <w:fldChar w:fldCharType="begin"/>
      </w:r>
      <w:r w:rsidRPr="00492632">
        <w:rPr>
          <w:lang w:val="es-ES"/>
        </w:rPr>
        <w:instrText>XE "SQL Server 2014 Web Core"</w:instrText>
      </w:r>
      <w:r>
        <w:fldChar w:fldCharType="end"/>
      </w:r>
    </w:p>
    <w:p w14:paraId="779A6651" w14:textId="77777777" w:rsidR="00EA48AA" w:rsidRPr="00492632" w:rsidRDefault="00EA48AA" w:rsidP="00EA48AA">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A48AA" w:rsidRPr="00932D51" w14:paraId="1BA3CAA0" w14:textId="77777777" w:rsidTr="00C7210E">
        <w:tc>
          <w:tcPr>
            <w:tcW w:w="2477" w:type="pct"/>
          </w:tcPr>
          <w:p w14:paraId="79541800" w14:textId="0DEA5E89" w:rsidR="00EA48AA" w:rsidRPr="00492632" w:rsidRDefault="00EA48AA" w:rsidP="00C7210E">
            <w:pPr>
              <w:spacing w:after="0"/>
              <w:rPr>
                <w:rFonts w:ascii="Arial Narrow" w:hAnsi="Arial Narrow"/>
                <w:color w:val="404040" w:themeColor="text1" w:themeTint="BF"/>
                <w:sz w:val="18"/>
                <w:lang w:val="es-ES"/>
              </w:rPr>
            </w:pPr>
            <w:r w:rsidRPr="00492632">
              <w:rPr>
                <w:rFonts w:ascii="Arial Narrow" w:hAnsi="Arial Narrow"/>
                <w:color w:val="404040" w:themeColor="text1" w:themeTint="BF"/>
                <w:sz w:val="18"/>
                <w:lang w:val="es-ES"/>
              </w:rPr>
              <w:t>Movilidad de Licencias en Granjas de Servidores:</w:t>
            </w:r>
            <w:r w:rsidRPr="00492632">
              <w:rPr>
                <w:rFonts w:ascii="Arial Narrow" w:hAnsi="Arial Narrow"/>
                <w:sz w:val="18"/>
                <w:lang w:val="es-ES"/>
              </w:rPr>
              <w:t xml:space="preserve"> </w:t>
            </w:r>
            <w:r w:rsidRPr="00492632">
              <w:rPr>
                <w:rFonts w:ascii="Arial Narrow" w:hAnsi="Arial Narrow"/>
                <w:b/>
                <w:color w:val="404040" w:themeColor="text1" w:themeTint="BF"/>
                <w:sz w:val="18"/>
                <w:lang w:val="es-ES"/>
              </w:rPr>
              <w:t xml:space="preserve">Sí </w:t>
            </w:r>
            <w:r w:rsidRPr="00492632">
              <w:rPr>
                <w:rFonts w:ascii="Arial Narrow" w:hAnsi="Arial Narrow"/>
                <w:i/>
                <w:color w:val="404040" w:themeColor="text1" w:themeTint="BF"/>
                <w:sz w:val="18"/>
                <w:lang w:val="es-ES"/>
              </w:rPr>
              <w:t>(ver</w:t>
            </w:r>
            <w:r w:rsidRPr="00492632">
              <w:rPr>
                <w:rFonts w:ascii="Arial Narrow" w:hAnsi="Arial Narrow"/>
                <w:i/>
                <w:sz w:val="18"/>
                <w:szCs w:val="18"/>
                <w:lang w:val="es-ES"/>
              </w:rPr>
              <w:t xml:space="preserve"> </w:t>
            </w:r>
            <w:hyperlink w:anchor="TÉRMINOS_GENERALES" w:history="1">
              <w:r w:rsidRPr="00492632">
                <w:rPr>
                  <w:rStyle w:val="Hyperlink"/>
                  <w:rFonts w:ascii="Arial Narrow" w:hAnsi="Arial Narrow"/>
                  <w:i/>
                  <w:sz w:val="18"/>
                  <w:szCs w:val="18"/>
                  <w:lang w:val="es-ES"/>
                </w:rPr>
                <w:t>Términos Generales</w:t>
              </w:r>
            </w:hyperlink>
            <w:r w:rsidRPr="00492632">
              <w:rPr>
                <w:rFonts w:ascii="Arial Narrow" w:hAnsi="Arial Narrow"/>
                <w:i/>
                <w:sz w:val="18"/>
                <w:szCs w:val="18"/>
                <w:lang w:val="es-ES"/>
              </w:rPr>
              <w:t>)</w:t>
            </w:r>
          </w:p>
        </w:tc>
        <w:tc>
          <w:tcPr>
            <w:tcW w:w="2523" w:type="pct"/>
          </w:tcPr>
          <w:p w14:paraId="2A29AB77" w14:textId="492FF5F3" w:rsidR="00EA48AA" w:rsidRPr="00492632" w:rsidRDefault="00EA48AA" w:rsidP="00C7210E">
            <w:pPr>
              <w:spacing w:after="0"/>
              <w:rPr>
                <w:rFonts w:ascii="Arial Narrow" w:hAnsi="Arial Narrow"/>
                <w:color w:val="404040" w:themeColor="text1" w:themeTint="BF"/>
                <w:sz w:val="18"/>
                <w:lang w:val="es-ES"/>
              </w:rPr>
            </w:pPr>
            <w:r w:rsidRPr="00492632">
              <w:rPr>
                <w:rFonts w:ascii="Arial Narrow" w:hAnsi="Arial Narrow"/>
                <w:color w:val="404040" w:themeColor="text1" w:themeTint="BF"/>
                <w:sz w:val="18"/>
                <w:lang w:val="es-ES"/>
              </w:rPr>
              <w:t xml:space="preserve">Ver Notificación Aplicable: </w:t>
            </w:r>
            <w:r w:rsidRPr="00492632">
              <w:rPr>
                <w:rFonts w:ascii="Arial Narrow" w:hAnsi="Arial Narrow"/>
                <w:b/>
                <w:color w:val="404040" w:themeColor="text1" w:themeTint="BF"/>
                <w:sz w:val="18"/>
                <w:lang w:val="es-ES"/>
              </w:rPr>
              <w:t xml:space="preserve">Actualizaciones Automáticas </w:t>
            </w:r>
            <w:r w:rsidRPr="00492632">
              <w:rPr>
                <w:rFonts w:ascii="Arial Narrow" w:hAnsi="Arial Narrow"/>
                <w:i/>
                <w:color w:val="404040" w:themeColor="text1" w:themeTint="BF"/>
                <w:sz w:val="18"/>
                <w:lang w:val="es-ES"/>
              </w:rPr>
              <w:t xml:space="preserve">(consulte el </w:t>
            </w:r>
            <w:hyperlink w:anchor="Appendix2" w:history="1">
              <w:r w:rsidRPr="00492632">
                <w:rPr>
                  <w:rStyle w:val="Hyperlink"/>
                  <w:rFonts w:ascii="Arial Narrow" w:hAnsi="Arial Narrow"/>
                  <w:i/>
                  <w:sz w:val="18"/>
                  <w:lang w:val="es-ES"/>
                </w:rPr>
                <w:t>Anexo 2</w:t>
              </w:r>
            </w:hyperlink>
            <w:r w:rsidRPr="00492632">
              <w:rPr>
                <w:rFonts w:ascii="Arial Narrow" w:hAnsi="Arial Narrow"/>
                <w:i/>
                <w:color w:val="404040" w:themeColor="text1" w:themeTint="BF"/>
                <w:sz w:val="18"/>
                <w:lang w:val="es-ES"/>
              </w:rPr>
              <w:t>)</w:t>
            </w:r>
          </w:p>
        </w:tc>
      </w:tr>
      <w:tr w:rsidR="00EA48AA" w:rsidRPr="00932D51" w14:paraId="727DE8B2" w14:textId="77777777" w:rsidTr="00C7210E">
        <w:tc>
          <w:tcPr>
            <w:tcW w:w="2477" w:type="pct"/>
          </w:tcPr>
          <w:p w14:paraId="75A12028" w14:textId="6CD69648" w:rsidR="00EA48AA" w:rsidRPr="006250BD" w:rsidRDefault="00EA48AA" w:rsidP="00C7210E">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Software Adicional/Cliente: </w:t>
            </w:r>
            <w:r w:rsidRPr="006250BD">
              <w:rPr>
                <w:rFonts w:ascii="Arial Narrow" w:hAnsi="Arial Narrow"/>
                <w:b/>
                <w:color w:val="404040" w:themeColor="text1" w:themeTint="BF"/>
                <w:sz w:val="18"/>
                <w:lang w:val="es-ES"/>
              </w:rPr>
              <w:t>Si</w:t>
            </w:r>
            <w:r w:rsidRPr="006250BD">
              <w:rPr>
                <w:rFonts w:ascii="Arial Narrow" w:hAnsi="Arial Narrow"/>
                <w:color w:val="404040" w:themeColor="text1" w:themeTint="BF"/>
                <w:sz w:val="18"/>
                <w:lang w:val="es-ES"/>
              </w:rPr>
              <w:t xml:space="preserve"> </w:t>
            </w:r>
            <w:r w:rsidRPr="006250BD">
              <w:rPr>
                <w:rFonts w:ascii="Arial Narrow" w:hAnsi="Arial Narrow"/>
                <w:i/>
                <w:color w:val="404040" w:themeColor="text1" w:themeTint="BF"/>
                <w:sz w:val="18"/>
                <w:lang w:val="es-ES"/>
              </w:rPr>
              <w:t xml:space="preserve">(ver </w:t>
            </w:r>
            <w:hyperlink w:anchor="Appendix1" w:history="1">
              <w:r w:rsidRPr="006250BD">
                <w:rPr>
                  <w:rFonts w:ascii="Arial Narrow" w:hAnsi="Arial Narrow"/>
                  <w:i/>
                  <w:color w:val="00467F"/>
                  <w:sz w:val="18"/>
                  <w:u w:val="single"/>
                  <w:lang w:val="es-ES"/>
                </w:rPr>
                <w:t>Anexo 1</w:t>
              </w:r>
            </w:hyperlink>
            <w:r w:rsidRPr="006250BD">
              <w:rPr>
                <w:rFonts w:ascii="Arial Narrow" w:hAnsi="Arial Narrow"/>
                <w:i/>
                <w:color w:val="404040" w:themeColor="text1" w:themeTint="BF"/>
                <w:sz w:val="18"/>
                <w:lang w:val="es-ES"/>
              </w:rPr>
              <w:t>)</w:t>
            </w:r>
          </w:p>
        </w:tc>
        <w:tc>
          <w:tcPr>
            <w:tcW w:w="2523" w:type="pct"/>
          </w:tcPr>
          <w:p w14:paraId="415B9C09" w14:textId="77777777" w:rsidR="00EA48AA" w:rsidRPr="006250BD" w:rsidRDefault="00EA48AA" w:rsidP="00C7210E">
            <w:pPr>
              <w:spacing w:after="0"/>
              <w:rPr>
                <w:rFonts w:ascii="Arial Narrow" w:hAnsi="Arial Narrow"/>
                <w:color w:val="404040" w:themeColor="text1" w:themeTint="BF"/>
                <w:sz w:val="18"/>
                <w:lang w:val="es-ES"/>
              </w:rPr>
            </w:pPr>
          </w:p>
        </w:tc>
      </w:tr>
    </w:tbl>
    <w:p w14:paraId="6354F64A" w14:textId="77777777" w:rsidR="00EA48AA" w:rsidRPr="006250BD" w:rsidRDefault="00EA48AA" w:rsidP="00EA48AA">
      <w:pPr>
        <w:pStyle w:val="PURADDITIONALTERMSHEADERMB"/>
        <w:rPr>
          <w:lang w:val="es-ES"/>
        </w:rPr>
      </w:pPr>
      <w:r w:rsidRPr="006250BD">
        <w:rPr>
          <w:lang w:val="es-ES"/>
        </w:rPr>
        <w:t>Términos Adicionales:</w:t>
      </w:r>
    </w:p>
    <w:p w14:paraId="4D795803" w14:textId="77777777" w:rsidR="00EA48AA" w:rsidRPr="00492632" w:rsidRDefault="00EA48AA" w:rsidP="00EA48AA">
      <w:pPr>
        <w:pStyle w:val="PURBody-Indented"/>
        <w:rPr>
          <w:lang w:val="es-ES"/>
        </w:rPr>
      </w:pPr>
      <w:r w:rsidRPr="00492632">
        <w:rPr>
          <w:lang w:val="es-ES"/>
        </w:rPr>
        <w:t>El software se puede utilizar únicamente para respaldar, con acceso público o mediante Internet,</w:t>
      </w:r>
    </w:p>
    <w:p w14:paraId="433250D8" w14:textId="7ED9CC40" w:rsidR="00EA48AA" w:rsidRPr="00A23961" w:rsidRDefault="00830DCA" w:rsidP="000C1827">
      <w:pPr>
        <w:pStyle w:val="PURBullet-Indented"/>
      </w:pPr>
      <w:proofErr w:type="spellStart"/>
      <w:r>
        <w:t>páginas</w:t>
      </w:r>
      <w:proofErr w:type="spellEnd"/>
      <w:r>
        <w:t xml:space="preserve"> web</w:t>
      </w:r>
    </w:p>
    <w:p w14:paraId="7C543B91" w14:textId="77777777" w:rsidR="00EA48AA" w:rsidRPr="00A23961" w:rsidRDefault="00EA48AA" w:rsidP="000C1827">
      <w:pPr>
        <w:pStyle w:val="PURBullet-Indented"/>
      </w:pPr>
      <w:proofErr w:type="spellStart"/>
      <w:r>
        <w:t>sitios</w:t>
      </w:r>
      <w:proofErr w:type="spellEnd"/>
      <w:r>
        <w:t xml:space="preserve"> web</w:t>
      </w:r>
    </w:p>
    <w:p w14:paraId="467E265B" w14:textId="77777777" w:rsidR="00EA48AA" w:rsidRPr="00A23961" w:rsidRDefault="00EA48AA" w:rsidP="000C1827">
      <w:pPr>
        <w:pStyle w:val="PURBullet-Indented"/>
      </w:pPr>
      <w:proofErr w:type="spellStart"/>
      <w:r>
        <w:t>aplicaciones</w:t>
      </w:r>
      <w:proofErr w:type="spellEnd"/>
      <w:r>
        <w:t xml:space="preserve"> web </w:t>
      </w:r>
    </w:p>
    <w:p w14:paraId="7092547C" w14:textId="77777777" w:rsidR="00EA48AA" w:rsidRPr="00A23961" w:rsidRDefault="00EA48AA" w:rsidP="000C1827">
      <w:pPr>
        <w:pStyle w:val="PURBullet-Indented"/>
      </w:pPr>
      <w:proofErr w:type="spellStart"/>
      <w:r>
        <w:t>servicios</w:t>
      </w:r>
      <w:proofErr w:type="spellEnd"/>
      <w:r>
        <w:t xml:space="preserve"> web</w:t>
      </w:r>
    </w:p>
    <w:p w14:paraId="38C01AAC" w14:textId="77777777" w:rsidR="00EA48AA" w:rsidRPr="00492632" w:rsidRDefault="00EA48AA" w:rsidP="00EA48AA">
      <w:pPr>
        <w:pStyle w:val="PURBody-Indented"/>
        <w:rPr>
          <w:lang w:val="es-ES"/>
        </w:rPr>
      </w:pPr>
      <w:r w:rsidRPr="00492632">
        <w:rPr>
          <w:lang w:val="es-ES"/>
        </w:rPr>
        <w:t xml:space="preserve">No se puede utilizar para respaldar aplicaciones de línea de negocio (por ejemplo, </w:t>
      </w:r>
      <w:proofErr w:type="spellStart"/>
      <w:r w:rsidRPr="00492632">
        <w:rPr>
          <w:lang w:val="es-ES"/>
        </w:rPr>
        <w:t>Customer</w:t>
      </w:r>
      <w:proofErr w:type="spellEnd"/>
      <w:r w:rsidRPr="00492632">
        <w:rPr>
          <w:lang w:val="es-ES"/>
        </w:rPr>
        <w:t xml:space="preserve"> </w:t>
      </w:r>
      <w:proofErr w:type="spellStart"/>
      <w:r w:rsidRPr="00492632">
        <w:rPr>
          <w:lang w:val="es-ES"/>
        </w:rPr>
        <w:t>Relationship</w:t>
      </w:r>
      <w:proofErr w:type="spellEnd"/>
      <w:r w:rsidRPr="00492632">
        <w:rPr>
          <w:lang w:val="es-ES"/>
        </w:rPr>
        <w:t xml:space="preserve"> Management, Enterprise </w:t>
      </w:r>
      <w:proofErr w:type="spellStart"/>
      <w:r w:rsidRPr="00492632">
        <w:rPr>
          <w:lang w:val="es-ES"/>
        </w:rPr>
        <w:t>Resource</w:t>
      </w:r>
      <w:proofErr w:type="spellEnd"/>
      <w:r w:rsidRPr="00492632">
        <w:rPr>
          <w:lang w:val="es-ES"/>
        </w:rPr>
        <w:t xml:space="preserve"> Management y otras aplicaciones similares).</w:t>
      </w:r>
    </w:p>
    <w:p w14:paraId="3CCC1B9D" w14:textId="77777777" w:rsidR="00EA48AA" w:rsidRPr="00492632" w:rsidRDefault="00EA48AA" w:rsidP="00EA48AA">
      <w:pPr>
        <w:pStyle w:val="PURBlueStrong"/>
        <w:rPr>
          <w:bCs/>
          <w:lang w:val="es-ES"/>
        </w:rPr>
      </w:pPr>
      <w:r w:rsidRPr="00492632">
        <w:rPr>
          <w:lang w:val="es-ES"/>
        </w:rPr>
        <w:t>Servidor de Conmutación por Error</w:t>
      </w:r>
    </w:p>
    <w:p w14:paraId="7D4C3BC9" w14:textId="67D64D7E" w:rsidR="00EA48AA" w:rsidRPr="00492632" w:rsidRDefault="000942D7" w:rsidP="00D6363C">
      <w:pPr>
        <w:pStyle w:val="PURBody-Indented"/>
        <w:rPr>
          <w:lang w:val="es-ES"/>
        </w:rPr>
      </w:pPr>
      <w:r w:rsidRPr="00492632">
        <w:rPr>
          <w:lang w:val="es-ES"/>
        </w:rPr>
        <w:t>Por cualquier entorno de sistema operativo en que ejecute instancias del software de servidor, puede ejecutar como máximo el mismo número de instancias de conmutación por error pasivas en un entorno de sistema operativo independiente con anticipación a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p>
    <w:p w14:paraId="709E817B" w14:textId="77777777" w:rsidR="00EA48AA" w:rsidRPr="00492632" w:rsidRDefault="00EA48AA" w:rsidP="00D63A50">
      <w:pPr>
        <w:pStyle w:val="PURBlueStrong-Indented"/>
        <w:keepLines w:val="0"/>
        <w:ind w:left="274"/>
        <w:rPr>
          <w:lang w:val="es-ES"/>
        </w:rPr>
      </w:pPr>
      <w:r w:rsidRPr="00492632">
        <w:rPr>
          <w:lang w:val="es-ES"/>
        </w:rPr>
        <w:t>.NET Framework Software</w:t>
      </w:r>
    </w:p>
    <w:p w14:paraId="3396698F" w14:textId="14FB752B" w:rsidR="002C084A" w:rsidRPr="00492632" w:rsidRDefault="00EA48AA" w:rsidP="002C084A">
      <w:pPr>
        <w:pStyle w:val="PURBody-Indented"/>
        <w:rPr>
          <w:lang w:val="es-ES"/>
        </w:rPr>
      </w:pPr>
      <w:r w:rsidRPr="00492632">
        <w:rPr>
          <w:lang w:val="es-ES"/>
        </w:rPr>
        <w:t xml:space="preserve">El software del producto contiene el software Microsoft .NET Framework y puede contener el software </w:t>
      </w:r>
      <w:proofErr w:type="spellStart"/>
      <w:r w:rsidRPr="00492632">
        <w:rPr>
          <w:lang w:val="es-ES"/>
        </w:rPr>
        <w:t>PowerShell</w:t>
      </w:r>
      <w:proofErr w:type="spellEnd"/>
      <w:r w:rsidRPr="00492632">
        <w:rPr>
          <w:lang w:val="es-ES"/>
        </w:rPr>
        <w:t xml:space="preserve">. Consulte los términos de licencia para .NET Framework, software </w:t>
      </w:r>
      <w:proofErr w:type="spellStart"/>
      <w:r w:rsidRPr="00492632">
        <w:rPr>
          <w:lang w:val="es-ES"/>
        </w:rPr>
        <w:t>PowerShell</w:t>
      </w:r>
      <w:proofErr w:type="spellEnd"/>
      <w:r w:rsidRPr="00492632">
        <w:rPr>
          <w:lang w:val="es-ES"/>
        </w:rPr>
        <w:t xml:space="preserve"> y la revisión de Windows KB975759 en los Términos de Licencia Universales.</w:t>
      </w:r>
    </w:p>
    <w:p w14:paraId="76724698" w14:textId="70B8C26F" w:rsidR="000C3222" w:rsidRPr="00492632" w:rsidRDefault="00E441CE" w:rsidP="00D63A50">
      <w:pPr>
        <w:pStyle w:val="PURBreadcrumb"/>
        <w:keepNext w:val="0"/>
        <w:keepLines w:val="0"/>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bookmarkEnd w:id="303"/>
    <w:p w14:paraId="744797D7" w14:textId="77777777" w:rsidR="000C3222" w:rsidRPr="00492632" w:rsidRDefault="000C3222" w:rsidP="002C084A">
      <w:pPr>
        <w:pStyle w:val="PURBody-Indented"/>
        <w:jc w:val="right"/>
        <w:rPr>
          <w:lang w:val="es-ES"/>
        </w:rPr>
        <w:sectPr w:rsidR="000C3222" w:rsidRPr="00492632" w:rsidSect="00EB082B">
          <w:footerReference w:type="default" r:id="rId150"/>
          <w:type w:val="continuous"/>
          <w:pgSz w:w="12240" w:h="15840" w:code="1"/>
          <w:pgMar w:top="1170" w:right="720" w:bottom="720" w:left="720" w:header="432" w:footer="288" w:gutter="0"/>
          <w:cols w:space="360"/>
          <w:docGrid w:linePitch="360"/>
        </w:sectPr>
      </w:pPr>
    </w:p>
    <w:p w14:paraId="68E2ACAC" w14:textId="76685508" w:rsidR="000C3222" w:rsidRPr="00492632" w:rsidRDefault="00A25EF4" w:rsidP="000C3222">
      <w:pPr>
        <w:pStyle w:val="PURSectionHeading"/>
        <w:spacing w:after="0"/>
        <w:rPr>
          <w:lang w:val="es-ES"/>
        </w:rPr>
      </w:pPr>
      <w:bookmarkStart w:id="389" w:name="_Toc346536855"/>
      <w:bookmarkStart w:id="390" w:name="_Toc339280319"/>
      <w:bookmarkStart w:id="391" w:name="_Toc363552793"/>
      <w:bookmarkStart w:id="392" w:name="_Toc378682258"/>
      <w:bookmarkStart w:id="393" w:name="_Toc371268270"/>
      <w:bookmarkStart w:id="394" w:name="_Toc379278474"/>
      <w:bookmarkStart w:id="395" w:name="_Toc428366905"/>
      <w:bookmarkStart w:id="396" w:name="SAL"/>
      <w:r w:rsidRPr="00492632">
        <w:rPr>
          <w:lang w:val="es-ES"/>
        </w:rPr>
        <w:lastRenderedPageBreak/>
        <w:t>Modelo de Licencia de Acceso de Suscriptor (SAL) (Productos de Servicios Sin Conexión</w:t>
      </w:r>
      <w:bookmarkEnd w:id="298"/>
      <w:bookmarkEnd w:id="299"/>
      <w:bookmarkEnd w:id="300"/>
      <w:bookmarkEnd w:id="301"/>
      <w:bookmarkEnd w:id="389"/>
      <w:bookmarkEnd w:id="390"/>
      <w:bookmarkEnd w:id="391"/>
      <w:bookmarkEnd w:id="392"/>
      <w:bookmarkEnd w:id="393"/>
      <w:bookmarkEnd w:id="394"/>
      <w:r w:rsidRPr="00492632">
        <w:rPr>
          <w:lang w:val="es-ES"/>
        </w:rPr>
        <w:t>)</w:t>
      </w:r>
      <w:bookmarkEnd w:id="395"/>
    </w:p>
    <w:p w14:paraId="2D3A2E67" w14:textId="77777777" w:rsidR="000C3222" w:rsidRPr="00492632" w:rsidRDefault="000C3222" w:rsidP="000C3222">
      <w:pPr>
        <w:pStyle w:val="TOC2"/>
        <w:rPr>
          <w:lang w:val="es-ES"/>
        </w:rPr>
        <w:sectPr w:rsidR="000C3222" w:rsidRPr="00492632" w:rsidSect="00137D12">
          <w:footerReference w:type="default" r:id="rId151"/>
          <w:pgSz w:w="12240" w:h="15840" w:code="1"/>
          <w:pgMar w:top="1166" w:right="720" w:bottom="720" w:left="720" w:header="432" w:footer="288" w:gutter="0"/>
          <w:cols w:space="360"/>
          <w:docGrid w:linePitch="360"/>
        </w:sectPr>
      </w:pPr>
    </w:p>
    <w:p w14:paraId="550B6BD1" w14:textId="77777777" w:rsidR="00166454" w:rsidRDefault="0006656D">
      <w:pPr>
        <w:pStyle w:val="TOC2"/>
        <w:rPr>
          <w:noProof/>
          <w:color w:val="auto"/>
          <w:sz w:val="22"/>
          <w:lang w:eastAsia="ja-JP"/>
        </w:rPr>
      </w:pPr>
      <w:r>
        <w:lastRenderedPageBreak/>
        <w:fldChar w:fldCharType="begin"/>
      </w:r>
      <w:r>
        <w:instrText xml:space="preserve"> TOC \b SAL \h \z \t "PUR Product Name,2" </w:instrText>
      </w:r>
      <w:r>
        <w:fldChar w:fldCharType="separate"/>
      </w:r>
      <w:hyperlink w:anchor="_Toc428366814" w:history="1">
        <w:r w:rsidR="00166454" w:rsidRPr="00D12942">
          <w:rPr>
            <w:rStyle w:val="Hyperlink"/>
            <w:noProof/>
            <w:lang w:val="es-ES"/>
          </w:rPr>
          <w:t>Advanced Threat Analytics 2016</w:t>
        </w:r>
        <w:r w:rsidR="00166454">
          <w:rPr>
            <w:noProof/>
            <w:webHidden/>
          </w:rPr>
          <w:tab/>
        </w:r>
        <w:r w:rsidR="00166454">
          <w:rPr>
            <w:noProof/>
            <w:webHidden/>
          </w:rPr>
          <w:fldChar w:fldCharType="begin"/>
        </w:r>
        <w:r w:rsidR="00166454">
          <w:rPr>
            <w:noProof/>
            <w:webHidden/>
          </w:rPr>
          <w:instrText xml:space="preserve"> PAGEREF _Toc428366814 \h </w:instrText>
        </w:r>
        <w:r w:rsidR="00166454">
          <w:rPr>
            <w:noProof/>
            <w:webHidden/>
          </w:rPr>
        </w:r>
        <w:r w:rsidR="00166454">
          <w:rPr>
            <w:noProof/>
            <w:webHidden/>
          </w:rPr>
          <w:fldChar w:fldCharType="separate"/>
        </w:r>
        <w:r w:rsidR="00166454">
          <w:rPr>
            <w:noProof/>
            <w:webHidden/>
          </w:rPr>
          <w:t>36</w:t>
        </w:r>
        <w:r w:rsidR="00166454">
          <w:rPr>
            <w:noProof/>
            <w:webHidden/>
          </w:rPr>
          <w:fldChar w:fldCharType="end"/>
        </w:r>
      </w:hyperlink>
    </w:p>
    <w:p w14:paraId="3234230B" w14:textId="77777777" w:rsidR="00166454" w:rsidRDefault="00E441CE">
      <w:pPr>
        <w:pStyle w:val="TOC2"/>
        <w:rPr>
          <w:noProof/>
          <w:color w:val="auto"/>
          <w:sz w:val="22"/>
          <w:lang w:eastAsia="ja-JP"/>
        </w:rPr>
      </w:pPr>
      <w:hyperlink w:anchor="_Toc428366815" w:history="1">
        <w:r w:rsidR="00166454" w:rsidRPr="00D12942">
          <w:rPr>
            <w:rStyle w:val="Hyperlink"/>
            <w:noProof/>
            <w:lang w:val="es-ES"/>
          </w:rPr>
          <w:t>Exchange Server 2016, ediciones Standard y Enterprise</w:t>
        </w:r>
        <w:r w:rsidR="00166454">
          <w:rPr>
            <w:noProof/>
            <w:webHidden/>
          </w:rPr>
          <w:tab/>
        </w:r>
        <w:r w:rsidR="00166454">
          <w:rPr>
            <w:noProof/>
            <w:webHidden/>
          </w:rPr>
          <w:fldChar w:fldCharType="begin"/>
        </w:r>
        <w:r w:rsidR="00166454">
          <w:rPr>
            <w:noProof/>
            <w:webHidden/>
          </w:rPr>
          <w:instrText xml:space="preserve"> PAGEREF _Toc428366815 \h </w:instrText>
        </w:r>
        <w:r w:rsidR="00166454">
          <w:rPr>
            <w:noProof/>
            <w:webHidden/>
          </w:rPr>
        </w:r>
        <w:r w:rsidR="00166454">
          <w:rPr>
            <w:noProof/>
            <w:webHidden/>
          </w:rPr>
          <w:fldChar w:fldCharType="separate"/>
        </w:r>
        <w:r w:rsidR="00166454">
          <w:rPr>
            <w:noProof/>
            <w:webHidden/>
          </w:rPr>
          <w:t>36</w:t>
        </w:r>
        <w:r w:rsidR="00166454">
          <w:rPr>
            <w:noProof/>
            <w:webHidden/>
          </w:rPr>
          <w:fldChar w:fldCharType="end"/>
        </w:r>
      </w:hyperlink>
    </w:p>
    <w:p w14:paraId="153128FA" w14:textId="77777777" w:rsidR="00166454" w:rsidRDefault="00E441CE">
      <w:pPr>
        <w:pStyle w:val="TOC2"/>
        <w:rPr>
          <w:noProof/>
          <w:color w:val="auto"/>
          <w:sz w:val="22"/>
          <w:lang w:eastAsia="ja-JP"/>
        </w:rPr>
      </w:pPr>
      <w:hyperlink w:anchor="_Toc428366816" w:history="1">
        <w:r w:rsidR="00166454" w:rsidRPr="00D12942">
          <w:rPr>
            <w:rStyle w:val="Hyperlink"/>
            <w:noProof/>
            <w:lang w:val="es-ES"/>
          </w:rPr>
          <w:t>Funcionalidad de Microsoft Identity Manager 2016</w:t>
        </w:r>
        <w:r w:rsidR="00166454">
          <w:rPr>
            <w:noProof/>
            <w:webHidden/>
          </w:rPr>
          <w:tab/>
        </w:r>
        <w:r w:rsidR="00166454">
          <w:rPr>
            <w:noProof/>
            <w:webHidden/>
          </w:rPr>
          <w:fldChar w:fldCharType="begin"/>
        </w:r>
        <w:r w:rsidR="00166454">
          <w:rPr>
            <w:noProof/>
            <w:webHidden/>
          </w:rPr>
          <w:instrText xml:space="preserve"> PAGEREF _Toc428366816 \h </w:instrText>
        </w:r>
        <w:r w:rsidR="00166454">
          <w:rPr>
            <w:noProof/>
            <w:webHidden/>
          </w:rPr>
        </w:r>
        <w:r w:rsidR="00166454">
          <w:rPr>
            <w:noProof/>
            <w:webHidden/>
          </w:rPr>
          <w:fldChar w:fldCharType="separate"/>
        </w:r>
        <w:r w:rsidR="00166454">
          <w:rPr>
            <w:noProof/>
            <w:webHidden/>
          </w:rPr>
          <w:t>38</w:t>
        </w:r>
        <w:r w:rsidR="00166454">
          <w:rPr>
            <w:noProof/>
            <w:webHidden/>
          </w:rPr>
          <w:fldChar w:fldCharType="end"/>
        </w:r>
      </w:hyperlink>
    </w:p>
    <w:p w14:paraId="19FDB958" w14:textId="77777777" w:rsidR="00166454" w:rsidRDefault="00E441CE">
      <w:pPr>
        <w:pStyle w:val="TOC2"/>
        <w:rPr>
          <w:noProof/>
          <w:color w:val="auto"/>
          <w:sz w:val="22"/>
          <w:lang w:eastAsia="ja-JP"/>
        </w:rPr>
      </w:pPr>
      <w:hyperlink w:anchor="_Toc428366817" w:history="1">
        <w:r w:rsidR="00166454" w:rsidRPr="00D12942">
          <w:rPr>
            <w:rStyle w:val="Hyperlink"/>
            <w:noProof/>
          </w:rPr>
          <w:t>Microsoft Application Virtualization Hosting para Desktops</w:t>
        </w:r>
        <w:r w:rsidR="00166454">
          <w:rPr>
            <w:noProof/>
            <w:webHidden/>
          </w:rPr>
          <w:tab/>
        </w:r>
        <w:r w:rsidR="00166454">
          <w:rPr>
            <w:noProof/>
            <w:webHidden/>
          </w:rPr>
          <w:fldChar w:fldCharType="begin"/>
        </w:r>
        <w:r w:rsidR="00166454">
          <w:rPr>
            <w:noProof/>
            <w:webHidden/>
          </w:rPr>
          <w:instrText xml:space="preserve"> PAGEREF _Toc428366817 \h </w:instrText>
        </w:r>
        <w:r w:rsidR="00166454">
          <w:rPr>
            <w:noProof/>
            <w:webHidden/>
          </w:rPr>
        </w:r>
        <w:r w:rsidR="00166454">
          <w:rPr>
            <w:noProof/>
            <w:webHidden/>
          </w:rPr>
          <w:fldChar w:fldCharType="separate"/>
        </w:r>
        <w:r w:rsidR="00166454">
          <w:rPr>
            <w:noProof/>
            <w:webHidden/>
          </w:rPr>
          <w:t>39</w:t>
        </w:r>
        <w:r w:rsidR="00166454">
          <w:rPr>
            <w:noProof/>
            <w:webHidden/>
          </w:rPr>
          <w:fldChar w:fldCharType="end"/>
        </w:r>
      </w:hyperlink>
    </w:p>
    <w:p w14:paraId="35BC1320" w14:textId="77777777" w:rsidR="00166454" w:rsidRDefault="00E441CE">
      <w:pPr>
        <w:pStyle w:val="TOC2"/>
        <w:rPr>
          <w:noProof/>
          <w:color w:val="auto"/>
          <w:sz w:val="22"/>
          <w:lang w:eastAsia="ja-JP"/>
        </w:rPr>
      </w:pPr>
      <w:hyperlink w:anchor="_Toc428366818" w:history="1">
        <w:r w:rsidR="00166454" w:rsidRPr="00D12942">
          <w:rPr>
            <w:rStyle w:val="Hyperlink"/>
            <w:noProof/>
            <w:lang w:val="es-ES"/>
          </w:rPr>
          <w:t>Microsoft Application Virtualization para Servicios de Escritorio remoto</w:t>
        </w:r>
        <w:r w:rsidR="00166454">
          <w:rPr>
            <w:noProof/>
            <w:webHidden/>
          </w:rPr>
          <w:tab/>
        </w:r>
        <w:r w:rsidR="00166454">
          <w:rPr>
            <w:noProof/>
            <w:webHidden/>
          </w:rPr>
          <w:fldChar w:fldCharType="begin"/>
        </w:r>
        <w:r w:rsidR="00166454">
          <w:rPr>
            <w:noProof/>
            <w:webHidden/>
          </w:rPr>
          <w:instrText xml:space="preserve"> PAGEREF _Toc428366818 \h </w:instrText>
        </w:r>
        <w:r w:rsidR="00166454">
          <w:rPr>
            <w:noProof/>
            <w:webHidden/>
          </w:rPr>
        </w:r>
        <w:r w:rsidR="00166454">
          <w:rPr>
            <w:noProof/>
            <w:webHidden/>
          </w:rPr>
          <w:fldChar w:fldCharType="separate"/>
        </w:r>
        <w:r w:rsidR="00166454">
          <w:rPr>
            <w:noProof/>
            <w:webHidden/>
          </w:rPr>
          <w:t>39</w:t>
        </w:r>
        <w:r w:rsidR="00166454">
          <w:rPr>
            <w:noProof/>
            <w:webHidden/>
          </w:rPr>
          <w:fldChar w:fldCharType="end"/>
        </w:r>
      </w:hyperlink>
    </w:p>
    <w:p w14:paraId="0B368846" w14:textId="77777777" w:rsidR="00166454" w:rsidRDefault="00E441CE">
      <w:pPr>
        <w:pStyle w:val="TOC2"/>
        <w:rPr>
          <w:noProof/>
          <w:color w:val="auto"/>
          <w:sz w:val="22"/>
          <w:lang w:eastAsia="ja-JP"/>
        </w:rPr>
      </w:pPr>
      <w:hyperlink w:anchor="_Toc428366819" w:history="1">
        <w:r w:rsidR="00166454" w:rsidRPr="00D12942">
          <w:rPr>
            <w:rStyle w:val="Hyperlink"/>
            <w:noProof/>
            <w:lang w:val="es-ES"/>
          </w:rPr>
          <w:t>Microsoft Dynamics AX 2012 R3</w:t>
        </w:r>
        <w:r w:rsidR="00166454">
          <w:rPr>
            <w:noProof/>
            <w:webHidden/>
          </w:rPr>
          <w:tab/>
        </w:r>
        <w:r w:rsidR="00166454">
          <w:rPr>
            <w:noProof/>
            <w:webHidden/>
          </w:rPr>
          <w:fldChar w:fldCharType="begin"/>
        </w:r>
        <w:r w:rsidR="00166454">
          <w:rPr>
            <w:noProof/>
            <w:webHidden/>
          </w:rPr>
          <w:instrText xml:space="preserve"> PAGEREF _Toc428366819 \h </w:instrText>
        </w:r>
        <w:r w:rsidR="00166454">
          <w:rPr>
            <w:noProof/>
            <w:webHidden/>
          </w:rPr>
        </w:r>
        <w:r w:rsidR="00166454">
          <w:rPr>
            <w:noProof/>
            <w:webHidden/>
          </w:rPr>
          <w:fldChar w:fldCharType="separate"/>
        </w:r>
        <w:r w:rsidR="00166454">
          <w:rPr>
            <w:noProof/>
            <w:webHidden/>
          </w:rPr>
          <w:t>39</w:t>
        </w:r>
        <w:r w:rsidR="00166454">
          <w:rPr>
            <w:noProof/>
            <w:webHidden/>
          </w:rPr>
          <w:fldChar w:fldCharType="end"/>
        </w:r>
      </w:hyperlink>
    </w:p>
    <w:p w14:paraId="46168A25" w14:textId="77777777" w:rsidR="00166454" w:rsidRDefault="00E441CE">
      <w:pPr>
        <w:pStyle w:val="TOC2"/>
        <w:rPr>
          <w:noProof/>
          <w:color w:val="auto"/>
          <w:sz w:val="22"/>
          <w:lang w:eastAsia="ja-JP"/>
        </w:rPr>
      </w:pPr>
      <w:hyperlink w:anchor="_Toc428366820" w:history="1">
        <w:r w:rsidR="00166454" w:rsidRPr="00D12942">
          <w:rPr>
            <w:rStyle w:val="Hyperlink"/>
            <w:noProof/>
            <w:lang w:val="es-ES"/>
          </w:rPr>
          <w:t>Microsoft Dynamics C5 2012</w:t>
        </w:r>
        <w:r w:rsidR="00166454">
          <w:rPr>
            <w:noProof/>
            <w:webHidden/>
          </w:rPr>
          <w:tab/>
        </w:r>
        <w:r w:rsidR="00166454">
          <w:rPr>
            <w:noProof/>
            <w:webHidden/>
          </w:rPr>
          <w:fldChar w:fldCharType="begin"/>
        </w:r>
        <w:r w:rsidR="00166454">
          <w:rPr>
            <w:noProof/>
            <w:webHidden/>
          </w:rPr>
          <w:instrText xml:space="preserve"> PAGEREF _Toc428366820 \h </w:instrText>
        </w:r>
        <w:r w:rsidR="00166454">
          <w:rPr>
            <w:noProof/>
            <w:webHidden/>
          </w:rPr>
        </w:r>
        <w:r w:rsidR="00166454">
          <w:rPr>
            <w:noProof/>
            <w:webHidden/>
          </w:rPr>
          <w:fldChar w:fldCharType="separate"/>
        </w:r>
        <w:r w:rsidR="00166454">
          <w:rPr>
            <w:noProof/>
            <w:webHidden/>
          </w:rPr>
          <w:t>41</w:t>
        </w:r>
        <w:r w:rsidR="00166454">
          <w:rPr>
            <w:noProof/>
            <w:webHidden/>
          </w:rPr>
          <w:fldChar w:fldCharType="end"/>
        </w:r>
      </w:hyperlink>
    </w:p>
    <w:p w14:paraId="69BE876E" w14:textId="77777777" w:rsidR="00166454" w:rsidRDefault="00E441CE">
      <w:pPr>
        <w:pStyle w:val="TOC2"/>
        <w:rPr>
          <w:noProof/>
          <w:color w:val="auto"/>
          <w:sz w:val="22"/>
          <w:lang w:eastAsia="ja-JP"/>
        </w:rPr>
      </w:pPr>
      <w:hyperlink w:anchor="_Toc428366821" w:history="1">
        <w:r w:rsidR="00166454" w:rsidRPr="00D12942">
          <w:rPr>
            <w:rStyle w:val="Hyperlink"/>
            <w:noProof/>
          </w:rPr>
          <w:t>Microsoft Dynamics CRM 2015 Service Provider</w:t>
        </w:r>
        <w:r w:rsidR="00166454">
          <w:rPr>
            <w:noProof/>
            <w:webHidden/>
          </w:rPr>
          <w:tab/>
        </w:r>
        <w:r w:rsidR="00166454">
          <w:rPr>
            <w:noProof/>
            <w:webHidden/>
          </w:rPr>
          <w:fldChar w:fldCharType="begin"/>
        </w:r>
        <w:r w:rsidR="00166454">
          <w:rPr>
            <w:noProof/>
            <w:webHidden/>
          </w:rPr>
          <w:instrText xml:space="preserve"> PAGEREF _Toc428366821 \h </w:instrText>
        </w:r>
        <w:r w:rsidR="00166454">
          <w:rPr>
            <w:noProof/>
            <w:webHidden/>
          </w:rPr>
        </w:r>
        <w:r w:rsidR="00166454">
          <w:rPr>
            <w:noProof/>
            <w:webHidden/>
          </w:rPr>
          <w:fldChar w:fldCharType="separate"/>
        </w:r>
        <w:r w:rsidR="00166454">
          <w:rPr>
            <w:noProof/>
            <w:webHidden/>
          </w:rPr>
          <w:t>42</w:t>
        </w:r>
        <w:r w:rsidR="00166454">
          <w:rPr>
            <w:noProof/>
            <w:webHidden/>
          </w:rPr>
          <w:fldChar w:fldCharType="end"/>
        </w:r>
      </w:hyperlink>
    </w:p>
    <w:p w14:paraId="4D5E6692" w14:textId="77777777" w:rsidR="00166454" w:rsidRDefault="00E441CE">
      <w:pPr>
        <w:pStyle w:val="TOC2"/>
        <w:rPr>
          <w:noProof/>
          <w:color w:val="auto"/>
          <w:sz w:val="22"/>
          <w:lang w:eastAsia="ja-JP"/>
        </w:rPr>
      </w:pPr>
      <w:hyperlink w:anchor="_Toc428366822" w:history="1">
        <w:r w:rsidR="00166454" w:rsidRPr="00D12942">
          <w:rPr>
            <w:rStyle w:val="Hyperlink"/>
            <w:noProof/>
            <w:lang w:val="es-ES"/>
          </w:rPr>
          <w:t>Microsoft Dynamics GP 2015 R2</w:t>
        </w:r>
        <w:r w:rsidR="00166454">
          <w:rPr>
            <w:noProof/>
            <w:webHidden/>
          </w:rPr>
          <w:tab/>
        </w:r>
        <w:r w:rsidR="00166454">
          <w:rPr>
            <w:noProof/>
            <w:webHidden/>
          </w:rPr>
          <w:fldChar w:fldCharType="begin"/>
        </w:r>
        <w:r w:rsidR="00166454">
          <w:rPr>
            <w:noProof/>
            <w:webHidden/>
          </w:rPr>
          <w:instrText xml:space="preserve"> PAGEREF _Toc428366822 \h </w:instrText>
        </w:r>
        <w:r w:rsidR="00166454">
          <w:rPr>
            <w:noProof/>
            <w:webHidden/>
          </w:rPr>
        </w:r>
        <w:r w:rsidR="00166454">
          <w:rPr>
            <w:noProof/>
            <w:webHidden/>
          </w:rPr>
          <w:fldChar w:fldCharType="separate"/>
        </w:r>
        <w:r w:rsidR="00166454">
          <w:rPr>
            <w:noProof/>
            <w:webHidden/>
          </w:rPr>
          <w:t>42</w:t>
        </w:r>
        <w:r w:rsidR="00166454">
          <w:rPr>
            <w:noProof/>
            <w:webHidden/>
          </w:rPr>
          <w:fldChar w:fldCharType="end"/>
        </w:r>
      </w:hyperlink>
    </w:p>
    <w:p w14:paraId="3991C030" w14:textId="77777777" w:rsidR="00166454" w:rsidRDefault="00E441CE">
      <w:pPr>
        <w:pStyle w:val="TOC2"/>
        <w:rPr>
          <w:noProof/>
          <w:color w:val="auto"/>
          <w:sz w:val="22"/>
          <w:lang w:eastAsia="ja-JP"/>
        </w:rPr>
      </w:pPr>
      <w:hyperlink w:anchor="_Toc428366823" w:history="1">
        <w:r w:rsidR="00166454" w:rsidRPr="00D12942">
          <w:rPr>
            <w:rStyle w:val="Hyperlink"/>
            <w:noProof/>
            <w:lang w:val="es-ES"/>
          </w:rPr>
          <w:t>Microsoft Dynamics NAV 2015</w:t>
        </w:r>
        <w:r w:rsidR="00166454">
          <w:rPr>
            <w:noProof/>
            <w:webHidden/>
          </w:rPr>
          <w:tab/>
        </w:r>
        <w:r w:rsidR="00166454">
          <w:rPr>
            <w:noProof/>
            <w:webHidden/>
          </w:rPr>
          <w:fldChar w:fldCharType="begin"/>
        </w:r>
        <w:r w:rsidR="00166454">
          <w:rPr>
            <w:noProof/>
            <w:webHidden/>
          </w:rPr>
          <w:instrText xml:space="preserve"> PAGEREF _Toc428366823 \h </w:instrText>
        </w:r>
        <w:r w:rsidR="00166454">
          <w:rPr>
            <w:noProof/>
            <w:webHidden/>
          </w:rPr>
        </w:r>
        <w:r w:rsidR="00166454">
          <w:rPr>
            <w:noProof/>
            <w:webHidden/>
          </w:rPr>
          <w:fldChar w:fldCharType="separate"/>
        </w:r>
        <w:r w:rsidR="00166454">
          <w:rPr>
            <w:noProof/>
            <w:webHidden/>
          </w:rPr>
          <w:t>44</w:t>
        </w:r>
        <w:r w:rsidR="00166454">
          <w:rPr>
            <w:noProof/>
            <w:webHidden/>
          </w:rPr>
          <w:fldChar w:fldCharType="end"/>
        </w:r>
      </w:hyperlink>
    </w:p>
    <w:p w14:paraId="2786C06A" w14:textId="77777777" w:rsidR="00166454" w:rsidRDefault="00E441CE">
      <w:pPr>
        <w:pStyle w:val="TOC2"/>
        <w:rPr>
          <w:noProof/>
          <w:color w:val="auto"/>
          <w:sz w:val="22"/>
          <w:lang w:eastAsia="ja-JP"/>
        </w:rPr>
      </w:pPr>
      <w:hyperlink w:anchor="_Toc428366824" w:history="1">
        <w:r w:rsidR="00166454" w:rsidRPr="00D12942">
          <w:rPr>
            <w:rStyle w:val="Hyperlink"/>
            <w:noProof/>
            <w:lang w:val="es-ES"/>
          </w:rPr>
          <w:t>Microsoft Dynamics SL 2015</w:t>
        </w:r>
        <w:r w:rsidR="00166454">
          <w:rPr>
            <w:noProof/>
            <w:webHidden/>
          </w:rPr>
          <w:tab/>
        </w:r>
        <w:r w:rsidR="00166454">
          <w:rPr>
            <w:noProof/>
            <w:webHidden/>
          </w:rPr>
          <w:fldChar w:fldCharType="begin"/>
        </w:r>
        <w:r w:rsidR="00166454">
          <w:rPr>
            <w:noProof/>
            <w:webHidden/>
          </w:rPr>
          <w:instrText xml:space="preserve"> PAGEREF _Toc428366824 \h </w:instrText>
        </w:r>
        <w:r w:rsidR="00166454">
          <w:rPr>
            <w:noProof/>
            <w:webHidden/>
          </w:rPr>
        </w:r>
        <w:r w:rsidR="00166454">
          <w:rPr>
            <w:noProof/>
            <w:webHidden/>
          </w:rPr>
          <w:fldChar w:fldCharType="separate"/>
        </w:r>
        <w:r w:rsidR="00166454">
          <w:rPr>
            <w:noProof/>
            <w:webHidden/>
          </w:rPr>
          <w:t>45</w:t>
        </w:r>
        <w:r w:rsidR="00166454">
          <w:rPr>
            <w:noProof/>
            <w:webHidden/>
          </w:rPr>
          <w:fldChar w:fldCharType="end"/>
        </w:r>
      </w:hyperlink>
    </w:p>
    <w:p w14:paraId="77906737" w14:textId="77777777" w:rsidR="00166454" w:rsidRDefault="00E441CE">
      <w:pPr>
        <w:pStyle w:val="TOC2"/>
        <w:rPr>
          <w:noProof/>
          <w:color w:val="auto"/>
          <w:sz w:val="22"/>
          <w:lang w:eastAsia="ja-JP"/>
        </w:rPr>
      </w:pPr>
      <w:hyperlink w:anchor="_Toc428366825" w:history="1">
        <w:r w:rsidR="00166454" w:rsidRPr="00D12942">
          <w:rPr>
            <w:rStyle w:val="Hyperlink"/>
            <w:noProof/>
          </w:rPr>
          <w:t>Microsoft User Experience Virtualization Hosting para Desktops v2.1</w:t>
        </w:r>
        <w:r w:rsidR="00166454">
          <w:rPr>
            <w:noProof/>
            <w:webHidden/>
          </w:rPr>
          <w:tab/>
        </w:r>
        <w:r w:rsidR="00166454">
          <w:rPr>
            <w:noProof/>
            <w:webHidden/>
          </w:rPr>
          <w:fldChar w:fldCharType="begin"/>
        </w:r>
        <w:r w:rsidR="00166454">
          <w:rPr>
            <w:noProof/>
            <w:webHidden/>
          </w:rPr>
          <w:instrText xml:space="preserve"> PAGEREF _Toc428366825 \h </w:instrText>
        </w:r>
        <w:r w:rsidR="00166454">
          <w:rPr>
            <w:noProof/>
            <w:webHidden/>
          </w:rPr>
        </w:r>
        <w:r w:rsidR="00166454">
          <w:rPr>
            <w:noProof/>
            <w:webHidden/>
          </w:rPr>
          <w:fldChar w:fldCharType="separate"/>
        </w:r>
        <w:r w:rsidR="00166454">
          <w:rPr>
            <w:noProof/>
            <w:webHidden/>
          </w:rPr>
          <w:t>46</w:t>
        </w:r>
        <w:r w:rsidR="00166454">
          <w:rPr>
            <w:noProof/>
            <w:webHidden/>
          </w:rPr>
          <w:fldChar w:fldCharType="end"/>
        </w:r>
      </w:hyperlink>
    </w:p>
    <w:p w14:paraId="79D49878" w14:textId="77777777" w:rsidR="00166454" w:rsidRDefault="00E441CE">
      <w:pPr>
        <w:pStyle w:val="TOC2"/>
        <w:rPr>
          <w:noProof/>
          <w:color w:val="auto"/>
          <w:sz w:val="22"/>
          <w:lang w:eastAsia="ja-JP"/>
        </w:rPr>
      </w:pPr>
      <w:hyperlink w:anchor="_Toc428366826" w:history="1">
        <w:r w:rsidR="00166454" w:rsidRPr="00D12942">
          <w:rPr>
            <w:rStyle w:val="Hyperlink"/>
            <w:noProof/>
            <w:lang w:val="es-ES"/>
          </w:rPr>
          <w:t>Office Multi Language Pack 2013</w:t>
        </w:r>
        <w:r w:rsidR="00166454">
          <w:rPr>
            <w:noProof/>
            <w:webHidden/>
          </w:rPr>
          <w:tab/>
        </w:r>
        <w:r w:rsidR="00166454">
          <w:rPr>
            <w:noProof/>
            <w:webHidden/>
          </w:rPr>
          <w:fldChar w:fldCharType="begin"/>
        </w:r>
        <w:r w:rsidR="00166454">
          <w:rPr>
            <w:noProof/>
            <w:webHidden/>
          </w:rPr>
          <w:instrText xml:space="preserve"> PAGEREF _Toc428366826 \h </w:instrText>
        </w:r>
        <w:r w:rsidR="00166454">
          <w:rPr>
            <w:noProof/>
            <w:webHidden/>
          </w:rPr>
        </w:r>
        <w:r w:rsidR="00166454">
          <w:rPr>
            <w:noProof/>
            <w:webHidden/>
          </w:rPr>
          <w:fldChar w:fldCharType="separate"/>
        </w:r>
        <w:r w:rsidR="00166454">
          <w:rPr>
            <w:noProof/>
            <w:webHidden/>
          </w:rPr>
          <w:t>46</w:t>
        </w:r>
        <w:r w:rsidR="00166454">
          <w:rPr>
            <w:noProof/>
            <w:webHidden/>
          </w:rPr>
          <w:fldChar w:fldCharType="end"/>
        </w:r>
      </w:hyperlink>
    </w:p>
    <w:p w14:paraId="6BEA3E95" w14:textId="77777777" w:rsidR="00166454" w:rsidRDefault="00E441CE">
      <w:pPr>
        <w:pStyle w:val="TOC2"/>
        <w:rPr>
          <w:noProof/>
          <w:color w:val="auto"/>
          <w:sz w:val="22"/>
          <w:lang w:eastAsia="ja-JP"/>
        </w:rPr>
      </w:pPr>
      <w:hyperlink w:anchor="_Toc428366827" w:history="1">
        <w:r w:rsidR="00166454" w:rsidRPr="00D12942">
          <w:rPr>
            <w:rStyle w:val="Hyperlink"/>
            <w:noProof/>
            <w:lang w:val="es-ES"/>
          </w:rPr>
          <w:t>Office Professional Plus 2016</w:t>
        </w:r>
        <w:r w:rsidR="00166454">
          <w:rPr>
            <w:noProof/>
            <w:webHidden/>
          </w:rPr>
          <w:tab/>
        </w:r>
        <w:r w:rsidR="00166454">
          <w:rPr>
            <w:noProof/>
            <w:webHidden/>
          </w:rPr>
          <w:fldChar w:fldCharType="begin"/>
        </w:r>
        <w:r w:rsidR="00166454">
          <w:rPr>
            <w:noProof/>
            <w:webHidden/>
          </w:rPr>
          <w:instrText xml:space="preserve"> PAGEREF _Toc428366827 \h </w:instrText>
        </w:r>
        <w:r w:rsidR="00166454">
          <w:rPr>
            <w:noProof/>
            <w:webHidden/>
          </w:rPr>
        </w:r>
        <w:r w:rsidR="00166454">
          <w:rPr>
            <w:noProof/>
            <w:webHidden/>
          </w:rPr>
          <w:fldChar w:fldCharType="separate"/>
        </w:r>
        <w:r w:rsidR="00166454">
          <w:rPr>
            <w:noProof/>
            <w:webHidden/>
          </w:rPr>
          <w:t>47</w:t>
        </w:r>
        <w:r w:rsidR="00166454">
          <w:rPr>
            <w:noProof/>
            <w:webHidden/>
          </w:rPr>
          <w:fldChar w:fldCharType="end"/>
        </w:r>
      </w:hyperlink>
    </w:p>
    <w:p w14:paraId="146FD83C" w14:textId="77777777" w:rsidR="00166454" w:rsidRDefault="00E441CE">
      <w:pPr>
        <w:pStyle w:val="TOC2"/>
        <w:rPr>
          <w:noProof/>
          <w:color w:val="auto"/>
          <w:sz w:val="22"/>
          <w:lang w:eastAsia="ja-JP"/>
        </w:rPr>
      </w:pPr>
      <w:hyperlink w:anchor="_Toc428366828" w:history="1">
        <w:r w:rsidR="00166454" w:rsidRPr="00D12942">
          <w:rPr>
            <w:rStyle w:val="Hyperlink"/>
            <w:noProof/>
            <w:lang w:val="es-ES"/>
          </w:rPr>
          <w:t>Office Standard 2016</w:t>
        </w:r>
        <w:r w:rsidR="00166454">
          <w:rPr>
            <w:noProof/>
            <w:webHidden/>
          </w:rPr>
          <w:tab/>
        </w:r>
        <w:r w:rsidR="00166454">
          <w:rPr>
            <w:noProof/>
            <w:webHidden/>
          </w:rPr>
          <w:fldChar w:fldCharType="begin"/>
        </w:r>
        <w:r w:rsidR="00166454">
          <w:rPr>
            <w:noProof/>
            <w:webHidden/>
          </w:rPr>
          <w:instrText xml:space="preserve"> PAGEREF _Toc428366828 \h </w:instrText>
        </w:r>
        <w:r w:rsidR="00166454">
          <w:rPr>
            <w:noProof/>
            <w:webHidden/>
          </w:rPr>
        </w:r>
        <w:r w:rsidR="00166454">
          <w:rPr>
            <w:noProof/>
            <w:webHidden/>
          </w:rPr>
          <w:fldChar w:fldCharType="separate"/>
        </w:r>
        <w:r w:rsidR="00166454">
          <w:rPr>
            <w:noProof/>
            <w:webHidden/>
          </w:rPr>
          <w:t>47</w:t>
        </w:r>
        <w:r w:rsidR="00166454">
          <w:rPr>
            <w:noProof/>
            <w:webHidden/>
          </w:rPr>
          <w:fldChar w:fldCharType="end"/>
        </w:r>
      </w:hyperlink>
    </w:p>
    <w:p w14:paraId="21C74440" w14:textId="77777777" w:rsidR="00166454" w:rsidRDefault="00E441CE">
      <w:pPr>
        <w:pStyle w:val="TOC2"/>
        <w:rPr>
          <w:noProof/>
          <w:color w:val="auto"/>
          <w:sz w:val="22"/>
          <w:lang w:eastAsia="ja-JP"/>
        </w:rPr>
      </w:pPr>
      <w:hyperlink w:anchor="_Toc428366829" w:history="1">
        <w:r w:rsidR="00166454" w:rsidRPr="00D12942">
          <w:rPr>
            <w:rStyle w:val="Hyperlink"/>
            <w:noProof/>
            <w:lang w:val="es-ES"/>
          </w:rPr>
          <w:t>Productivity Suite</w:t>
        </w:r>
        <w:r w:rsidR="00166454">
          <w:rPr>
            <w:noProof/>
            <w:webHidden/>
          </w:rPr>
          <w:tab/>
        </w:r>
        <w:r w:rsidR="00166454">
          <w:rPr>
            <w:noProof/>
            <w:webHidden/>
          </w:rPr>
          <w:fldChar w:fldCharType="begin"/>
        </w:r>
        <w:r w:rsidR="00166454">
          <w:rPr>
            <w:noProof/>
            <w:webHidden/>
          </w:rPr>
          <w:instrText xml:space="preserve"> PAGEREF _Toc428366829 \h </w:instrText>
        </w:r>
        <w:r w:rsidR="00166454">
          <w:rPr>
            <w:noProof/>
            <w:webHidden/>
          </w:rPr>
        </w:r>
        <w:r w:rsidR="00166454">
          <w:rPr>
            <w:noProof/>
            <w:webHidden/>
          </w:rPr>
          <w:fldChar w:fldCharType="separate"/>
        </w:r>
        <w:r w:rsidR="00166454">
          <w:rPr>
            <w:noProof/>
            <w:webHidden/>
          </w:rPr>
          <w:t>47</w:t>
        </w:r>
        <w:r w:rsidR="00166454">
          <w:rPr>
            <w:noProof/>
            <w:webHidden/>
          </w:rPr>
          <w:fldChar w:fldCharType="end"/>
        </w:r>
      </w:hyperlink>
    </w:p>
    <w:p w14:paraId="7492058B" w14:textId="77777777" w:rsidR="00166454" w:rsidRDefault="00E441CE">
      <w:pPr>
        <w:pStyle w:val="TOC2"/>
        <w:rPr>
          <w:noProof/>
          <w:color w:val="auto"/>
          <w:sz w:val="22"/>
          <w:lang w:eastAsia="ja-JP"/>
        </w:rPr>
      </w:pPr>
      <w:hyperlink w:anchor="_Toc428366830" w:history="1">
        <w:r w:rsidR="00166454" w:rsidRPr="00D12942">
          <w:rPr>
            <w:rStyle w:val="Hyperlink"/>
            <w:noProof/>
            <w:lang w:val="es-ES"/>
          </w:rPr>
          <w:t>Project 2016 Professional</w:t>
        </w:r>
        <w:r w:rsidR="00166454">
          <w:rPr>
            <w:noProof/>
            <w:webHidden/>
          </w:rPr>
          <w:tab/>
        </w:r>
        <w:r w:rsidR="00166454">
          <w:rPr>
            <w:noProof/>
            <w:webHidden/>
          </w:rPr>
          <w:fldChar w:fldCharType="begin"/>
        </w:r>
        <w:r w:rsidR="00166454">
          <w:rPr>
            <w:noProof/>
            <w:webHidden/>
          </w:rPr>
          <w:instrText xml:space="preserve"> PAGEREF _Toc428366830 \h </w:instrText>
        </w:r>
        <w:r w:rsidR="00166454">
          <w:rPr>
            <w:noProof/>
            <w:webHidden/>
          </w:rPr>
        </w:r>
        <w:r w:rsidR="00166454">
          <w:rPr>
            <w:noProof/>
            <w:webHidden/>
          </w:rPr>
          <w:fldChar w:fldCharType="separate"/>
        </w:r>
        <w:r w:rsidR="00166454">
          <w:rPr>
            <w:noProof/>
            <w:webHidden/>
          </w:rPr>
          <w:t>48</w:t>
        </w:r>
        <w:r w:rsidR="00166454">
          <w:rPr>
            <w:noProof/>
            <w:webHidden/>
          </w:rPr>
          <w:fldChar w:fldCharType="end"/>
        </w:r>
      </w:hyperlink>
    </w:p>
    <w:p w14:paraId="20EB8B7A" w14:textId="77777777" w:rsidR="00166454" w:rsidRDefault="00E441CE">
      <w:pPr>
        <w:pStyle w:val="TOC2"/>
        <w:rPr>
          <w:noProof/>
          <w:color w:val="auto"/>
          <w:sz w:val="22"/>
          <w:lang w:eastAsia="ja-JP"/>
        </w:rPr>
      </w:pPr>
      <w:hyperlink w:anchor="_Toc428366831" w:history="1">
        <w:r w:rsidR="00166454" w:rsidRPr="00D12942">
          <w:rPr>
            <w:rStyle w:val="Hyperlink"/>
            <w:noProof/>
            <w:lang w:val="es-ES"/>
          </w:rPr>
          <w:t>Project 2016 Standard</w:t>
        </w:r>
        <w:r w:rsidR="00166454">
          <w:rPr>
            <w:noProof/>
            <w:webHidden/>
          </w:rPr>
          <w:tab/>
        </w:r>
        <w:r w:rsidR="00166454">
          <w:rPr>
            <w:noProof/>
            <w:webHidden/>
          </w:rPr>
          <w:fldChar w:fldCharType="begin"/>
        </w:r>
        <w:r w:rsidR="00166454">
          <w:rPr>
            <w:noProof/>
            <w:webHidden/>
          </w:rPr>
          <w:instrText xml:space="preserve"> PAGEREF _Toc428366831 \h </w:instrText>
        </w:r>
        <w:r w:rsidR="00166454">
          <w:rPr>
            <w:noProof/>
            <w:webHidden/>
          </w:rPr>
        </w:r>
        <w:r w:rsidR="00166454">
          <w:rPr>
            <w:noProof/>
            <w:webHidden/>
          </w:rPr>
          <w:fldChar w:fldCharType="separate"/>
        </w:r>
        <w:r w:rsidR="00166454">
          <w:rPr>
            <w:noProof/>
            <w:webHidden/>
          </w:rPr>
          <w:t>48</w:t>
        </w:r>
        <w:r w:rsidR="00166454">
          <w:rPr>
            <w:noProof/>
            <w:webHidden/>
          </w:rPr>
          <w:fldChar w:fldCharType="end"/>
        </w:r>
      </w:hyperlink>
    </w:p>
    <w:p w14:paraId="0752830B" w14:textId="77777777" w:rsidR="00166454" w:rsidRDefault="00E441CE">
      <w:pPr>
        <w:pStyle w:val="TOC2"/>
        <w:rPr>
          <w:noProof/>
          <w:color w:val="auto"/>
          <w:sz w:val="22"/>
          <w:lang w:eastAsia="ja-JP"/>
        </w:rPr>
      </w:pPr>
      <w:hyperlink w:anchor="_Toc428366832" w:history="1">
        <w:r w:rsidR="00166454" w:rsidRPr="00D12942">
          <w:rPr>
            <w:rStyle w:val="Hyperlink"/>
            <w:noProof/>
            <w:lang w:val="es-ES"/>
          </w:rPr>
          <w:t>Project Server 2013</w:t>
        </w:r>
        <w:r w:rsidR="00166454">
          <w:rPr>
            <w:noProof/>
            <w:webHidden/>
          </w:rPr>
          <w:tab/>
        </w:r>
        <w:r w:rsidR="00166454">
          <w:rPr>
            <w:noProof/>
            <w:webHidden/>
          </w:rPr>
          <w:fldChar w:fldCharType="begin"/>
        </w:r>
        <w:r w:rsidR="00166454">
          <w:rPr>
            <w:noProof/>
            <w:webHidden/>
          </w:rPr>
          <w:instrText xml:space="preserve"> PAGEREF _Toc428366832 \h </w:instrText>
        </w:r>
        <w:r w:rsidR="00166454">
          <w:rPr>
            <w:noProof/>
            <w:webHidden/>
          </w:rPr>
        </w:r>
        <w:r w:rsidR="00166454">
          <w:rPr>
            <w:noProof/>
            <w:webHidden/>
          </w:rPr>
          <w:fldChar w:fldCharType="separate"/>
        </w:r>
        <w:r w:rsidR="00166454">
          <w:rPr>
            <w:noProof/>
            <w:webHidden/>
          </w:rPr>
          <w:t>49</w:t>
        </w:r>
        <w:r w:rsidR="00166454">
          <w:rPr>
            <w:noProof/>
            <w:webHidden/>
          </w:rPr>
          <w:fldChar w:fldCharType="end"/>
        </w:r>
      </w:hyperlink>
    </w:p>
    <w:p w14:paraId="0379E78F" w14:textId="77777777" w:rsidR="00166454" w:rsidRDefault="00E441CE">
      <w:pPr>
        <w:pStyle w:val="TOC2"/>
        <w:rPr>
          <w:noProof/>
          <w:color w:val="auto"/>
          <w:sz w:val="22"/>
          <w:lang w:eastAsia="ja-JP"/>
        </w:rPr>
      </w:pPr>
      <w:hyperlink w:anchor="_Toc428366833" w:history="1">
        <w:r w:rsidR="00166454" w:rsidRPr="00D12942">
          <w:rPr>
            <w:rStyle w:val="Hyperlink"/>
            <w:noProof/>
            <w:lang w:val="es-ES"/>
          </w:rPr>
          <w:t>SharePoint Server 2013</w:t>
        </w:r>
        <w:r w:rsidR="00166454">
          <w:rPr>
            <w:noProof/>
            <w:webHidden/>
          </w:rPr>
          <w:tab/>
        </w:r>
        <w:r w:rsidR="00166454">
          <w:rPr>
            <w:noProof/>
            <w:webHidden/>
          </w:rPr>
          <w:fldChar w:fldCharType="begin"/>
        </w:r>
        <w:r w:rsidR="00166454">
          <w:rPr>
            <w:noProof/>
            <w:webHidden/>
          </w:rPr>
          <w:instrText xml:space="preserve"> PAGEREF _Toc428366833 \h </w:instrText>
        </w:r>
        <w:r w:rsidR="00166454">
          <w:rPr>
            <w:noProof/>
            <w:webHidden/>
          </w:rPr>
        </w:r>
        <w:r w:rsidR="00166454">
          <w:rPr>
            <w:noProof/>
            <w:webHidden/>
          </w:rPr>
          <w:fldChar w:fldCharType="separate"/>
        </w:r>
        <w:r w:rsidR="00166454">
          <w:rPr>
            <w:noProof/>
            <w:webHidden/>
          </w:rPr>
          <w:t>49</w:t>
        </w:r>
        <w:r w:rsidR="00166454">
          <w:rPr>
            <w:noProof/>
            <w:webHidden/>
          </w:rPr>
          <w:fldChar w:fldCharType="end"/>
        </w:r>
      </w:hyperlink>
    </w:p>
    <w:p w14:paraId="76B51304" w14:textId="77777777" w:rsidR="00166454" w:rsidRDefault="00E441CE">
      <w:pPr>
        <w:pStyle w:val="TOC2"/>
        <w:rPr>
          <w:noProof/>
          <w:color w:val="auto"/>
          <w:sz w:val="22"/>
          <w:lang w:eastAsia="ja-JP"/>
        </w:rPr>
      </w:pPr>
      <w:hyperlink w:anchor="_Toc428366834" w:history="1">
        <w:r w:rsidR="00166454" w:rsidRPr="00D12942">
          <w:rPr>
            <w:rStyle w:val="Hyperlink"/>
            <w:noProof/>
            <w:lang w:val="es-ES"/>
          </w:rPr>
          <w:t>Skype for Business Server 2015</w:t>
        </w:r>
        <w:r w:rsidR="00166454">
          <w:rPr>
            <w:noProof/>
            <w:webHidden/>
          </w:rPr>
          <w:tab/>
        </w:r>
        <w:r w:rsidR="00166454">
          <w:rPr>
            <w:noProof/>
            <w:webHidden/>
          </w:rPr>
          <w:fldChar w:fldCharType="begin"/>
        </w:r>
        <w:r w:rsidR="00166454">
          <w:rPr>
            <w:noProof/>
            <w:webHidden/>
          </w:rPr>
          <w:instrText xml:space="preserve"> PAGEREF _Toc428366834 \h </w:instrText>
        </w:r>
        <w:r w:rsidR="00166454">
          <w:rPr>
            <w:noProof/>
            <w:webHidden/>
          </w:rPr>
        </w:r>
        <w:r w:rsidR="00166454">
          <w:rPr>
            <w:noProof/>
            <w:webHidden/>
          </w:rPr>
          <w:fldChar w:fldCharType="separate"/>
        </w:r>
        <w:r w:rsidR="00166454">
          <w:rPr>
            <w:noProof/>
            <w:webHidden/>
          </w:rPr>
          <w:t>50</w:t>
        </w:r>
        <w:r w:rsidR="00166454">
          <w:rPr>
            <w:noProof/>
            <w:webHidden/>
          </w:rPr>
          <w:fldChar w:fldCharType="end"/>
        </w:r>
      </w:hyperlink>
    </w:p>
    <w:p w14:paraId="1BA777E4" w14:textId="77777777" w:rsidR="00166454" w:rsidRDefault="00E441CE">
      <w:pPr>
        <w:pStyle w:val="TOC2"/>
        <w:rPr>
          <w:noProof/>
          <w:color w:val="auto"/>
          <w:sz w:val="22"/>
          <w:lang w:eastAsia="ja-JP"/>
        </w:rPr>
      </w:pPr>
      <w:hyperlink w:anchor="_Toc428366835" w:history="1">
        <w:r w:rsidR="00166454" w:rsidRPr="00D12942">
          <w:rPr>
            <w:rStyle w:val="Hyperlink"/>
            <w:noProof/>
            <w:lang w:val="es-ES"/>
          </w:rPr>
          <w:t>SQL Server 2014 Standard</w:t>
        </w:r>
        <w:r w:rsidR="00166454">
          <w:rPr>
            <w:noProof/>
            <w:webHidden/>
          </w:rPr>
          <w:tab/>
        </w:r>
        <w:r w:rsidR="00166454">
          <w:rPr>
            <w:noProof/>
            <w:webHidden/>
          </w:rPr>
          <w:fldChar w:fldCharType="begin"/>
        </w:r>
        <w:r w:rsidR="00166454">
          <w:rPr>
            <w:noProof/>
            <w:webHidden/>
          </w:rPr>
          <w:instrText xml:space="preserve"> PAGEREF _Toc428366835 \h </w:instrText>
        </w:r>
        <w:r w:rsidR="00166454">
          <w:rPr>
            <w:noProof/>
            <w:webHidden/>
          </w:rPr>
        </w:r>
        <w:r w:rsidR="00166454">
          <w:rPr>
            <w:noProof/>
            <w:webHidden/>
          </w:rPr>
          <w:fldChar w:fldCharType="separate"/>
        </w:r>
        <w:r w:rsidR="00166454">
          <w:rPr>
            <w:noProof/>
            <w:webHidden/>
          </w:rPr>
          <w:t>52</w:t>
        </w:r>
        <w:r w:rsidR="00166454">
          <w:rPr>
            <w:noProof/>
            <w:webHidden/>
          </w:rPr>
          <w:fldChar w:fldCharType="end"/>
        </w:r>
      </w:hyperlink>
    </w:p>
    <w:p w14:paraId="02AF2DFD" w14:textId="77777777" w:rsidR="00166454" w:rsidRDefault="00E441CE">
      <w:pPr>
        <w:pStyle w:val="TOC2"/>
        <w:rPr>
          <w:noProof/>
          <w:color w:val="auto"/>
          <w:sz w:val="22"/>
          <w:lang w:eastAsia="ja-JP"/>
        </w:rPr>
      </w:pPr>
      <w:hyperlink w:anchor="_Toc428366836" w:history="1">
        <w:r w:rsidR="00166454" w:rsidRPr="00D12942">
          <w:rPr>
            <w:rStyle w:val="Hyperlink"/>
            <w:noProof/>
          </w:rPr>
          <w:t>Business Intelligence de SQL Server 2014</w:t>
        </w:r>
        <w:r w:rsidR="00166454">
          <w:rPr>
            <w:noProof/>
            <w:webHidden/>
          </w:rPr>
          <w:tab/>
        </w:r>
        <w:r w:rsidR="00166454">
          <w:rPr>
            <w:noProof/>
            <w:webHidden/>
          </w:rPr>
          <w:fldChar w:fldCharType="begin"/>
        </w:r>
        <w:r w:rsidR="00166454">
          <w:rPr>
            <w:noProof/>
            <w:webHidden/>
          </w:rPr>
          <w:instrText xml:space="preserve"> PAGEREF _Toc428366836 \h </w:instrText>
        </w:r>
        <w:r w:rsidR="00166454">
          <w:rPr>
            <w:noProof/>
            <w:webHidden/>
          </w:rPr>
        </w:r>
        <w:r w:rsidR="00166454">
          <w:rPr>
            <w:noProof/>
            <w:webHidden/>
          </w:rPr>
          <w:fldChar w:fldCharType="separate"/>
        </w:r>
        <w:r w:rsidR="00166454">
          <w:rPr>
            <w:noProof/>
            <w:webHidden/>
          </w:rPr>
          <w:t>52</w:t>
        </w:r>
        <w:r w:rsidR="00166454">
          <w:rPr>
            <w:noProof/>
            <w:webHidden/>
          </w:rPr>
          <w:fldChar w:fldCharType="end"/>
        </w:r>
      </w:hyperlink>
    </w:p>
    <w:p w14:paraId="1583F351" w14:textId="77777777" w:rsidR="00166454" w:rsidRDefault="00E441CE">
      <w:pPr>
        <w:pStyle w:val="TOC2"/>
        <w:rPr>
          <w:noProof/>
          <w:color w:val="auto"/>
          <w:sz w:val="22"/>
          <w:lang w:eastAsia="ja-JP"/>
        </w:rPr>
      </w:pPr>
      <w:hyperlink w:anchor="_Toc428366837" w:history="1">
        <w:r w:rsidR="00166454" w:rsidRPr="00D12942">
          <w:rPr>
            <w:rStyle w:val="Hyperlink"/>
            <w:noProof/>
            <w:lang w:val="fr-FR"/>
          </w:rPr>
          <w:t>System Center 2012 R2 Client Management Suite</w:t>
        </w:r>
        <w:r w:rsidR="00166454">
          <w:rPr>
            <w:noProof/>
            <w:webHidden/>
          </w:rPr>
          <w:tab/>
        </w:r>
        <w:r w:rsidR="00166454">
          <w:rPr>
            <w:noProof/>
            <w:webHidden/>
          </w:rPr>
          <w:fldChar w:fldCharType="begin"/>
        </w:r>
        <w:r w:rsidR="00166454">
          <w:rPr>
            <w:noProof/>
            <w:webHidden/>
          </w:rPr>
          <w:instrText xml:space="preserve"> PAGEREF _Toc428366837 \h </w:instrText>
        </w:r>
        <w:r w:rsidR="00166454">
          <w:rPr>
            <w:noProof/>
            <w:webHidden/>
          </w:rPr>
        </w:r>
        <w:r w:rsidR="00166454">
          <w:rPr>
            <w:noProof/>
            <w:webHidden/>
          </w:rPr>
          <w:fldChar w:fldCharType="separate"/>
        </w:r>
        <w:r w:rsidR="00166454">
          <w:rPr>
            <w:noProof/>
            <w:webHidden/>
          </w:rPr>
          <w:t>53</w:t>
        </w:r>
        <w:r w:rsidR="00166454">
          <w:rPr>
            <w:noProof/>
            <w:webHidden/>
          </w:rPr>
          <w:fldChar w:fldCharType="end"/>
        </w:r>
      </w:hyperlink>
    </w:p>
    <w:p w14:paraId="021A2AF2" w14:textId="77777777" w:rsidR="00166454" w:rsidRDefault="00E441CE">
      <w:pPr>
        <w:pStyle w:val="TOC2"/>
        <w:rPr>
          <w:noProof/>
          <w:color w:val="auto"/>
          <w:sz w:val="22"/>
          <w:lang w:eastAsia="ja-JP"/>
        </w:rPr>
      </w:pPr>
      <w:hyperlink w:anchor="_Toc428366838" w:history="1">
        <w:r w:rsidR="00166454" w:rsidRPr="00D12942">
          <w:rPr>
            <w:rStyle w:val="Hyperlink"/>
            <w:noProof/>
          </w:rPr>
          <w:t>System Center 2012 R2 Configuration Manager</w:t>
        </w:r>
        <w:r w:rsidR="00166454">
          <w:rPr>
            <w:noProof/>
            <w:webHidden/>
          </w:rPr>
          <w:tab/>
        </w:r>
        <w:r w:rsidR="00166454">
          <w:rPr>
            <w:noProof/>
            <w:webHidden/>
          </w:rPr>
          <w:fldChar w:fldCharType="begin"/>
        </w:r>
        <w:r w:rsidR="00166454">
          <w:rPr>
            <w:noProof/>
            <w:webHidden/>
          </w:rPr>
          <w:instrText xml:space="preserve"> PAGEREF _Toc428366838 \h </w:instrText>
        </w:r>
        <w:r w:rsidR="00166454">
          <w:rPr>
            <w:noProof/>
            <w:webHidden/>
          </w:rPr>
        </w:r>
        <w:r w:rsidR="00166454">
          <w:rPr>
            <w:noProof/>
            <w:webHidden/>
          </w:rPr>
          <w:fldChar w:fldCharType="separate"/>
        </w:r>
        <w:r w:rsidR="00166454">
          <w:rPr>
            <w:noProof/>
            <w:webHidden/>
          </w:rPr>
          <w:t>53</w:t>
        </w:r>
        <w:r w:rsidR="00166454">
          <w:rPr>
            <w:noProof/>
            <w:webHidden/>
          </w:rPr>
          <w:fldChar w:fldCharType="end"/>
        </w:r>
      </w:hyperlink>
    </w:p>
    <w:p w14:paraId="40EE3917" w14:textId="77777777" w:rsidR="00166454" w:rsidRDefault="00E441CE">
      <w:pPr>
        <w:pStyle w:val="TOC2"/>
        <w:rPr>
          <w:noProof/>
          <w:color w:val="auto"/>
          <w:sz w:val="22"/>
          <w:lang w:eastAsia="ja-JP"/>
        </w:rPr>
      </w:pPr>
      <w:hyperlink w:anchor="_Toc428366839" w:history="1">
        <w:r w:rsidR="00166454" w:rsidRPr="00D12942">
          <w:rPr>
            <w:rStyle w:val="Hyperlink"/>
            <w:noProof/>
            <w:lang w:val="es-ES"/>
          </w:rPr>
          <w:t>Visio 2016 Professional</w:t>
        </w:r>
        <w:r w:rsidR="00166454">
          <w:rPr>
            <w:noProof/>
            <w:webHidden/>
          </w:rPr>
          <w:tab/>
        </w:r>
        <w:r w:rsidR="00166454">
          <w:rPr>
            <w:noProof/>
            <w:webHidden/>
          </w:rPr>
          <w:fldChar w:fldCharType="begin"/>
        </w:r>
        <w:r w:rsidR="00166454">
          <w:rPr>
            <w:noProof/>
            <w:webHidden/>
          </w:rPr>
          <w:instrText xml:space="preserve"> PAGEREF _Toc428366839 \h </w:instrText>
        </w:r>
        <w:r w:rsidR="00166454">
          <w:rPr>
            <w:noProof/>
            <w:webHidden/>
          </w:rPr>
        </w:r>
        <w:r w:rsidR="00166454">
          <w:rPr>
            <w:noProof/>
            <w:webHidden/>
          </w:rPr>
          <w:fldChar w:fldCharType="separate"/>
        </w:r>
        <w:r w:rsidR="00166454">
          <w:rPr>
            <w:noProof/>
            <w:webHidden/>
          </w:rPr>
          <w:t>54</w:t>
        </w:r>
        <w:r w:rsidR="00166454">
          <w:rPr>
            <w:noProof/>
            <w:webHidden/>
          </w:rPr>
          <w:fldChar w:fldCharType="end"/>
        </w:r>
      </w:hyperlink>
    </w:p>
    <w:p w14:paraId="0E110386" w14:textId="77777777" w:rsidR="00166454" w:rsidRDefault="00E441CE">
      <w:pPr>
        <w:pStyle w:val="TOC2"/>
        <w:rPr>
          <w:noProof/>
          <w:color w:val="auto"/>
          <w:sz w:val="22"/>
          <w:lang w:eastAsia="ja-JP"/>
        </w:rPr>
      </w:pPr>
      <w:hyperlink w:anchor="_Toc428366840" w:history="1">
        <w:r w:rsidR="00166454" w:rsidRPr="00D12942">
          <w:rPr>
            <w:rStyle w:val="Hyperlink"/>
            <w:noProof/>
            <w:lang w:val="es-ES"/>
          </w:rPr>
          <w:t>Visio 2016 Standard</w:t>
        </w:r>
        <w:r w:rsidR="00166454">
          <w:rPr>
            <w:noProof/>
            <w:webHidden/>
          </w:rPr>
          <w:tab/>
        </w:r>
        <w:r w:rsidR="00166454">
          <w:rPr>
            <w:noProof/>
            <w:webHidden/>
          </w:rPr>
          <w:fldChar w:fldCharType="begin"/>
        </w:r>
        <w:r w:rsidR="00166454">
          <w:rPr>
            <w:noProof/>
            <w:webHidden/>
          </w:rPr>
          <w:instrText xml:space="preserve"> PAGEREF _Toc428366840 \h </w:instrText>
        </w:r>
        <w:r w:rsidR="00166454">
          <w:rPr>
            <w:noProof/>
            <w:webHidden/>
          </w:rPr>
        </w:r>
        <w:r w:rsidR="00166454">
          <w:rPr>
            <w:noProof/>
            <w:webHidden/>
          </w:rPr>
          <w:fldChar w:fldCharType="separate"/>
        </w:r>
        <w:r w:rsidR="00166454">
          <w:rPr>
            <w:noProof/>
            <w:webHidden/>
          </w:rPr>
          <w:t>54</w:t>
        </w:r>
        <w:r w:rsidR="00166454">
          <w:rPr>
            <w:noProof/>
            <w:webHidden/>
          </w:rPr>
          <w:fldChar w:fldCharType="end"/>
        </w:r>
      </w:hyperlink>
    </w:p>
    <w:p w14:paraId="3DC0DFD5" w14:textId="77777777" w:rsidR="00166454" w:rsidRDefault="00E441CE">
      <w:pPr>
        <w:pStyle w:val="TOC2"/>
        <w:rPr>
          <w:noProof/>
          <w:color w:val="auto"/>
          <w:sz w:val="22"/>
          <w:lang w:eastAsia="ja-JP"/>
        </w:rPr>
      </w:pPr>
      <w:hyperlink w:anchor="_Toc428366841" w:history="1">
        <w:r w:rsidR="00166454" w:rsidRPr="00D12942">
          <w:rPr>
            <w:rStyle w:val="Hyperlink"/>
            <w:noProof/>
            <w:lang w:val="es-ES"/>
          </w:rPr>
          <w:t>Visual Studio Enterprise 2015</w:t>
        </w:r>
        <w:r w:rsidR="00166454">
          <w:rPr>
            <w:noProof/>
            <w:webHidden/>
          </w:rPr>
          <w:tab/>
        </w:r>
        <w:r w:rsidR="00166454">
          <w:rPr>
            <w:noProof/>
            <w:webHidden/>
          </w:rPr>
          <w:fldChar w:fldCharType="begin"/>
        </w:r>
        <w:r w:rsidR="00166454">
          <w:rPr>
            <w:noProof/>
            <w:webHidden/>
          </w:rPr>
          <w:instrText xml:space="preserve"> PAGEREF _Toc428366841 \h </w:instrText>
        </w:r>
        <w:r w:rsidR="00166454">
          <w:rPr>
            <w:noProof/>
            <w:webHidden/>
          </w:rPr>
        </w:r>
        <w:r w:rsidR="00166454">
          <w:rPr>
            <w:noProof/>
            <w:webHidden/>
          </w:rPr>
          <w:fldChar w:fldCharType="separate"/>
        </w:r>
        <w:r w:rsidR="00166454">
          <w:rPr>
            <w:noProof/>
            <w:webHidden/>
          </w:rPr>
          <w:t>54</w:t>
        </w:r>
        <w:r w:rsidR="00166454">
          <w:rPr>
            <w:noProof/>
            <w:webHidden/>
          </w:rPr>
          <w:fldChar w:fldCharType="end"/>
        </w:r>
      </w:hyperlink>
    </w:p>
    <w:p w14:paraId="2B57B20A" w14:textId="77777777" w:rsidR="00166454" w:rsidRDefault="00E441CE">
      <w:pPr>
        <w:pStyle w:val="TOC2"/>
        <w:rPr>
          <w:noProof/>
          <w:color w:val="auto"/>
          <w:sz w:val="22"/>
          <w:lang w:eastAsia="ja-JP"/>
        </w:rPr>
      </w:pPr>
      <w:hyperlink w:anchor="_Toc428366842" w:history="1">
        <w:r w:rsidR="00166454" w:rsidRPr="00D12942">
          <w:rPr>
            <w:rStyle w:val="Hyperlink"/>
            <w:noProof/>
            <w:lang w:val="es-ES"/>
          </w:rPr>
          <w:t>Visual Studio Professional 2015</w:t>
        </w:r>
        <w:r w:rsidR="00166454">
          <w:rPr>
            <w:noProof/>
            <w:webHidden/>
          </w:rPr>
          <w:tab/>
        </w:r>
        <w:r w:rsidR="00166454">
          <w:rPr>
            <w:noProof/>
            <w:webHidden/>
          </w:rPr>
          <w:fldChar w:fldCharType="begin"/>
        </w:r>
        <w:r w:rsidR="00166454">
          <w:rPr>
            <w:noProof/>
            <w:webHidden/>
          </w:rPr>
          <w:instrText xml:space="preserve"> PAGEREF _Toc428366842 \h </w:instrText>
        </w:r>
        <w:r w:rsidR="00166454">
          <w:rPr>
            <w:noProof/>
            <w:webHidden/>
          </w:rPr>
        </w:r>
        <w:r w:rsidR="00166454">
          <w:rPr>
            <w:noProof/>
            <w:webHidden/>
          </w:rPr>
          <w:fldChar w:fldCharType="separate"/>
        </w:r>
        <w:r w:rsidR="00166454">
          <w:rPr>
            <w:noProof/>
            <w:webHidden/>
          </w:rPr>
          <w:t>56</w:t>
        </w:r>
        <w:r w:rsidR="00166454">
          <w:rPr>
            <w:noProof/>
            <w:webHidden/>
          </w:rPr>
          <w:fldChar w:fldCharType="end"/>
        </w:r>
      </w:hyperlink>
    </w:p>
    <w:p w14:paraId="5E56044B" w14:textId="77777777" w:rsidR="00166454" w:rsidRDefault="00E441CE">
      <w:pPr>
        <w:pStyle w:val="TOC2"/>
        <w:rPr>
          <w:noProof/>
          <w:color w:val="auto"/>
          <w:sz w:val="22"/>
          <w:lang w:eastAsia="ja-JP"/>
        </w:rPr>
      </w:pPr>
      <w:hyperlink w:anchor="_Toc428366843" w:history="1">
        <w:r w:rsidR="00166454" w:rsidRPr="00D12942">
          <w:rPr>
            <w:rStyle w:val="Hyperlink"/>
            <w:noProof/>
            <w:lang w:val="es-ES"/>
          </w:rPr>
          <w:t>Visual Studio Team Foundation Server 2015 con tecnología SQL Server 2014</w:t>
        </w:r>
        <w:r w:rsidR="00166454">
          <w:rPr>
            <w:noProof/>
            <w:webHidden/>
          </w:rPr>
          <w:tab/>
        </w:r>
        <w:r w:rsidR="00166454">
          <w:rPr>
            <w:noProof/>
            <w:webHidden/>
          </w:rPr>
          <w:fldChar w:fldCharType="begin"/>
        </w:r>
        <w:r w:rsidR="00166454">
          <w:rPr>
            <w:noProof/>
            <w:webHidden/>
          </w:rPr>
          <w:instrText xml:space="preserve"> PAGEREF _Toc428366843 \h </w:instrText>
        </w:r>
        <w:r w:rsidR="00166454">
          <w:rPr>
            <w:noProof/>
            <w:webHidden/>
          </w:rPr>
        </w:r>
        <w:r w:rsidR="00166454">
          <w:rPr>
            <w:noProof/>
            <w:webHidden/>
          </w:rPr>
          <w:fldChar w:fldCharType="separate"/>
        </w:r>
        <w:r w:rsidR="00166454">
          <w:rPr>
            <w:noProof/>
            <w:webHidden/>
          </w:rPr>
          <w:t>58</w:t>
        </w:r>
        <w:r w:rsidR="00166454">
          <w:rPr>
            <w:noProof/>
            <w:webHidden/>
          </w:rPr>
          <w:fldChar w:fldCharType="end"/>
        </w:r>
      </w:hyperlink>
    </w:p>
    <w:p w14:paraId="24EFA935" w14:textId="77777777" w:rsidR="00166454" w:rsidRDefault="00E441CE">
      <w:pPr>
        <w:pStyle w:val="TOC2"/>
        <w:rPr>
          <w:noProof/>
          <w:color w:val="auto"/>
          <w:sz w:val="22"/>
          <w:lang w:eastAsia="ja-JP"/>
        </w:rPr>
      </w:pPr>
      <w:hyperlink w:anchor="_Toc428366844" w:history="1">
        <w:r w:rsidR="00166454" w:rsidRPr="00D12942">
          <w:rPr>
            <w:rStyle w:val="Hyperlink"/>
            <w:noProof/>
            <w:lang w:val="es-ES"/>
          </w:rPr>
          <w:t>Visual Studio Test Professional 2015</w:t>
        </w:r>
        <w:r w:rsidR="00166454">
          <w:rPr>
            <w:noProof/>
            <w:webHidden/>
          </w:rPr>
          <w:tab/>
        </w:r>
        <w:r w:rsidR="00166454">
          <w:rPr>
            <w:noProof/>
            <w:webHidden/>
          </w:rPr>
          <w:fldChar w:fldCharType="begin"/>
        </w:r>
        <w:r w:rsidR="00166454">
          <w:rPr>
            <w:noProof/>
            <w:webHidden/>
          </w:rPr>
          <w:instrText xml:space="preserve"> PAGEREF _Toc428366844 \h </w:instrText>
        </w:r>
        <w:r w:rsidR="00166454">
          <w:rPr>
            <w:noProof/>
            <w:webHidden/>
          </w:rPr>
        </w:r>
        <w:r w:rsidR="00166454">
          <w:rPr>
            <w:noProof/>
            <w:webHidden/>
          </w:rPr>
          <w:fldChar w:fldCharType="separate"/>
        </w:r>
        <w:r w:rsidR="00166454">
          <w:rPr>
            <w:noProof/>
            <w:webHidden/>
          </w:rPr>
          <w:t>59</w:t>
        </w:r>
        <w:r w:rsidR="00166454">
          <w:rPr>
            <w:noProof/>
            <w:webHidden/>
          </w:rPr>
          <w:fldChar w:fldCharType="end"/>
        </w:r>
      </w:hyperlink>
    </w:p>
    <w:p w14:paraId="193B28AD" w14:textId="77777777" w:rsidR="00166454" w:rsidRDefault="00E441CE">
      <w:pPr>
        <w:pStyle w:val="TOC2"/>
        <w:rPr>
          <w:noProof/>
          <w:color w:val="auto"/>
          <w:sz w:val="22"/>
          <w:lang w:eastAsia="ja-JP"/>
        </w:rPr>
      </w:pPr>
      <w:hyperlink w:anchor="_Toc428366845" w:history="1">
        <w:r w:rsidR="00166454" w:rsidRPr="00D12942">
          <w:rPr>
            <w:rStyle w:val="Hyperlink"/>
            <w:noProof/>
            <w:lang w:val="es-ES"/>
          </w:rPr>
          <w:t>Servicios de Administración de Derechos de Active Directory de Windows Server 2012 R2</w:t>
        </w:r>
        <w:r w:rsidR="00166454">
          <w:rPr>
            <w:noProof/>
            <w:webHidden/>
          </w:rPr>
          <w:tab/>
        </w:r>
        <w:r w:rsidR="00166454">
          <w:rPr>
            <w:noProof/>
            <w:webHidden/>
          </w:rPr>
          <w:fldChar w:fldCharType="begin"/>
        </w:r>
        <w:r w:rsidR="00166454">
          <w:rPr>
            <w:noProof/>
            <w:webHidden/>
          </w:rPr>
          <w:instrText xml:space="preserve"> PAGEREF _Toc428366845 \h </w:instrText>
        </w:r>
        <w:r w:rsidR="00166454">
          <w:rPr>
            <w:noProof/>
            <w:webHidden/>
          </w:rPr>
        </w:r>
        <w:r w:rsidR="00166454">
          <w:rPr>
            <w:noProof/>
            <w:webHidden/>
          </w:rPr>
          <w:fldChar w:fldCharType="separate"/>
        </w:r>
        <w:r w:rsidR="00166454">
          <w:rPr>
            <w:noProof/>
            <w:webHidden/>
          </w:rPr>
          <w:t>61</w:t>
        </w:r>
        <w:r w:rsidR="00166454">
          <w:rPr>
            <w:noProof/>
            <w:webHidden/>
          </w:rPr>
          <w:fldChar w:fldCharType="end"/>
        </w:r>
      </w:hyperlink>
    </w:p>
    <w:p w14:paraId="0D944732" w14:textId="77777777" w:rsidR="00166454" w:rsidRDefault="00E441CE">
      <w:pPr>
        <w:pStyle w:val="TOC2"/>
        <w:rPr>
          <w:noProof/>
          <w:color w:val="auto"/>
          <w:sz w:val="22"/>
          <w:lang w:eastAsia="ja-JP"/>
        </w:rPr>
      </w:pPr>
      <w:hyperlink w:anchor="_Toc428366846" w:history="1">
        <w:r w:rsidR="00166454" w:rsidRPr="00D12942">
          <w:rPr>
            <w:rStyle w:val="Hyperlink"/>
            <w:noProof/>
            <w:lang w:val="pt-BR"/>
          </w:rPr>
          <w:t>Servicios de Escritorio Remoto de Windows Server 2012 R2</w:t>
        </w:r>
        <w:r w:rsidR="00166454">
          <w:rPr>
            <w:noProof/>
            <w:webHidden/>
          </w:rPr>
          <w:tab/>
        </w:r>
        <w:r w:rsidR="00166454">
          <w:rPr>
            <w:noProof/>
            <w:webHidden/>
          </w:rPr>
          <w:fldChar w:fldCharType="begin"/>
        </w:r>
        <w:r w:rsidR="00166454">
          <w:rPr>
            <w:noProof/>
            <w:webHidden/>
          </w:rPr>
          <w:instrText xml:space="preserve"> PAGEREF _Toc428366846 \h </w:instrText>
        </w:r>
        <w:r w:rsidR="00166454">
          <w:rPr>
            <w:noProof/>
            <w:webHidden/>
          </w:rPr>
        </w:r>
        <w:r w:rsidR="00166454">
          <w:rPr>
            <w:noProof/>
            <w:webHidden/>
          </w:rPr>
          <w:fldChar w:fldCharType="separate"/>
        </w:r>
        <w:r w:rsidR="00166454">
          <w:rPr>
            <w:noProof/>
            <w:webHidden/>
          </w:rPr>
          <w:t>61</w:t>
        </w:r>
        <w:r w:rsidR="00166454">
          <w:rPr>
            <w:noProof/>
            <w:webHidden/>
          </w:rPr>
          <w:fldChar w:fldCharType="end"/>
        </w:r>
      </w:hyperlink>
    </w:p>
    <w:p w14:paraId="6D3F5685" w14:textId="77777777" w:rsidR="000C3222" w:rsidRDefault="0006656D" w:rsidP="009A4C7C">
      <w:pPr>
        <w:pStyle w:val="PURHeading1"/>
        <w:sectPr w:rsidR="000C3222" w:rsidSect="00EB082B">
          <w:type w:val="continuous"/>
          <w:pgSz w:w="12240" w:h="15840" w:code="1"/>
          <w:pgMar w:top="1800" w:right="720" w:bottom="720" w:left="720" w:header="432" w:footer="288" w:gutter="0"/>
          <w:cols w:num="2" w:space="360"/>
          <w:docGrid w:linePitch="360"/>
        </w:sectPr>
      </w:pPr>
      <w:r>
        <w:fldChar w:fldCharType="end"/>
      </w:r>
    </w:p>
    <w:p w14:paraId="58EE9D6E" w14:textId="2C12EDF3" w:rsidR="009C7C76" w:rsidRDefault="009C7C76" w:rsidP="009A4C7C">
      <w:pPr>
        <w:pStyle w:val="PURHeading1"/>
      </w:pPr>
    </w:p>
    <w:p w14:paraId="551A70B5" w14:textId="77777777" w:rsidR="009A4C7C" w:rsidRPr="00492632" w:rsidRDefault="009A4C7C" w:rsidP="009A4C7C">
      <w:pPr>
        <w:pStyle w:val="PURHeading1"/>
        <w:rPr>
          <w:lang w:val="es-ES"/>
        </w:rPr>
      </w:pPr>
      <w:r w:rsidRPr="00492632">
        <w:rPr>
          <w:lang w:val="es-ES"/>
        </w:rPr>
        <w:t>Términos Generales</w:t>
      </w:r>
    </w:p>
    <w:p w14:paraId="7262B13C" w14:textId="77777777" w:rsidR="00351C31" w:rsidRPr="00492632" w:rsidRDefault="00BC6C4C" w:rsidP="00FD0B26">
      <w:pPr>
        <w:pStyle w:val="PURBlueStrong"/>
        <w:ind w:left="0"/>
        <w:rPr>
          <w:lang w:val="es-ES"/>
        </w:rPr>
      </w:pPr>
      <w:r w:rsidRPr="00492632">
        <w:rPr>
          <w:lang w:val="es-ES"/>
        </w:rPr>
        <w:t>Organización de Términos Generales de Licencia SAL</w:t>
      </w:r>
    </w:p>
    <w:p w14:paraId="4F3630B3" w14:textId="22F1E0FD" w:rsidR="009A4C7C" w:rsidRPr="00492632" w:rsidRDefault="009A4C7C" w:rsidP="00FD0B26">
      <w:pPr>
        <w:pStyle w:val="PURBody"/>
        <w:rPr>
          <w:lang w:val="es-ES"/>
        </w:rPr>
      </w:pPr>
      <w:r w:rsidRPr="00492632">
        <w:rPr>
          <w:lang w:val="es-ES"/>
        </w:rPr>
        <w:t xml:space="preserve">Los términos a continuación están organizados en tres secciones: </w:t>
      </w:r>
      <w:hyperlink w:anchor="SALTerms_Server" w:history="1">
        <w:r w:rsidRPr="005C540C">
          <w:rPr>
            <w:rStyle w:val="Hyperlink"/>
            <w:i/>
            <w:lang w:val="es-ES"/>
          </w:rPr>
          <w:t>Software</w:t>
        </w:r>
        <w:r w:rsidRPr="00492632">
          <w:rPr>
            <w:rStyle w:val="Hyperlink"/>
            <w:i/>
            <w:lang w:val="es-ES"/>
          </w:rPr>
          <w:t xml:space="preserve"> de servidor</w:t>
        </w:r>
      </w:hyperlink>
      <w:r w:rsidRPr="00492632">
        <w:rPr>
          <w:lang w:val="es-ES"/>
        </w:rPr>
        <w:t xml:space="preserve">, </w:t>
      </w:r>
      <w:hyperlink w:anchor="SALTerms_MGMT" w:history="1">
        <w:r w:rsidRPr="005C540C">
          <w:rPr>
            <w:rStyle w:val="Hyperlink"/>
            <w:i/>
            <w:lang w:val="es-ES"/>
          </w:rPr>
          <w:t>Servidores de administración</w:t>
        </w:r>
      </w:hyperlink>
      <w:r w:rsidR="005C3D56" w:rsidRPr="00192F1C">
        <w:rPr>
          <w:rStyle w:val="Hyperlink"/>
          <w:i/>
          <w:u w:val="none"/>
          <w:lang w:val="es-ES"/>
        </w:rPr>
        <w:t xml:space="preserve"> </w:t>
      </w:r>
      <w:r w:rsidRPr="00492632">
        <w:rPr>
          <w:lang w:val="es-ES"/>
        </w:rPr>
        <w:t xml:space="preserve">y </w:t>
      </w:r>
      <w:hyperlink w:anchor="SALTerms_Desktop" w:history="1">
        <w:r w:rsidRPr="00492632">
          <w:rPr>
            <w:rStyle w:val="Hyperlink"/>
            <w:i/>
            <w:lang w:val="es-ES"/>
          </w:rPr>
          <w:t>Aplicaciones de escritorio</w:t>
        </w:r>
      </w:hyperlink>
      <w:r w:rsidRPr="00492632">
        <w:rPr>
          <w:lang w:val="es-ES"/>
        </w:rPr>
        <w:t>. La sección de estos Términos Generales se aplica a un producto dado si se indica bajo ese producto en la sección de Términos de Licencia Específicos para un Producto.</w:t>
      </w:r>
    </w:p>
    <w:p w14:paraId="5062678A" w14:textId="33455BBE" w:rsidR="000C3222" w:rsidRDefault="009A4C7C" w:rsidP="005E0251">
      <w:pPr>
        <w:pStyle w:val="PURHeading2"/>
        <w:pBdr>
          <w:bottom w:val="single" w:sz="4" w:space="1" w:color="auto"/>
        </w:pBdr>
      </w:pPr>
      <w:bookmarkStart w:id="397" w:name="SALTerms_Server"/>
      <w:r>
        <w:t xml:space="preserve">Software de </w:t>
      </w:r>
      <w:proofErr w:type="spellStart"/>
      <w:r>
        <w:t>Servidor</w:t>
      </w:r>
      <w:proofErr w:type="spellEnd"/>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rsidRPr="00932D51" w14:paraId="2A0D56BF" w14:textId="77777777" w:rsidTr="008B1CCE">
        <w:tc>
          <w:tcPr>
            <w:tcW w:w="5508" w:type="dxa"/>
          </w:tcPr>
          <w:bookmarkEnd w:id="397"/>
          <w:p w14:paraId="5F494040" w14:textId="2FB25154" w:rsidR="008B1CCE" w:rsidRDefault="008B1CCE" w:rsidP="00932D51">
            <w:pPr>
              <w:pStyle w:val="PURBullet-Indented"/>
            </w:pPr>
            <w:r>
              <w:t xml:space="preserve">Exchange Server </w:t>
            </w:r>
            <w:r w:rsidR="00932D51">
              <w:t>2016</w:t>
            </w:r>
            <w:r>
              <w:t xml:space="preserve">, </w:t>
            </w:r>
            <w:proofErr w:type="spellStart"/>
            <w:r>
              <w:t>ediciones</w:t>
            </w:r>
            <w:proofErr w:type="spellEnd"/>
            <w:r>
              <w:t xml:space="preserve"> Standard y Enterprise</w:t>
            </w:r>
          </w:p>
          <w:p w14:paraId="41358583" w14:textId="339773E0" w:rsidR="008B1CCE" w:rsidRDefault="00CE1E9C" w:rsidP="009E3081">
            <w:pPr>
              <w:pStyle w:val="PURBullet-Indented"/>
            </w:pPr>
            <w:r>
              <w:t>Skype for Business Server 2015</w:t>
            </w:r>
          </w:p>
          <w:p w14:paraId="1E105CC9" w14:textId="77777777" w:rsidR="00E75ABC" w:rsidRPr="006250BD" w:rsidRDefault="00E75ABC" w:rsidP="00E75ABC">
            <w:pPr>
              <w:pStyle w:val="PURBullet-Indented"/>
              <w:spacing w:after="120"/>
              <w:rPr>
                <w:lang w:val="es-ES"/>
              </w:rPr>
            </w:pPr>
            <w:r w:rsidRPr="006250BD">
              <w:rPr>
                <w:lang w:val="es-ES"/>
              </w:rPr>
              <w:t xml:space="preserve">Microsoft Application </w:t>
            </w:r>
            <w:proofErr w:type="spellStart"/>
            <w:r w:rsidRPr="006250BD">
              <w:rPr>
                <w:lang w:val="es-ES"/>
              </w:rPr>
              <w:t>Virtualization</w:t>
            </w:r>
            <w:proofErr w:type="spellEnd"/>
            <w:r w:rsidRPr="006250BD">
              <w:rPr>
                <w:lang w:val="es-ES"/>
              </w:rPr>
              <w:t xml:space="preserve"> para Servicios de Escritorio remoto.</w:t>
            </w:r>
          </w:p>
          <w:p w14:paraId="392BCC17" w14:textId="77777777" w:rsidR="008B1CCE" w:rsidRDefault="008B1CCE" w:rsidP="009E3081">
            <w:pPr>
              <w:pStyle w:val="PURBullet-Indented"/>
            </w:pPr>
            <w:r>
              <w:t>Microsoft Application Virtualization Hosting para Desktops</w:t>
            </w:r>
          </w:p>
          <w:p w14:paraId="60416951" w14:textId="572B1312" w:rsidR="008B1CCE" w:rsidRDefault="008B1CCE" w:rsidP="009E3081">
            <w:pPr>
              <w:pStyle w:val="PURBullet-Indented"/>
            </w:pPr>
            <w:r>
              <w:t>Microsoft Dynamics AX 2012 R3</w:t>
            </w:r>
          </w:p>
          <w:p w14:paraId="487235E5" w14:textId="77777777" w:rsidR="008B1CCE" w:rsidRDefault="008B1CCE" w:rsidP="009E3081">
            <w:pPr>
              <w:pStyle w:val="PURBullet-Indented"/>
            </w:pPr>
            <w:r>
              <w:t>Microsoft Dynamics C5 2012</w:t>
            </w:r>
          </w:p>
          <w:p w14:paraId="5963921A" w14:textId="1CC1FFBC" w:rsidR="008B1CCE" w:rsidRDefault="008B1CCE" w:rsidP="00DD6505">
            <w:pPr>
              <w:pStyle w:val="PURBullet-Indented"/>
            </w:pPr>
            <w:r>
              <w:t>Microsoft Dynamics CRM 2015 Service Provider</w:t>
            </w:r>
          </w:p>
          <w:p w14:paraId="43608A92" w14:textId="3A2679F6" w:rsidR="00EE7C5B" w:rsidRDefault="00EE7C5B" w:rsidP="00EE7C5B">
            <w:pPr>
              <w:pStyle w:val="PURBullet-Indented"/>
            </w:pPr>
            <w:r>
              <w:t>Microsoft Dynamics GP 2015</w:t>
            </w:r>
            <w:r w:rsidR="00872905">
              <w:t xml:space="preserve"> R2</w:t>
            </w:r>
          </w:p>
          <w:p w14:paraId="69B0CC51" w14:textId="2DFB2435" w:rsidR="00EE7C5B" w:rsidRDefault="00EE7C5B" w:rsidP="00EE7C5B">
            <w:pPr>
              <w:pStyle w:val="PURBullet-Indented"/>
            </w:pPr>
            <w:r>
              <w:t>Microsoft Dynamics NAV 2015</w:t>
            </w:r>
          </w:p>
          <w:p w14:paraId="7121AD41" w14:textId="77777777" w:rsidR="00EE7C5B" w:rsidRDefault="00EE7C5B" w:rsidP="008B4AAF">
            <w:pPr>
              <w:pStyle w:val="PURBullet-Indented"/>
            </w:pPr>
            <w:r>
              <w:t>Microsoft Dynamics SL 2015</w:t>
            </w:r>
          </w:p>
          <w:p w14:paraId="6F60495A" w14:textId="34007D1E" w:rsidR="00872905" w:rsidRPr="008B1CCE" w:rsidRDefault="00872905" w:rsidP="008B4AAF">
            <w:pPr>
              <w:pStyle w:val="PURBullet-Indented"/>
            </w:pPr>
            <w:r>
              <w:t>Microsoft Identity Manager 2016</w:t>
            </w:r>
          </w:p>
        </w:tc>
        <w:tc>
          <w:tcPr>
            <w:tcW w:w="5508" w:type="dxa"/>
          </w:tcPr>
          <w:p w14:paraId="3DAFBFDB" w14:textId="775622E2" w:rsidR="00094CB3" w:rsidRDefault="00094CB3" w:rsidP="00F60F84">
            <w:pPr>
              <w:pStyle w:val="PURBullet-Indented"/>
            </w:pPr>
            <w:r>
              <w:t>Microsoft User Experience Virtualization Hosting para Desktops v2.1</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SharePoint Server 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Business Intelligence de SQL Server 2014</w:t>
            </w:r>
          </w:p>
          <w:p w14:paraId="0D7330B5" w14:textId="35A28A93" w:rsidR="000C3222" w:rsidRDefault="008B1CCE" w:rsidP="00872905">
            <w:pPr>
              <w:pStyle w:val="PURBullet-Indented"/>
            </w:pPr>
            <w:r>
              <w:t xml:space="preserve">Visual Studio Team Foundation Server </w:t>
            </w:r>
            <w:r w:rsidR="00872905">
              <w:t xml:space="preserve">2015 </w:t>
            </w:r>
            <w:r>
              <w:t xml:space="preserve">con </w:t>
            </w:r>
            <w:proofErr w:type="spellStart"/>
            <w:r>
              <w:t>tecnología</w:t>
            </w:r>
            <w:proofErr w:type="spellEnd"/>
            <w:r>
              <w:t xml:space="preserve"> SQL Server </w:t>
            </w:r>
            <w:r w:rsidR="00872905">
              <w:t>2014</w:t>
            </w:r>
          </w:p>
          <w:p w14:paraId="3F0381F9" w14:textId="19447BCE" w:rsidR="00632041" w:rsidRPr="00492632" w:rsidRDefault="00632041" w:rsidP="00811B51">
            <w:pPr>
              <w:pStyle w:val="PURBullet-Indented"/>
              <w:rPr>
                <w:lang w:val="pt-BR"/>
              </w:rPr>
            </w:pPr>
            <w:r w:rsidRPr="00492632">
              <w:rPr>
                <w:lang w:val="pt-BR"/>
              </w:rPr>
              <w:t>Servicios de Escritorio Remoto de Windows Server 2012 R2</w:t>
            </w:r>
          </w:p>
          <w:p w14:paraId="3EE31E47" w14:textId="202BBDB2" w:rsidR="00632041" w:rsidRPr="006250BD" w:rsidRDefault="00632041" w:rsidP="00DE591B">
            <w:pPr>
              <w:pStyle w:val="PURBullet-Indented"/>
              <w:rPr>
                <w:lang w:val="es-ES"/>
              </w:rPr>
            </w:pPr>
            <w:r w:rsidRPr="006250BD">
              <w:rPr>
                <w:lang w:val="es-ES"/>
              </w:rPr>
              <w:t xml:space="preserve">Servicios de Administración de Derechos de Active </w:t>
            </w:r>
            <w:proofErr w:type="spellStart"/>
            <w:r w:rsidRPr="006250BD">
              <w:rPr>
                <w:lang w:val="es-ES"/>
              </w:rPr>
              <w:t>Directory</w:t>
            </w:r>
            <w:proofErr w:type="spellEnd"/>
            <w:r w:rsidRPr="006250BD">
              <w:rPr>
                <w:lang w:val="es-ES"/>
              </w:rPr>
              <w:t xml:space="preserve"> de Windows Server 2012 R2</w:t>
            </w:r>
          </w:p>
        </w:tc>
      </w:tr>
    </w:tbl>
    <w:p w14:paraId="372B5908" w14:textId="77777777" w:rsidR="00EE7C5B" w:rsidRPr="006250BD" w:rsidRDefault="00EE7C5B" w:rsidP="00555CBF">
      <w:pPr>
        <w:pStyle w:val="PURBody"/>
        <w:rPr>
          <w:lang w:val="es-ES"/>
        </w:rPr>
      </w:pPr>
    </w:p>
    <w:p w14:paraId="25753BE1" w14:textId="32021342" w:rsidR="00555CBF" w:rsidRPr="00492632" w:rsidRDefault="00555CBF" w:rsidP="00555CBF">
      <w:pPr>
        <w:pStyle w:val="PURBody"/>
        <w:rPr>
          <w:lang w:val="es-ES"/>
        </w:rPr>
      </w:pPr>
      <w:r w:rsidRPr="00492632">
        <w:rPr>
          <w:lang w:val="es-ES"/>
        </w:rPr>
        <w:t>Por cada licencia de SAL adquirida obtendrá los siguientes derechos.</w:t>
      </w:r>
    </w:p>
    <w:p w14:paraId="1D86DAE4" w14:textId="77777777" w:rsidR="009A4C7C" w:rsidRPr="00492632" w:rsidRDefault="009A4C7C" w:rsidP="00830DCA">
      <w:pPr>
        <w:pStyle w:val="PURBlueStrong-Indented"/>
        <w:rPr>
          <w:b/>
          <w:bCs/>
          <w:lang w:val="es-ES"/>
        </w:rPr>
      </w:pPr>
      <w:r w:rsidRPr="00492632">
        <w:rPr>
          <w:lang w:val="es-ES"/>
        </w:rPr>
        <w:t>Licencias de Acceso de Suscriptor (</w:t>
      </w:r>
      <w:proofErr w:type="spellStart"/>
      <w:r w:rsidRPr="00492632">
        <w:rPr>
          <w:lang w:val="es-ES"/>
        </w:rPr>
        <w:t>SALs</w:t>
      </w:r>
      <w:proofErr w:type="spellEnd"/>
      <w:r w:rsidRPr="00492632">
        <w:rPr>
          <w:lang w:val="es-ES"/>
        </w:rPr>
        <w:t>)</w:t>
      </w:r>
    </w:p>
    <w:p w14:paraId="5988207D" w14:textId="67F8E62E" w:rsidR="009A4C7C" w:rsidRPr="00492632" w:rsidRDefault="009A4C7C" w:rsidP="009A4C7C">
      <w:pPr>
        <w:pStyle w:val="PURBody-Indented"/>
        <w:rPr>
          <w:b/>
          <w:bCs/>
          <w:lang w:val="es-ES"/>
        </w:rPr>
      </w:pPr>
      <w:r w:rsidRPr="00492632">
        <w:rPr>
          <w:bCs/>
          <w:lang w:val="es-ES"/>
        </w:rPr>
        <w:t xml:space="preserve">Deberá </w:t>
      </w:r>
      <w:r w:rsidRPr="00492632">
        <w:rPr>
          <w:lang w:val="es-ES"/>
        </w:rPr>
        <w:t xml:space="preserve">adquirir y asignar una licencia SAL a cada usuario que esté directa o </w:t>
      </w:r>
      <w:proofErr w:type="spellStart"/>
      <w:r w:rsidRPr="00492632">
        <w:rPr>
          <w:lang w:val="es-ES"/>
        </w:rPr>
        <w:t>indirectamente</w:t>
      </w:r>
      <w:r w:rsidRPr="00492632">
        <w:rPr>
          <w:bCs/>
          <w:lang w:val="es-ES"/>
        </w:rPr>
        <w:t>autorizado</w:t>
      </w:r>
      <w:proofErr w:type="spellEnd"/>
      <w:r w:rsidRPr="00492632">
        <w:rPr>
          <w:bCs/>
          <w:lang w:val="es-ES"/>
        </w:rPr>
        <w:t xml:space="preserve"> a acceder a sus instancias del software de servidor, sin importar el acceso real del software de servidor. No se encuentran disponibles licencias SAL para dispositivo, salvo para los productos que se indican en la sección de Términos de Licencia Específicos a un Producto. </w:t>
      </w:r>
      <w:r w:rsidRPr="00492632">
        <w:rPr>
          <w:lang w:val="es-ES"/>
        </w:rPr>
        <w:t>Una partición o división de hardware se considera un dispositivo independiente. La licencia de SAL para cada producto se muestra en sección de Términos de Licencia Específicos a un Producto a continuación.</w:t>
      </w:r>
    </w:p>
    <w:p w14:paraId="56533613" w14:textId="563BFBF1" w:rsidR="009A4C7C" w:rsidRPr="00492632" w:rsidRDefault="00094CB3" w:rsidP="009A4C7C">
      <w:pPr>
        <w:pStyle w:val="PURBody-Indented"/>
        <w:rPr>
          <w:lang w:val="es-ES"/>
        </w:rPr>
      </w:pPr>
      <w:r w:rsidRPr="00492632">
        <w:rPr>
          <w:bCs/>
          <w:lang w:val="es-ES"/>
        </w:rPr>
        <w:t xml:space="preserve">Salvo como se describe en la sección Por Procesador, no necesita tener licencias SAL </w:t>
      </w:r>
      <w:r w:rsidRPr="00492632">
        <w:rPr>
          <w:lang w:val="es-ES"/>
        </w:rPr>
        <w:t>para ningún software licenciado con una licencia Por Procesador o Por Núcleo.</w:t>
      </w:r>
    </w:p>
    <w:p w14:paraId="05B61614" w14:textId="319924EE" w:rsidR="00BB2971" w:rsidRPr="00492632" w:rsidRDefault="00BB2971" w:rsidP="00633736">
      <w:pPr>
        <w:pStyle w:val="PURBody-Indented"/>
        <w:rPr>
          <w:lang w:val="es-ES"/>
        </w:rPr>
      </w:pPr>
      <w:r w:rsidRPr="00492632">
        <w:rPr>
          <w:bCs/>
          <w:lang w:val="es-ES"/>
        </w:rPr>
        <w:lastRenderedPageBreak/>
        <w:t xml:space="preserve">Algunos productos tienen licencias SAL básicas y adicionales. En general, las licencias SAL adicionales permiten el acceso a la funcionalidad básica y a las características o funcionalidades </w:t>
      </w:r>
      <w:proofErr w:type="spellStart"/>
      <w:r w:rsidRPr="00492632">
        <w:rPr>
          <w:bCs/>
          <w:lang w:val="es-ES"/>
        </w:rPr>
        <w:t>premium</w:t>
      </w:r>
      <w:proofErr w:type="spellEnd"/>
      <w:r w:rsidRPr="00492632">
        <w:rPr>
          <w:bCs/>
          <w:lang w:val="es-ES"/>
        </w:rPr>
        <w:t xml:space="preserve"> de la licencia SAL. A pesar de esta regla general, algunos productos requieren la licencia SAL básica y la adicional para obtener acceso a las características y funcionalidades </w:t>
      </w:r>
      <w:proofErr w:type="spellStart"/>
      <w:r w:rsidRPr="00492632">
        <w:rPr>
          <w:bCs/>
          <w:lang w:val="es-ES"/>
        </w:rPr>
        <w:t>premium</w:t>
      </w:r>
      <w:proofErr w:type="spellEnd"/>
      <w:r w:rsidRPr="00492632">
        <w:rPr>
          <w:bCs/>
          <w:lang w:val="es-ES"/>
        </w:rPr>
        <w:t>, y</w:t>
      </w:r>
      <w:r w:rsidR="00633736" w:rsidRPr="00633736">
        <w:rPr>
          <w:lang w:val="es-ES"/>
        </w:rPr>
        <w:t> </w:t>
      </w:r>
      <w:r w:rsidRPr="00492632">
        <w:rPr>
          <w:bCs/>
          <w:lang w:val="es-ES"/>
        </w:rPr>
        <w:t xml:space="preserve">algunos productos requieren diferentes licencias SAL para características y funcionalidades específicas. Consulte la sección </w:t>
      </w:r>
      <w:r w:rsidRPr="00492632">
        <w:rPr>
          <w:lang w:val="es-ES"/>
        </w:rPr>
        <w:t>Términos de Licencia Específicos a un Producto a continuación para conocer los requisitos de licencias SAL para cada producto</w:t>
      </w:r>
      <w:r w:rsidRPr="00492632">
        <w:rPr>
          <w:bCs/>
          <w:lang w:val="es-ES"/>
        </w:rPr>
        <w:t>.</w:t>
      </w:r>
    </w:p>
    <w:p w14:paraId="434028EC" w14:textId="77777777" w:rsidR="009A4C7C" w:rsidRPr="00492632" w:rsidRDefault="009A4C7C" w:rsidP="00830DCA">
      <w:pPr>
        <w:pStyle w:val="PURBlueStrong-Indented"/>
        <w:rPr>
          <w:lang w:val="es-ES"/>
        </w:rPr>
      </w:pPr>
      <w:r w:rsidRPr="00492632">
        <w:rPr>
          <w:lang w:val="es-ES"/>
        </w:rPr>
        <w:t xml:space="preserve">Tipos de </w:t>
      </w:r>
      <w:proofErr w:type="spellStart"/>
      <w:r w:rsidRPr="00492632">
        <w:rPr>
          <w:lang w:val="es-ES"/>
        </w:rPr>
        <w:t>SALs</w:t>
      </w:r>
      <w:proofErr w:type="spellEnd"/>
    </w:p>
    <w:p w14:paraId="0F6EB815" w14:textId="7D63CCCD" w:rsidR="009A4C7C" w:rsidRPr="00492632" w:rsidRDefault="009A4C7C" w:rsidP="00304232">
      <w:pPr>
        <w:pStyle w:val="PURBody-Indented"/>
        <w:rPr>
          <w:lang w:val="es-ES"/>
        </w:rPr>
      </w:pPr>
      <w:r w:rsidRPr="00492632">
        <w:rPr>
          <w:lang w:val="es-ES"/>
        </w:rPr>
        <w:t xml:space="preserve">Existen tres tipos de </w:t>
      </w:r>
      <w:proofErr w:type="spellStart"/>
      <w:r w:rsidRPr="00492632">
        <w:rPr>
          <w:lang w:val="es-ES"/>
        </w:rPr>
        <w:t>SALs</w:t>
      </w:r>
      <w:proofErr w:type="spellEnd"/>
      <w:r w:rsidRPr="00492632">
        <w:rPr>
          <w:lang w:val="es-ES"/>
        </w:rPr>
        <w:t>: una para dispositivos, otra para usuarios y la tercera para usuarios dedicados a la enseñanza cualificados (</w:t>
      </w:r>
      <w:r w:rsidR="00304232">
        <w:rPr>
          <w:lang w:val="es-ES"/>
        </w:rPr>
        <w:t>“</w:t>
      </w:r>
      <w:r w:rsidRPr="00492632">
        <w:rPr>
          <w:lang w:val="es-ES"/>
        </w:rPr>
        <w:t>estudiantes</w:t>
      </w:r>
      <w:r w:rsidR="00304232">
        <w:rPr>
          <w:lang w:val="es-ES"/>
        </w:rPr>
        <w:t>”</w:t>
      </w:r>
      <w:r w:rsidRPr="00492632">
        <w:rPr>
          <w:lang w:val="es-ES"/>
        </w:rPr>
        <w:t xml:space="preserve">). Cada licencia SAL para dispositivo (para productos que permiten las licencias SAL para dispositivo) permite que un dispositivo, utilizado por cualquier usuario, acceda a instancias del software de servidor en sus servidores. Cada licencia SAL para usuario permite que un usuario, que utilice cualquier dispositivo, acceda a las instancias del software de servidor en los servidores. Los productos con ofertas de licencias SAL para estudiante requieren calificación mediante </w:t>
      </w:r>
      <w:proofErr w:type="spellStart"/>
      <w:r w:rsidRPr="00492632">
        <w:rPr>
          <w:lang w:val="es-ES"/>
        </w:rPr>
        <w:t>Addendum</w:t>
      </w:r>
      <w:proofErr w:type="spellEnd"/>
      <w:r w:rsidRPr="00492632">
        <w:rPr>
          <w:lang w:val="es-ES"/>
        </w:rPr>
        <w:t xml:space="preserve"> de cliente dedicado a la enseñanza cualificado. Al igual que las licencias SAL para usuario, una licencia SAL para cada estudiante permite que un usuario, mediante el uso de cualquier dispositivo, acceda a las instancias del software de servidor en sus servidores.</w:t>
      </w:r>
    </w:p>
    <w:p w14:paraId="2598C902" w14:textId="77777777" w:rsidR="00FD0B26" w:rsidRPr="00492632" w:rsidRDefault="00FD0B26" w:rsidP="00FD0B26">
      <w:pPr>
        <w:pStyle w:val="PURBlueStrong-Indented"/>
        <w:rPr>
          <w:lang w:val="es-ES"/>
        </w:rPr>
      </w:pPr>
      <w:r w:rsidRPr="00492632">
        <w:rPr>
          <w:lang w:val="es-ES"/>
        </w:rPr>
        <w:t>Reasignación de Licencias de Acceso de Suscriptor (SAL)</w:t>
      </w:r>
    </w:p>
    <w:p w14:paraId="35DEB9D0" w14:textId="5D7CF8CB" w:rsidR="00FD0B26" w:rsidRPr="00492632" w:rsidRDefault="00FD0B26" w:rsidP="000D4966">
      <w:pPr>
        <w:pStyle w:val="PURBody-Indented"/>
        <w:rPr>
          <w:lang w:val="es-ES"/>
        </w:rPr>
      </w:pPr>
      <w:r w:rsidRPr="00492632">
        <w:rPr>
          <w:lang w:val="es-ES"/>
        </w:rPr>
        <w:t>Puede reasignar la licencia SAL de su dispositivo de un dispositivo a otro, o su licencia SAL de usuario de un usuario a otro, pero no durante el mismo mes calendario, a menos que reasigne temporalmente la licencia SAL de su dispositivo a un dispositivo de sustitución mientras el primer dispositivo esté fuera de servicio, o la licencia SAL de usuario a un trabajador temporal mientras el usuario esté ausente.</w:t>
      </w:r>
    </w:p>
    <w:p w14:paraId="3C8B2173" w14:textId="77777777" w:rsidR="009A4C7C" w:rsidRPr="00492632" w:rsidRDefault="009A4C7C" w:rsidP="009A4C7C">
      <w:pPr>
        <w:pStyle w:val="PURBlueStrong"/>
        <w:rPr>
          <w:lang w:val="es-ES"/>
        </w:rPr>
      </w:pPr>
      <w:r w:rsidRPr="00492632">
        <w:rPr>
          <w:lang w:val="es-ES"/>
        </w:rPr>
        <w:t>Licencias SAL para SA</w:t>
      </w:r>
    </w:p>
    <w:p w14:paraId="408F1E28" w14:textId="02D4C9E9" w:rsidR="009A4C7C" w:rsidRPr="00492632" w:rsidRDefault="009A4C7C" w:rsidP="009A4C7C">
      <w:pPr>
        <w:pStyle w:val="PURBody-Indented"/>
        <w:rPr>
          <w:lang w:val="es-ES"/>
        </w:rPr>
      </w:pPr>
      <w:r w:rsidRPr="00492632">
        <w:rPr>
          <w:lang w:val="es-ES"/>
        </w:rPr>
        <w:t xml:space="preserve">Las licencias SAL para SA se pueden adquirir y asignar a usuarios a los que también se les ha asignado una Licencia de Acceso Cliente (“CAL”) que califica con Software Assurance (“SA”) activo adquirido bajo un Programa de Licencias por Volumen de Microsoft o que usan un dispositivo con una CAL para dispositivo que califica con la cobertura de Software Assurance activo que se ha asignado. No puede adquirir licencias SAL para SA para más de un usuario para cualquier CAL otorgada que califica. Los derechos de uso para las licencias SAL y SA son idénticos a sus correspondientes licencias SAL, según se define en este documento. El derecho a asignar una licencia SAL para SA a un usuario o dispositivo expira cuando expire la cobertura Software Assurance para la licencia CAL cualificada. El uso de una licencia SAL por SA no invalida los derechos de uso de la licencia CAL cualificada. Las licencias SAL para SA se pueden reasignar únicamente, y deben ser reasignadas </w:t>
      </w:r>
      <w:proofErr w:type="spellStart"/>
      <w:r w:rsidRPr="00492632">
        <w:rPr>
          <w:lang w:val="es-ES"/>
        </w:rPr>
        <w:t>cuando</w:t>
      </w:r>
      <w:proofErr w:type="spellEnd"/>
      <w:r w:rsidRPr="00492632">
        <w:rPr>
          <w:lang w:val="es-ES"/>
        </w:rPr>
        <w:t xml:space="preserve"> y cómo la CAL se reasigne. Para obtener más información sobre cómo pedir licencias SAL para SA y el proceso de validación de pedidos, visite </w:t>
      </w:r>
      <w:hyperlink r:id="rId152" w:history="1">
        <w:r w:rsidRPr="00492632">
          <w:rPr>
            <w:rStyle w:val="Hyperlink"/>
            <w:lang w:val="es-ES"/>
          </w:rPr>
          <w:t>http://www.explore.ms</w:t>
        </w:r>
      </w:hyperlink>
      <w:r w:rsidRPr="00492632">
        <w:rPr>
          <w:lang w:val="es-ES"/>
        </w:rPr>
        <w:t xml:space="preserve"> o póngase en contacto con el revendedor de productos de software.</w:t>
      </w:r>
    </w:p>
    <w:p w14:paraId="4D84B527" w14:textId="5A5C8E87" w:rsidR="009A4C7C" w:rsidRPr="00492632" w:rsidRDefault="009A4C7C" w:rsidP="009A4C7C">
      <w:pPr>
        <w:pStyle w:val="PURBody-Indented"/>
        <w:rPr>
          <w:lang w:val="es-ES"/>
        </w:rPr>
      </w:pPr>
      <w:r w:rsidRPr="00492632">
        <w:rPr>
          <w:lang w:val="es-ES"/>
        </w:rPr>
        <w:t>Las licencias SAL disponibles para clientes SA y sus CAL cualificadas se indican en la sección de Términos de Licencia Específicos a un Producto correspondiente.</w:t>
      </w:r>
    </w:p>
    <w:p w14:paraId="77268416" w14:textId="29411787" w:rsidR="003814EB" w:rsidRPr="00492632" w:rsidRDefault="003814EB" w:rsidP="003814EB">
      <w:pPr>
        <w:pStyle w:val="PURBlueStrong"/>
        <w:rPr>
          <w:lang w:val="es-ES"/>
        </w:rPr>
      </w:pPr>
      <w:r w:rsidRPr="00492632">
        <w:rPr>
          <w:lang w:val="es-ES"/>
        </w:rPr>
        <w:t>Creación y almacenamiento de instancias en los servidores o en los soportes físicos de almacenamiento.</w:t>
      </w:r>
    </w:p>
    <w:p w14:paraId="1BA647EA" w14:textId="77777777" w:rsidR="003814EB" w:rsidRPr="00492632" w:rsidRDefault="003814EB" w:rsidP="007B2A51">
      <w:pPr>
        <w:pStyle w:val="PURBody-Indented"/>
        <w:rPr>
          <w:lang w:val="es-ES"/>
        </w:rPr>
      </w:pPr>
      <w:r w:rsidRPr="00492632">
        <w:rPr>
          <w:lang w:val="es-ES"/>
        </w:rPr>
        <w:t>A continuación se describen los derechos adicionales de los que dispone para cada licencia que adquiera.</w:t>
      </w:r>
    </w:p>
    <w:p w14:paraId="5521A2AA" w14:textId="77777777" w:rsidR="003814EB" w:rsidRPr="00492632" w:rsidRDefault="003814EB" w:rsidP="00CF7821">
      <w:pPr>
        <w:pStyle w:val="PURBullet-Indented"/>
        <w:rPr>
          <w:b/>
          <w:lang w:val="es-ES"/>
        </w:rPr>
      </w:pPr>
      <w:r w:rsidRPr="00492632">
        <w:rPr>
          <w:lang w:val="es-ES"/>
        </w:rPr>
        <w:t>Puede crear la cantidad necesaria de instancias del software de servidor y de cliente.</w:t>
      </w:r>
    </w:p>
    <w:p w14:paraId="066A389D" w14:textId="77777777" w:rsidR="003814EB" w:rsidRPr="00492632" w:rsidRDefault="003814EB" w:rsidP="00CF7821">
      <w:pPr>
        <w:pStyle w:val="PURBullet-Indented"/>
        <w:rPr>
          <w:b/>
          <w:lang w:val="es-ES"/>
        </w:rPr>
      </w:pPr>
      <w:r w:rsidRPr="00492632">
        <w:rPr>
          <w:lang w:val="es-ES"/>
        </w:rPr>
        <w:t>Puede guardar las instancias del software de servidor y del cliente en cualquiera de los servidores o soportes físicos de almacenamiento.</w:t>
      </w:r>
    </w:p>
    <w:p w14:paraId="340AA53E" w14:textId="2A25991E" w:rsidR="003814EB" w:rsidRPr="00492632" w:rsidRDefault="003814EB" w:rsidP="00D6363C">
      <w:pPr>
        <w:pStyle w:val="PURBullet-Indented"/>
        <w:rPr>
          <w:b/>
          <w:lang w:val="es-ES"/>
        </w:rPr>
      </w:pPr>
      <w:r w:rsidRPr="00492632">
        <w:rPr>
          <w:lang w:val="es-ES"/>
        </w:rPr>
        <w:t>Puede crear y almacenar instancias del software de cliente y de servidor exclusivamente para ejercer su derecho a ejecutar instancias del software de servidor bajo las licencias de software descritas anteriormente.</w:t>
      </w:r>
    </w:p>
    <w:p w14:paraId="17721CEF" w14:textId="6791899C" w:rsidR="003814EB" w:rsidRPr="00492632" w:rsidRDefault="00D80750" w:rsidP="003814EB">
      <w:pPr>
        <w:pStyle w:val="PURBlueStrong"/>
        <w:rPr>
          <w:lang w:val="es-ES"/>
        </w:rPr>
      </w:pPr>
      <w:r w:rsidRPr="00492632">
        <w:rPr>
          <w:lang w:val="es-ES"/>
        </w:rPr>
        <w:t xml:space="preserve">Módulos de </w:t>
      </w:r>
      <w:proofErr w:type="spellStart"/>
      <w:r w:rsidRPr="00492632">
        <w:rPr>
          <w:lang w:val="es-ES"/>
        </w:rPr>
        <w:t>System</w:t>
      </w:r>
      <w:proofErr w:type="spellEnd"/>
      <w:r w:rsidRPr="00492632">
        <w:rPr>
          <w:lang w:val="es-ES"/>
        </w:rPr>
        <w:t xml:space="preserve"> Center</w:t>
      </w:r>
    </w:p>
    <w:p w14:paraId="0FCCB566" w14:textId="09091799" w:rsidR="003814EB" w:rsidRPr="00492632" w:rsidRDefault="00D80750" w:rsidP="003814EB">
      <w:pPr>
        <w:pStyle w:val="PURBody-Indented"/>
        <w:rPr>
          <w:b/>
          <w:lang w:val="es-ES"/>
        </w:rPr>
      </w:pPr>
      <w:r w:rsidRPr="00492632">
        <w:rPr>
          <w:lang w:val="es-ES"/>
        </w:rPr>
        <w:t xml:space="preserve">Los términos de licencia para los productos de </w:t>
      </w:r>
      <w:proofErr w:type="spellStart"/>
      <w:r w:rsidRPr="00492632">
        <w:rPr>
          <w:lang w:val="es-ES"/>
        </w:rPr>
        <w:t>System</w:t>
      </w:r>
      <w:proofErr w:type="spellEnd"/>
      <w:r w:rsidRPr="00492632">
        <w:rPr>
          <w:lang w:val="es-ES"/>
        </w:rPr>
        <w:t xml:space="preserve"> Center aplicables al uso que usted haga de los Módulos de Administración, Módulos de Configuración, Módulos de Procesos y Módulos de Integración incluidos con el software.</w:t>
      </w:r>
    </w:p>
    <w:p w14:paraId="3B57C2DA" w14:textId="77777777" w:rsidR="009A4C7C" w:rsidRPr="00492632" w:rsidRDefault="009A4C7C" w:rsidP="009A4C7C">
      <w:pPr>
        <w:pStyle w:val="PURBlueStrong"/>
        <w:rPr>
          <w:lang w:val="es-ES"/>
        </w:rPr>
      </w:pPr>
      <w:r w:rsidRPr="00492632">
        <w:rPr>
          <w:lang w:val="es-ES"/>
        </w:rPr>
        <w:t>Software</w:t>
      </w:r>
    </w:p>
    <w:p w14:paraId="30DAF2E6" w14:textId="52ED0918" w:rsidR="009A4C7C" w:rsidRPr="00492632" w:rsidRDefault="009A4C7C" w:rsidP="009A4C7C">
      <w:pPr>
        <w:pStyle w:val="PURBody-Indented"/>
        <w:rPr>
          <w:lang w:val="es-ES"/>
        </w:rPr>
      </w:pPr>
      <w:r w:rsidRPr="00492632">
        <w:rPr>
          <w:rStyle w:val="Strong"/>
          <w:lang w:val="es-ES"/>
        </w:rPr>
        <w:t>Ejecución de instancias del software de servidor:</w:t>
      </w:r>
      <w:r w:rsidRPr="00492632">
        <w:rPr>
          <w:lang w:val="es-ES"/>
        </w:rPr>
        <w:t xml:space="preserve"> Puede ejecutar o utilizar de otra manera la cantidad necesaria de instancias del software de servidor en los entornos de sistema operativo (u </w:t>
      </w:r>
      <w:proofErr w:type="spellStart"/>
      <w:r w:rsidRPr="00492632">
        <w:rPr>
          <w:lang w:val="es-ES"/>
        </w:rPr>
        <w:t>OSEs</w:t>
      </w:r>
      <w:proofErr w:type="spellEnd"/>
      <w:r w:rsidRPr="00492632">
        <w:rPr>
          <w:lang w:val="es-ES"/>
        </w:rPr>
        <w:t>) físicos o virtuales en la cantidad necesaria de dispositivos.</w:t>
      </w:r>
    </w:p>
    <w:p w14:paraId="5AA522E4" w14:textId="4F44B0A5" w:rsidR="009A4C7C" w:rsidRPr="00492632" w:rsidRDefault="009A4C7C" w:rsidP="007B2A51">
      <w:pPr>
        <w:pStyle w:val="PURBody-Indented"/>
        <w:rPr>
          <w:lang w:val="es-ES"/>
        </w:rPr>
      </w:pPr>
      <w:r w:rsidRPr="00492632">
        <w:rPr>
          <w:rStyle w:val="Strong"/>
          <w:lang w:val="es-ES"/>
        </w:rPr>
        <w:t xml:space="preserve">Ejecución de instancias del software de cliente: </w:t>
      </w:r>
      <w:r w:rsidRPr="00492632">
        <w:rPr>
          <w:lang w:val="es-ES"/>
        </w:rPr>
        <w:t xml:space="preserve">Puede ejecutar o utilizar de otra manera la cantidad necesaria de instancias del software de cliente que se indica en el </w:t>
      </w:r>
      <w:hyperlink w:anchor="Appendix1" w:history="1">
        <w:r w:rsidRPr="00492632">
          <w:rPr>
            <w:rStyle w:val="Hyperlink"/>
            <w:lang w:val="es-ES"/>
          </w:rPr>
          <w:t>Anexo 1</w:t>
        </w:r>
      </w:hyperlink>
      <w:r w:rsidRPr="00492632">
        <w:rPr>
          <w:lang w:val="es-ES"/>
        </w:rPr>
        <w:t xml:space="preserve"> en los entornos de sistema operativo (u </w:t>
      </w:r>
      <w:proofErr w:type="spellStart"/>
      <w:r w:rsidRPr="00492632">
        <w:rPr>
          <w:lang w:val="es-ES"/>
        </w:rPr>
        <w:t>OSEs</w:t>
      </w:r>
      <w:proofErr w:type="spellEnd"/>
      <w:r w:rsidRPr="00492632">
        <w:rPr>
          <w:lang w:val="es-ES"/>
        </w:rPr>
        <w:t xml:space="preserve">) físicos o virtuales de la cantidad necesaria de dispositivos. El software de cliente se puede utilizar sólo con el software de servidor de forma directa o indirectamente a través de otro software de cliente. </w:t>
      </w:r>
    </w:p>
    <w:p w14:paraId="2B77C32B" w14:textId="77777777" w:rsidR="000C3222" w:rsidRPr="00492632" w:rsidRDefault="000C3222" w:rsidP="007B2A51">
      <w:pPr>
        <w:pStyle w:val="PURBody-Indented"/>
        <w:rPr>
          <w:lang w:val="es-ES"/>
        </w:rPr>
      </w:pPr>
    </w:p>
    <w:p w14:paraId="333DC875" w14:textId="77777777" w:rsidR="000C3222" w:rsidRDefault="009A4C7C" w:rsidP="006F1DFB">
      <w:pPr>
        <w:pStyle w:val="PURHeading2"/>
        <w:pBdr>
          <w:bottom w:val="single" w:sz="4" w:space="1" w:color="auto"/>
        </w:pBdr>
      </w:pPr>
      <w:bookmarkStart w:id="398" w:name="SALTerms_MGMT"/>
      <w:proofErr w:type="spellStart"/>
      <w:r>
        <w:t>Servidores</w:t>
      </w:r>
      <w:proofErr w:type="spellEnd"/>
      <w:r>
        <w:t xml:space="preserve"> de </w:t>
      </w:r>
      <w:proofErr w:type="spellStart"/>
      <w:r>
        <w:t>administración</w:t>
      </w:r>
      <w:bookmarkEnd w:id="398"/>
      <w:proofErr w:type="spellEnd"/>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14:paraId="2BD3404E" w14:textId="77777777" w:rsidTr="00652F97">
        <w:tc>
          <w:tcPr>
            <w:tcW w:w="5508" w:type="dxa"/>
          </w:tcPr>
          <w:p w14:paraId="0E5B9F4D" w14:textId="6AC883AE" w:rsidR="00196D05" w:rsidRDefault="00196D05" w:rsidP="00196D05">
            <w:pPr>
              <w:pStyle w:val="PURBullet-Indented"/>
              <w:rPr>
                <w:lang w:val="fr-FR"/>
              </w:rPr>
            </w:pPr>
            <w:r w:rsidRPr="00196D05">
              <w:rPr>
                <w:lang w:val="fr-FR"/>
              </w:rPr>
              <w:t xml:space="preserve">Advanced </w:t>
            </w:r>
            <w:proofErr w:type="spellStart"/>
            <w:r w:rsidRPr="00196D05">
              <w:rPr>
                <w:lang w:val="fr-FR"/>
              </w:rPr>
              <w:t>Threat</w:t>
            </w:r>
            <w:proofErr w:type="spellEnd"/>
            <w:r w:rsidRPr="00196D05">
              <w:rPr>
                <w:lang w:val="fr-FR"/>
              </w:rPr>
              <w:t xml:space="preserve"> </w:t>
            </w:r>
            <w:proofErr w:type="spellStart"/>
            <w:r w:rsidRPr="00196D05">
              <w:rPr>
                <w:lang w:val="fr-FR"/>
              </w:rPr>
              <w:t>Analytics</w:t>
            </w:r>
            <w:proofErr w:type="spellEnd"/>
            <w:r w:rsidRPr="00196D05">
              <w:rPr>
                <w:lang w:val="fr-FR"/>
              </w:rPr>
              <w:t xml:space="preserve"> 2016</w:t>
            </w:r>
          </w:p>
          <w:p w14:paraId="7E6502F9" w14:textId="56573787" w:rsidR="00EE7C5B" w:rsidRPr="00204150" w:rsidRDefault="00EE7C5B" w:rsidP="00EE7C5B">
            <w:pPr>
              <w:pStyle w:val="PURBullet-Indented"/>
              <w:rPr>
                <w:lang w:val="fr-FR"/>
              </w:rPr>
            </w:pPr>
            <w:r w:rsidRPr="00492632">
              <w:rPr>
                <w:lang w:val="fr-FR"/>
              </w:rPr>
              <w:t>System Center 2012 R2 Client Management Suite</w:t>
            </w:r>
          </w:p>
        </w:tc>
        <w:tc>
          <w:tcPr>
            <w:tcW w:w="5508" w:type="dxa"/>
          </w:tcPr>
          <w:p w14:paraId="01AED94E" w14:textId="3337BF37" w:rsidR="00EE7C5B" w:rsidRPr="00492632" w:rsidRDefault="00EE7C5B" w:rsidP="00EE7C5B">
            <w:pPr>
              <w:pStyle w:val="PURBullet-Indented"/>
            </w:pPr>
            <w:r>
              <w:t>System Center 2012 R2 Configuration Manager</w:t>
            </w:r>
          </w:p>
        </w:tc>
      </w:tr>
    </w:tbl>
    <w:p w14:paraId="2C503F5C" w14:textId="77777777" w:rsidR="00EE7C5B" w:rsidRPr="00CD6E9D" w:rsidRDefault="00EE7C5B" w:rsidP="00CD6E9D">
      <w:pPr>
        <w:pStyle w:val="PURBullet-Indented"/>
        <w:numPr>
          <w:ilvl w:val="0"/>
          <w:numId w:val="0"/>
        </w:numPr>
        <w:ind w:left="270"/>
      </w:pPr>
    </w:p>
    <w:p w14:paraId="2A797575" w14:textId="77777777" w:rsidR="000C3222" w:rsidRDefault="000C3222" w:rsidP="002448BE">
      <w:pPr>
        <w:pStyle w:val="PURBody-Indented"/>
        <w:sectPr w:rsidR="000C3222" w:rsidSect="00137D12">
          <w:type w:val="continuous"/>
          <w:pgSz w:w="12240" w:h="15840" w:code="1"/>
          <w:pgMar w:top="1166" w:right="720" w:bottom="720" w:left="720" w:header="432" w:footer="288" w:gutter="0"/>
          <w:cols w:space="360"/>
          <w:docGrid w:linePitch="360"/>
        </w:sectPr>
      </w:pPr>
    </w:p>
    <w:p w14:paraId="356630E7" w14:textId="005B089B" w:rsidR="009A4C7C" w:rsidRPr="00492632" w:rsidRDefault="00AF0812" w:rsidP="000C3222">
      <w:pPr>
        <w:pStyle w:val="PURBody-Indented"/>
        <w:ind w:left="0"/>
        <w:rPr>
          <w:lang w:val="es-ES"/>
        </w:rPr>
      </w:pPr>
      <w:r w:rsidRPr="00492632">
        <w:rPr>
          <w:lang w:val="es-ES"/>
        </w:rPr>
        <w:lastRenderedPageBreak/>
        <w:t xml:space="preserve">Usted debe adquirir y asignar a un dispositivo o usuario el tipo de licencia SAL de cliente adecuada a los entornos de sistema operativo (u OSE) que utilizará para administrar directa o indirectamente las instancias del software de servidor. </w:t>
      </w:r>
    </w:p>
    <w:p w14:paraId="5F3B3E16" w14:textId="77777777" w:rsidR="00414AC5" w:rsidRPr="00492632" w:rsidRDefault="009A4C7C" w:rsidP="009A4C7C">
      <w:pPr>
        <w:pStyle w:val="PURBody-Indented"/>
        <w:rPr>
          <w:rStyle w:val="Strong"/>
          <w:lang w:val="es-ES"/>
        </w:rPr>
      </w:pPr>
      <w:r w:rsidRPr="00492632">
        <w:rPr>
          <w:rStyle w:val="Strong"/>
          <w:lang w:val="es-ES"/>
        </w:rPr>
        <w:t xml:space="preserve">Dos tipos de licencias SAL de cliente: </w:t>
      </w:r>
    </w:p>
    <w:p w14:paraId="1EC2A326" w14:textId="6C4784AF" w:rsidR="00414AC5" w:rsidRPr="00492632" w:rsidRDefault="00414AC5" w:rsidP="00414AC5">
      <w:pPr>
        <w:pStyle w:val="PURBlueStrong-Indented"/>
        <w:rPr>
          <w:rStyle w:val="Strong"/>
          <w:b w:val="0"/>
          <w:bCs w:val="0"/>
          <w:lang w:val="es-ES"/>
        </w:rPr>
      </w:pPr>
      <w:r w:rsidRPr="00492632">
        <w:rPr>
          <w:lang w:val="es-ES"/>
        </w:rPr>
        <w:t>Tipos de Licencias SAL de Cliente</w:t>
      </w:r>
    </w:p>
    <w:p w14:paraId="135BC41B" w14:textId="7EC9CCCC" w:rsidR="009A4C7C" w:rsidRPr="00492632" w:rsidRDefault="009A4C7C" w:rsidP="009A4C7C">
      <w:pPr>
        <w:pStyle w:val="PURBody-Indented"/>
        <w:rPr>
          <w:b/>
          <w:bCs/>
          <w:lang w:val="es-ES"/>
        </w:rPr>
      </w:pPr>
      <w:r w:rsidRPr="00492632">
        <w:rPr>
          <w:lang w:val="es-ES"/>
        </w:rPr>
        <w:t xml:space="preserve">Existen dos tipos de licencias SAL de cliente: una para </w:t>
      </w:r>
      <w:proofErr w:type="spellStart"/>
      <w:r w:rsidRPr="00492632">
        <w:rPr>
          <w:lang w:val="es-ES"/>
        </w:rPr>
        <w:t>OSEs</w:t>
      </w:r>
      <w:proofErr w:type="spellEnd"/>
      <w:r w:rsidRPr="00492632">
        <w:rPr>
          <w:lang w:val="es-ES"/>
        </w:rPr>
        <w:t xml:space="preserve"> administrados y otra para usuarios.</w:t>
      </w:r>
    </w:p>
    <w:p w14:paraId="427EF861" w14:textId="25FB4EE7" w:rsidR="009A4C7C" w:rsidRPr="00492632" w:rsidRDefault="009A4C7C" w:rsidP="00CF7821">
      <w:pPr>
        <w:pStyle w:val="PURBullet-Indented"/>
        <w:rPr>
          <w:lang w:val="es-ES"/>
        </w:rPr>
      </w:pPr>
      <w:r w:rsidRPr="00492632">
        <w:rPr>
          <w:lang w:val="es-ES"/>
        </w:rPr>
        <w:t>Las licencias SAL de cliente para OSE permiten a las instancias del software de servidor administrar un número igual de OSE que utilice cualquier usuario.</w:t>
      </w:r>
    </w:p>
    <w:p w14:paraId="1C0B8066" w14:textId="0BFBBCEC" w:rsidR="009A4C7C" w:rsidRPr="00492632" w:rsidRDefault="009A4C7C" w:rsidP="00CF7821">
      <w:pPr>
        <w:pStyle w:val="PURBullet-Indented"/>
        <w:rPr>
          <w:lang w:val="es-ES"/>
        </w:rPr>
      </w:pPr>
      <w:r w:rsidRPr="00492632">
        <w:rPr>
          <w:lang w:val="es-ES"/>
        </w:rPr>
        <w:t>Las licencias SAL de cliente para usuario permiten a las instancias del software de servidor administrar los OSE que utilice cada usuario con una licencia SAL de cliente para usuario. Si tiene varios usuarios con un OSE y no ha obtenido licencias para OSE, debe asignar a cada uno de ellos una licencia SAL de cliente para usuario.</w:t>
      </w:r>
    </w:p>
    <w:p w14:paraId="004996C2" w14:textId="4CF91DDE" w:rsidR="009A4C7C" w:rsidRPr="00492632" w:rsidRDefault="009A4C7C" w:rsidP="00CF7821">
      <w:pPr>
        <w:pStyle w:val="PURBullet-Indented"/>
        <w:rPr>
          <w:lang w:val="es-ES"/>
        </w:rPr>
      </w:pPr>
      <w:r w:rsidRPr="00492632">
        <w:rPr>
          <w:lang w:val="es-ES"/>
        </w:rPr>
        <w:t>Las licencias SAL de cliente no permiten administrar ningún OSE que ejecute un sistema operativo de servidor.</w:t>
      </w:r>
    </w:p>
    <w:p w14:paraId="15D5359C" w14:textId="592E2597" w:rsidR="00AF0812" w:rsidRPr="00492632" w:rsidRDefault="00AF0812" w:rsidP="00830DCA">
      <w:pPr>
        <w:pStyle w:val="PURBlueStrong-Indented"/>
        <w:rPr>
          <w:lang w:val="es-ES"/>
        </w:rPr>
      </w:pPr>
      <w:r w:rsidRPr="00492632">
        <w:rPr>
          <w:lang w:val="es-ES"/>
        </w:rPr>
        <w:t>Administración de licencias SAL</w:t>
      </w:r>
    </w:p>
    <w:p w14:paraId="2F765ED1" w14:textId="741C23EE" w:rsidR="00AF0812" w:rsidRPr="00492632" w:rsidRDefault="00AF0812" w:rsidP="00AF0812">
      <w:pPr>
        <w:pStyle w:val="PURBody-Indented"/>
        <w:rPr>
          <w:lang w:val="es-ES"/>
        </w:rPr>
      </w:pPr>
      <w:r w:rsidRPr="00492632">
        <w:rPr>
          <w:lang w:val="es-ES"/>
        </w:rPr>
        <w:t>Si adquiere licencias SAL de cliente para usuario, debe asignárselas a los usuarios de los OSE que las instancias del software de servidor administren.</w:t>
      </w:r>
    </w:p>
    <w:p w14:paraId="6B2033CB" w14:textId="098FC8DB" w:rsidR="00AF0812" w:rsidRPr="00492632" w:rsidRDefault="00AF0812" w:rsidP="00AF0812">
      <w:pPr>
        <w:pStyle w:val="PURBody-Indented"/>
        <w:rPr>
          <w:lang w:val="es-ES"/>
        </w:rPr>
      </w:pPr>
      <w:r w:rsidRPr="00492632">
        <w:rPr>
          <w:lang w:val="es-ES"/>
        </w:rPr>
        <w:t xml:space="preserve">Si adquiere Licencias SAL de cliente para OSE, debe asignarlas a los dispositivos en que se ejecutarán los </w:t>
      </w:r>
      <w:proofErr w:type="spellStart"/>
      <w:r w:rsidRPr="00492632">
        <w:rPr>
          <w:lang w:val="es-ES"/>
        </w:rPr>
        <w:t>OSEs</w:t>
      </w:r>
      <w:proofErr w:type="spellEnd"/>
      <w:r w:rsidRPr="00492632">
        <w:rPr>
          <w:lang w:val="es-ES"/>
        </w:rPr>
        <w:t xml:space="preserve"> administrados. Una partición o división de hardware se considera un dispositivo independiente. En cualquier momento, el número de </w:t>
      </w:r>
      <w:proofErr w:type="spellStart"/>
      <w:r w:rsidRPr="00492632">
        <w:rPr>
          <w:lang w:val="es-ES"/>
        </w:rPr>
        <w:t>OSEs</w:t>
      </w:r>
      <w:proofErr w:type="spellEnd"/>
      <w:r w:rsidRPr="00492632">
        <w:rPr>
          <w:lang w:val="es-ES"/>
        </w:rPr>
        <w:t xml:space="preserve"> que se administran en un dispositivo no puede superar la el número de licencias SAL de administración de cliente o servidor por OSE asignadas a ese dispositivo.</w:t>
      </w:r>
    </w:p>
    <w:p w14:paraId="1AFEA353" w14:textId="510DF441" w:rsidR="00AF0812" w:rsidRPr="00492632" w:rsidRDefault="00AF0812" w:rsidP="00AF0812">
      <w:pPr>
        <w:pStyle w:val="PURBody-Indented"/>
        <w:rPr>
          <w:lang w:val="es-ES"/>
        </w:rPr>
      </w:pPr>
      <w:r w:rsidRPr="00492632">
        <w:rPr>
          <w:lang w:val="es-ES"/>
        </w:rPr>
        <w:t>No necesita una licencia SAL de administración para lo siguiente:</w:t>
      </w:r>
    </w:p>
    <w:p w14:paraId="35CC681E" w14:textId="77777777" w:rsidR="00AF0812" w:rsidRPr="00492632" w:rsidRDefault="00AF0812" w:rsidP="00AF0812">
      <w:pPr>
        <w:pStyle w:val="PURBullet-Indented"/>
        <w:rPr>
          <w:lang w:val="es-ES"/>
        </w:rPr>
      </w:pPr>
      <w:r w:rsidRPr="00492632">
        <w:rPr>
          <w:lang w:val="es-ES"/>
        </w:rPr>
        <w:t>Cualquier OSE en que no se ejecute ninguna instancia del software, o</w:t>
      </w:r>
    </w:p>
    <w:p w14:paraId="7DC30CE1" w14:textId="77777777" w:rsidR="00AF0812" w:rsidRPr="006250BD" w:rsidRDefault="00AF0812" w:rsidP="00AF0812">
      <w:pPr>
        <w:pStyle w:val="PURBullet-Indented"/>
        <w:rPr>
          <w:lang w:val="es-ES"/>
        </w:rPr>
      </w:pPr>
      <w:r w:rsidRPr="006250BD">
        <w:rPr>
          <w:lang w:val="es-ES"/>
        </w:rPr>
        <w:t>Cualquier dispositivo que funcione únicamente como dispositivo de infraestructura de red (nivel OSI 3 o inferior), o</w:t>
      </w:r>
    </w:p>
    <w:p w14:paraId="3ED2069B" w14:textId="30098E09" w:rsidR="00AF0812" w:rsidRPr="00492632" w:rsidRDefault="00AF0812" w:rsidP="00AF0812">
      <w:pPr>
        <w:pStyle w:val="PURBullet-Indented"/>
        <w:rPr>
          <w:lang w:val="es-ES"/>
        </w:rPr>
      </w:pPr>
      <w:r w:rsidRPr="00492632">
        <w:rPr>
          <w:lang w:val="es-ES"/>
        </w:rPr>
        <w:t>Cualquier dispositivo supervisado o administrado únicamente para conocer el estado de los componentes de hardware con respecto a la temperatura del sistema, velocidad del ventilador, encendido y apagado, restablecimiento del sistema o disponibilidad de CPU.</w:t>
      </w:r>
    </w:p>
    <w:p w14:paraId="17DDB28D" w14:textId="77777777" w:rsidR="009A4C7C" w:rsidRPr="00492632" w:rsidRDefault="009A4C7C" w:rsidP="009A4C7C">
      <w:pPr>
        <w:pStyle w:val="PURBlueStrong"/>
        <w:rPr>
          <w:lang w:val="es-ES"/>
        </w:rPr>
      </w:pPr>
      <w:r w:rsidRPr="00492632">
        <w:rPr>
          <w:lang w:val="es-ES"/>
        </w:rPr>
        <w:t>Reasignación de licencias SAL</w:t>
      </w:r>
    </w:p>
    <w:p w14:paraId="324FC5C3" w14:textId="110995DB" w:rsidR="00AF0812" w:rsidRPr="00492632" w:rsidRDefault="009A4C7C" w:rsidP="000D4966">
      <w:pPr>
        <w:pStyle w:val="PURBody-Indented"/>
        <w:rPr>
          <w:lang w:val="es-ES"/>
        </w:rPr>
      </w:pPr>
      <w:r w:rsidRPr="00492632">
        <w:rPr>
          <w:lang w:val="es-ES"/>
        </w:rPr>
        <w:t>Puede reasignar una licencia SAL de cliente por OSE de un dispositivo a otro, o una licencia SAL de cliente para usuario de un usuario a otro, pero no durante el mismo mes calendario, a menos que reasigne temporalmente una licencia SAL de cliente por OSE de su dispositivo a un dispositivo de sustitución mientras el primer dispositivo esté fuera de servicio, o una licencia SAL de cliente para usuario a un trabajador temporal mientras el usuario esté ausente.</w:t>
      </w:r>
    </w:p>
    <w:p w14:paraId="7C6E050E" w14:textId="77777777" w:rsidR="009A4C7C" w:rsidRPr="00492632" w:rsidRDefault="009A4C7C" w:rsidP="009A4C7C">
      <w:pPr>
        <w:pStyle w:val="PURBlueStrong"/>
        <w:rPr>
          <w:lang w:val="es-ES"/>
        </w:rPr>
      </w:pPr>
      <w:r w:rsidRPr="00492632">
        <w:rPr>
          <w:lang w:val="es-ES"/>
        </w:rPr>
        <w:t>Software</w:t>
      </w:r>
    </w:p>
    <w:p w14:paraId="06734D5A" w14:textId="77777777" w:rsidR="00094034" w:rsidRPr="00492632" w:rsidRDefault="00094034" w:rsidP="00094034">
      <w:pPr>
        <w:pStyle w:val="PURBody-Indented"/>
        <w:rPr>
          <w:rFonts w:eastAsia="Times New Roman" w:cs="Arial"/>
          <w:szCs w:val="22"/>
          <w:lang w:val="es-ES"/>
        </w:rPr>
      </w:pPr>
      <w:r w:rsidRPr="00492632">
        <w:rPr>
          <w:lang w:val="es-ES"/>
        </w:rPr>
        <w:t>Puede utilizar el software para administrar:</w:t>
      </w:r>
    </w:p>
    <w:p w14:paraId="106B3816" w14:textId="77777777" w:rsidR="00094034" w:rsidRPr="00492632" w:rsidRDefault="00094034" w:rsidP="00094034">
      <w:pPr>
        <w:pStyle w:val="PURBullet-Indented"/>
        <w:rPr>
          <w:lang w:val="es-ES"/>
        </w:rPr>
      </w:pPr>
      <w:r w:rsidRPr="00492632">
        <w:rPr>
          <w:lang w:val="es-ES"/>
        </w:rPr>
        <w:t>La cantidad necesaria de OSE en un dispositivo, una vez que haya asignado al dispositivo un número igual de licencias SAL de administración.</w:t>
      </w:r>
    </w:p>
    <w:p w14:paraId="423F2FCA" w14:textId="13B16611" w:rsidR="00094034" w:rsidRPr="00492632" w:rsidRDefault="00094034" w:rsidP="00094034">
      <w:pPr>
        <w:pStyle w:val="PURBullet-Indented"/>
        <w:rPr>
          <w:rStyle w:val="Strong"/>
          <w:b w:val="0"/>
          <w:bCs w:val="0"/>
          <w:lang w:val="es-ES"/>
        </w:rPr>
      </w:pPr>
      <w:r w:rsidRPr="00492632">
        <w:rPr>
          <w:lang w:val="es-ES"/>
        </w:rPr>
        <w:t>El OSE que utilicen los usuarios, una vez que haya asignado licencias SAL de administración a dichos usuarios.</w:t>
      </w:r>
    </w:p>
    <w:p w14:paraId="18C7A7F2" w14:textId="153AC96D" w:rsidR="009A4C7C" w:rsidRPr="00492632" w:rsidRDefault="00094034" w:rsidP="009A4C7C">
      <w:pPr>
        <w:pStyle w:val="PURBlueStrong"/>
        <w:rPr>
          <w:rStyle w:val="PURBlueStrong-IndentedChar"/>
          <w:smallCaps/>
          <w:lang w:val="es-ES"/>
        </w:rPr>
      </w:pPr>
      <w:r w:rsidRPr="00492632">
        <w:rPr>
          <w:rStyle w:val="PURBlueStrong-IndentedChar"/>
          <w:smallCaps/>
          <w:lang w:val="es-ES"/>
        </w:rPr>
        <w:t xml:space="preserve">Módulos de </w:t>
      </w:r>
      <w:proofErr w:type="spellStart"/>
      <w:r w:rsidRPr="00492632">
        <w:rPr>
          <w:rStyle w:val="PURBlueStrong-IndentedChar"/>
          <w:smallCaps/>
          <w:lang w:val="es-ES"/>
        </w:rPr>
        <w:t>System</w:t>
      </w:r>
      <w:proofErr w:type="spellEnd"/>
      <w:r w:rsidRPr="00492632">
        <w:rPr>
          <w:rStyle w:val="PURBlueStrong-IndentedChar"/>
          <w:smallCaps/>
          <w:lang w:val="es-ES"/>
        </w:rPr>
        <w:t xml:space="preserve"> Center</w:t>
      </w:r>
    </w:p>
    <w:p w14:paraId="3E82AB28" w14:textId="53EAA148" w:rsidR="009A4C7C" w:rsidRPr="00492632" w:rsidRDefault="00094034" w:rsidP="009A4C7C">
      <w:pPr>
        <w:pStyle w:val="PURBody-Indented"/>
        <w:rPr>
          <w:lang w:val="es-ES"/>
        </w:rPr>
      </w:pPr>
      <w:r w:rsidRPr="00492632">
        <w:rPr>
          <w:lang w:val="es-ES"/>
        </w:rPr>
        <w:t xml:space="preserve">Los términos de licencia para los productos de </w:t>
      </w:r>
      <w:proofErr w:type="spellStart"/>
      <w:r w:rsidRPr="00492632">
        <w:rPr>
          <w:lang w:val="es-ES"/>
        </w:rPr>
        <w:t>System</w:t>
      </w:r>
      <w:proofErr w:type="spellEnd"/>
      <w:r w:rsidRPr="00492632">
        <w:rPr>
          <w:lang w:val="es-ES"/>
        </w:rPr>
        <w:t xml:space="preserve"> Center aplicables al uso que usted haga de los Módulos de Administración, Módulos de Configuración, Módulos de Procesos y Módulos de Integración incluidos con el software.</w:t>
      </w:r>
    </w:p>
    <w:p w14:paraId="3A9FA533" w14:textId="77777777" w:rsidR="0036211F" w:rsidRPr="00492632" w:rsidRDefault="0036211F" w:rsidP="0036211F">
      <w:pPr>
        <w:pStyle w:val="PURBlueStrong-Indented"/>
        <w:rPr>
          <w:lang w:val="es-ES"/>
        </w:rPr>
      </w:pPr>
      <w:r w:rsidRPr="00492632">
        <w:rPr>
          <w:lang w:val="es-ES"/>
        </w:rPr>
        <w:t>Sin Copia ni Distribución de Conjuntos de Datos</w:t>
      </w:r>
    </w:p>
    <w:p w14:paraId="1991590A" w14:textId="54348EF6" w:rsidR="0036211F" w:rsidRPr="00492632" w:rsidRDefault="0036211F" w:rsidP="0036211F">
      <w:pPr>
        <w:pStyle w:val="PURBody-Indented"/>
        <w:rPr>
          <w:lang w:val="es-ES"/>
        </w:rPr>
      </w:pPr>
      <w:r w:rsidRPr="00492632">
        <w:rPr>
          <w:lang w:val="es-ES"/>
        </w:rPr>
        <w:t>No puede copiar ni distribuir ningún conjunto de datos (ni ninguna parte de un conjunto de datos) incluido en el software.</w:t>
      </w:r>
    </w:p>
    <w:p w14:paraId="7811A15B" w14:textId="6E84DF67" w:rsidR="0036211F" w:rsidRPr="00492632" w:rsidRDefault="0036211F" w:rsidP="0036211F">
      <w:pPr>
        <w:pStyle w:val="PURBlueStrong-Indented"/>
        <w:rPr>
          <w:lang w:val="es-ES"/>
        </w:rPr>
      </w:pPr>
      <w:r w:rsidRPr="00492632">
        <w:rPr>
          <w:lang w:val="es-ES"/>
        </w:rPr>
        <w:t>Kit de Instalación Automatizada de Windows</w:t>
      </w:r>
    </w:p>
    <w:p w14:paraId="57682043" w14:textId="5E744F8E" w:rsidR="0036211F" w:rsidRPr="00492632" w:rsidRDefault="0036211F" w:rsidP="0036211F">
      <w:pPr>
        <w:pStyle w:val="PURBody-Indented"/>
        <w:rPr>
          <w:lang w:val="es-ES"/>
        </w:rPr>
      </w:pPr>
      <w:r w:rsidRPr="00492632">
        <w:rPr>
          <w:lang w:val="es-ES"/>
        </w:rPr>
        <w:t>El software de servidor podrá incluir el Kit de Instalación Automatizada de Windows (WAIK). Si es así, los términos de licencia a continuación se aplican al uso que haga de él.</w:t>
      </w:r>
    </w:p>
    <w:p w14:paraId="50AA7C16" w14:textId="0394C2AA" w:rsidR="0036211F" w:rsidRPr="00492632" w:rsidRDefault="0036211F" w:rsidP="0036211F">
      <w:pPr>
        <w:pStyle w:val="PURBody-Indented"/>
        <w:rPr>
          <w:lang w:val="es-ES"/>
        </w:rPr>
      </w:pPr>
      <w:r w:rsidRPr="00492632">
        <w:rPr>
          <w:b/>
          <w:lang w:val="es-ES"/>
        </w:rPr>
        <w:t>Entorno de preinstalación de Windows:</w:t>
      </w:r>
      <w:r w:rsidRPr="00492632">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3767385A" w14:textId="6FA769C2" w:rsidR="0036211F" w:rsidRPr="00492632" w:rsidRDefault="0036211F" w:rsidP="0036211F">
      <w:pPr>
        <w:pStyle w:val="PURBody-Indented"/>
        <w:rPr>
          <w:lang w:val="es-ES"/>
        </w:rPr>
      </w:pPr>
      <w:r w:rsidRPr="00492632">
        <w:rPr>
          <w:b/>
          <w:lang w:val="es-ES"/>
        </w:rPr>
        <w:t xml:space="preserve">ImageX.exe, Wimgapi.dll, </w:t>
      </w:r>
      <w:proofErr w:type="spellStart"/>
      <w:r w:rsidRPr="00492632">
        <w:rPr>
          <w:b/>
          <w:lang w:val="es-ES"/>
        </w:rPr>
        <w:t>Wimfilter</w:t>
      </w:r>
      <w:proofErr w:type="spellEnd"/>
      <w:r w:rsidRPr="00492632">
        <w:rPr>
          <w:b/>
          <w:lang w:val="es-ES"/>
        </w:rPr>
        <w:t xml:space="preserve"> y Administrador de Paquetes:</w:t>
      </w:r>
      <w:r w:rsidRPr="00492632">
        <w:rPr>
          <w:lang w:val="es-ES"/>
        </w:rPr>
        <w:t xml:space="preserve"> Podrá instalar y utilizar las partes ImageX.exe, Wimgapi.dll and </w:t>
      </w:r>
      <w:proofErr w:type="spellStart"/>
      <w:r w:rsidRPr="00492632">
        <w:rPr>
          <w:lang w:val="es-ES"/>
        </w:rPr>
        <w:t>Wimfilter</w:t>
      </w:r>
      <w:proofErr w:type="spellEnd"/>
      <w:r w:rsidRPr="00492632">
        <w:rPr>
          <w:lang w:val="es-ES"/>
        </w:rPr>
        <w:t xml:space="preserve"> y Administrador de Paquetes del software de WAIK para la recuperación del software del sistema operativo de Windows. No puede utilizar estas partes del software para hacer una copia de seguridad del sistema operativo Windows ni para ningún otro propósito.</w:t>
      </w:r>
    </w:p>
    <w:p w14:paraId="21B19F0B" w14:textId="77777777" w:rsidR="0036211F" w:rsidRPr="00492632" w:rsidRDefault="0036211F" w:rsidP="0036211F">
      <w:pPr>
        <w:pStyle w:val="PURBlueStrong-Indented"/>
        <w:rPr>
          <w:lang w:val="es-ES"/>
        </w:rPr>
      </w:pPr>
      <w:r w:rsidRPr="00492632">
        <w:rPr>
          <w:lang w:val="es-ES"/>
        </w:rPr>
        <w:lastRenderedPageBreak/>
        <w:t>Jerarquía del sitio – Vista geográfica</w:t>
      </w:r>
    </w:p>
    <w:p w14:paraId="362F29BC" w14:textId="0BD8D091" w:rsidR="0036211F" w:rsidRPr="00492632" w:rsidRDefault="0036211F" w:rsidP="0036211F">
      <w:pPr>
        <w:pStyle w:val="PURBody-Indented"/>
        <w:rPr>
          <w:lang w:val="es-ES"/>
        </w:rPr>
      </w:pPr>
      <w:r w:rsidRPr="00492632">
        <w:rPr>
          <w:lang w:val="es-ES"/>
        </w:rPr>
        <w:t xml:space="preserve">El Software de </w:t>
      </w:r>
      <w:proofErr w:type="spellStart"/>
      <w:r w:rsidRPr="00492632">
        <w:rPr>
          <w:lang w:val="es-ES"/>
        </w:rPr>
        <w:t>System</w:t>
      </w:r>
      <w:proofErr w:type="spellEnd"/>
      <w:r w:rsidRPr="00492632">
        <w:rPr>
          <w:lang w:val="es-ES"/>
        </w:rPr>
        <w:t xml:space="preserve"> Center 2012 R2 Server incluye una característica que recupera contenido como mapas, imágenes y otros datos a través de la interfaz de programación de aplicaciones Bing </w:t>
      </w:r>
      <w:proofErr w:type="spellStart"/>
      <w:r w:rsidRPr="00492632">
        <w:rPr>
          <w:lang w:val="es-ES"/>
        </w:rPr>
        <w:t>Maps</w:t>
      </w:r>
      <w:proofErr w:type="spellEnd"/>
      <w:r w:rsidRPr="00492632">
        <w:rPr>
          <w:lang w:val="es-ES"/>
        </w:rPr>
        <w:t xml:space="preserve"> (o marca sucesora, la “API Bing </w:t>
      </w:r>
      <w:proofErr w:type="spellStart"/>
      <w:r w:rsidRPr="00492632">
        <w:rPr>
          <w:lang w:val="es-ES"/>
        </w:rPr>
        <w:t>Maps</w:t>
      </w:r>
      <w:proofErr w:type="spellEnd"/>
      <w:r w:rsidRPr="00492632">
        <w:rPr>
          <w:lang w:val="es-ES"/>
        </w:rPr>
        <w:t xml:space="preserve">”).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w:t>
      </w:r>
      <w:proofErr w:type="spellStart"/>
      <w:r w:rsidRPr="00492632">
        <w:rPr>
          <w:lang w:val="es-ES"/>
        </w:rPr>
        <w:t>Maps</w:t>
      </w:r>
      <w:proofErr w:type="spellEnd"/>
      <w:r w:rsidRPr="00492632">
        <w:rPr>
          <w:lang w:val="es-ES"/>
        </w:rPr>
        <w:t xml:space="preserve">. No puede utilizar los siguientes para ningún fin incluso si están disponibles a través de la API Bing </w:t>
      </w:r>
      <w:proofErr w:type="spellStart"/>
      <w:r w:rsidRPr="00492632">
        <w:rPr>
          <w:lang w:val="es-ES"/>
        </w:rPr>
        <w:t>Maps</w:t>
      </w:r>
      <w:proofErr w:type="spellEnd"/>
      <w:r w:rsidRPr="00492632">
        <w:rPr>
          <w:lang w:val="es-ES"/>
        </w:rPr>
        <w:t>:</w:t>
      </w:r>
    </w:p>
    <w:p w14:paraId="4A60E8BD" w14:textId="77777777" w:rsidR="0036211F" w:rsidRPr="00492632" w:rsidRDefault="0036211F" w:rsidP="003B5A77">
      <w:pPr>
        <w:pStyle w:val="PURBullet-Indented"/>
        <w:numPr>
          <w:ilvl w:val="0"/>
          <w:numId w:val="11"/>
        </w:numPr>
        <w:rPr>
          <w:lang w:val="es-ES"/>
        </w:rPr>
      </w:pPr>
      <w:r w:rsidRPr="00492632">
        <w:rPr>
          <w:lang w:val="es-ES"/>
        </w:rPr>
        <w:t xml:space="preserve">la API Bing </w:t>
      </w:r>
      <w:proofErr w:type="spellStart"/>
      <w:r w:rsidRPr="00492632">
        <w:rPr>
          <w:lang w:val="es-ES"/>
        </w:rPr>
        <w:t>Maps</w:t>
      </w:r>
      <w:proofErr w:type="spellEnd"/>
      <w:r w:rsidRPr="00492632">
        <w:rPr>
          <w:lang w:val="es-ES"/>
        </w:rPr>
        <w:t xml:space="preserve"> para proporcionar guía/enrutamiento basados en sensores,</w:t>
      </w:r>
    </w:p>
    <w:p w14:paraId="02CD7387" w14:textId="77777777" w:rsidR="0036211F" w:rsidRPr="006250BD" w:rsidRDefault="0036211F" w:rsidP="003B5A77">
      <w:pPr>
        <w:pStyle w:val="PURBullet-Indented"/>
        <w:numPr>
          <w:ilvl w:val="0"/>
          <w:numId w:val="11"/>
        </w:numPr>
        <w:rPr>
          <w:lang w:val="es-ES"/>
        </w:rPr>
      </w:pPr>
      <w:r w:rsidRPr="006250BD">
        <w:rPr>
          <w:lang w:val="es-ES"/>
        </w:rPr>
        <w:t>cualquier dato de tráfico de caminos o imágenes de vista aérea (o metadatos asociados).</w:t>
      </w:r>
    </w:p>
    <w:p w14:paraId="1ED5C5DB" w14:textId="77777777" w:rsidR="0036211F" w:rsidRPr="00492632" w:rsidRDefault="0036211F" w:rsidP="0036211F">
      <w:pPr>
        <w:pStyle w:val="PURBody-Indented"/>
        <w:rPr>
          <w:lang w:val="es-ES"/>
        </w:rPr>
      </w:pPr>
      <w:r w:rsidRPr="00492632">
        <w:rPr>
          <w:lang w:val="es-ES"/>
        </w:rPr>
        <w:t>No puede eliminar, minimizar, bloquear o modificar cualquiera de los siguientes que se incluyen en el software, incluido cualquier contenido puesto a su disposición a través del software:</w:t>
      </w:r>
    </w:p>
    <w:p w14:paraId="0A1424CD" w14:textId="77777777" w:rsidR="0036211F" w:rsidRPr="00DC630C" w:rsidRDefault="0036211F" w:rsidP="003B5A77">
      <w:pPr>
        <w:pStyle w:val="PURBullet-Indented"/>
        <w:numPr>
          <w:ilvl w:val="0"/>
          <w:numId w:val="11"/>
        </w:numPr>
      </w:pPr>
      <w:proofErr w:type="spellStart"/>
      <w:r>
        <w:t>logotipos</w:t>
      </w:r>
      <w:proofErr w:type="spellEnd"/>
      <w:r>
        <w:t>,</w:t>
      </w:r>
    </w:p>
    <w:p w14:paraId="41D48678" w14:textId="77777777" w:rsidR="0036211F" w:rsidRPr="00DC630C" w:rsidRDefault="0036211F" w:rsidP="003B5A77">
      <w:pPr>
        <w:pStyle w:val="PURBullet-Indented"/>
        <w:numPr>
          <w:ilvl w:val="0"/>
          <w:numId w:val="11"/>
        </w:numPr>
      </w:pPr>
      <w:proofErr w:type="spellStart"/>
      <w:r>
        <w:t>marcas</w:t>
      </w:r>
      <w:proofErr w:type="spellEnd"/>
      <w:r>
        <w:t>,</w:t>
      </w:r>
    </w:p>
    <w:p w14:paraId="113773B3" w14:textId="77777777" w:rsidR="0036211F" w:rsidRPr="00DC630C" w:rsidRDefault="0036211F" w:rsidP="003B5A77">
      <w:pPr>
        <w:pStyle w:val="PURBullet-Indented"/>
        <w:numPr>
          <w:ilvl w:val="0"/>
          <w:numId w:val="11"/>
        </w:numPr>
      </w:pPr>
      <w:proofErr w:type="spellStart"/>
      <w:r>
        <w:t>propiedad</w:t>
      </w:r>
      <w:proofErr w:type="spellEnd"/>
      <w:r>
        <w:t xml:space="preserve"> </w:t>
      </w:r>
      <w:proofErr w:type="spellStart"/>
      <w:r>
        <w:t>intelectual</w:t>
      </w:r>
      <w:proofErr w:type="spellEnd"/>
      <w:r>
        <w:t>,</w:t>
      </w:r>
    </w:p>
    <w:p w14:paraId="175E6628" w14:textId="77777777" w:rsidR="0036211F" w:rsidRPr="00DC630C" w:rsidRDefault="0036211F" w:rsidP="003B5A77">
      <w:pPr>
        <w:pStyle w:val="PURBullet-Indented"/>
        <w:numPr>
          <w:ilvl w:val="0"/>
          <w:numId w:val="11"/>
        </w:numPr>
      </w:pPr>
      <w:proofErr w:type="spellStart"/>
      <w:r>
        <w:t>marcas</w:t>
      </w:r>
      <w:proofErr w:type="spellEnd"/>
      <w:r>
        <w:t xml:space="preserve"> de </w:t>
      </w:r>
      <w:proofErr w:type="spellStart"/>
      <w:r>
        <w:t>agua</w:t>
      </w:r>
      <w:proofErr w:type="spellEnd"/>
      <w:r>
        <w:t xml:space="preserve"> </w:t>
      </w:r>
      <w:proofErr w:type="spellStart"/>
      <w:r>
        <w:t>digitales</w:t>
      </w:r>
      <w:proofErr w:type="spellEnd"/>
      <w:r>
        <w:t>, u</w:t>
      </w:r>
    </w:p>
    <w:p w14:paraId="1B81D4FD" w14:textId="77777777" w:rsidR="0036211F" w:rsidRPr="006250BD" w:rsidRDefault="0036211F" w:rsidP="003B5A77">
      <w:pPr>
        <w:pStyle w:val="PURBullet-Indented"/>
        <w:numPr>
          <w:ilvl w:val="0"/>
          <w:numId w:val="11"/>
        </w:numPr>
        <w:rPr>
          <w:lang w:val="es-ES"/>
        </w:rPr>
      </w:pPr>
      <w:r w:rsidRPr="006250BD">
        <w:rPr>
          <w:lang w:val="es-ES"/>
        </w:rPr>
        <w:t>otros avisos de Microsoft o sus proveedores.</w:t>
      </w:r>
    </w:p>
    <w:p w14:paraId="5ED4BA30" w14:textId="3247C56D" w:rsidR="0036211F" w:rsidRPr="00492632" w:rsidRDefault="0036211F" w:rsidP="0036211F">
      <w:pPr>
        <w:pStyle w:val="PURBody-Indented"/>
        <w:rPr>
          <w:lang w:val="es-ES"/>
        </w:rPr>
      </w:pPr>
      <w:r w:rsidRPr="00492632">
        <w:rPr>
          <w:lang w:val="es-ES"/>
        </w:rPr>
        <w:t xml:space="preserve">Su uso de la API Bing </w:t>
      </w:r>
      <w:proofErr w:type="spellStart"/>
      <w:r w:rsidRPr="00492632">
        <w:rPr>
          <w:lang w:val="es-ES"/>
        </w:rPr>
        <w:t>Maps</w:t>
      </w:r>
      <w:proofErr w:type="spellEnd"/>
      <w:r w:rsidRPr="00492632">
        <w:rPr>
          <w:lang w:val="es-ES"/>
        </w:rPr>
        <w:t xml:space="preserve"> y el contenido asociado también está sujeto a los términos y condiciones adicionales en </w:t>
      </w:r>
      <w:hyperlink r:id="rId153" w:history="1">
        <w:r w:rsidRPr="00492632">
          <w:rPr>
            <w:rStyle w:val="Hyperlink"/>
            <w:lang w:val="es-ES"/>
          </w:rPr>
          <w:t>http://go.microsoft.com/?linkid=9710837</w:t>
        </w:r>
      </w:hyperlink>
      <w:r w:rsidRPr="00492632">
        <w:rPr>
          <w:lang w:val="es-ES"/>
        </w:rPr>
        <w:t>.</w:t>
      </w:r>
    </w:p>
    <w:p w14:paraId="21F799D5" w14:textId="77777777" w:rsidR="0036211F" w:rsidRPr="00492632" w:rsidRDefault="0036211F" w:rsidP="0036211F">
      <w:pPr>
        <w:pStyle w:val="PURBlueStrong-Indented"/>
        <w:rPr>
          <w:lang w:val="es-ES"/>
        </w:rPr>
      </w:pPr>
      <w:r w:rsidRPr="00492632">
        <w:rPr>
          <w:lang w:val="es-ES"/>
        </w:rPr>
        <w:t>.NET Framework Software</w:t>
      </w:r>
    </w:p>
    <w:p w14:paraId="32D5446A" w14:textId="34DF6166" w:rsidR="0036211F" w:rsidRPr="00492632" w:rsidRDefault="0036211F" w:rsidP="0036211F">
      <w:pPr>
        <w:pStyle w:val="PURBody-Indented"/>
        <w:rPr>
          <w:lang w:val="es-ES"/>
        </w:rPr>
      </w:pPr>
      <w:r w:rsidRPr="00492632">
        <w:rPr>
          <w:lang w:val="es-ES"/>
        </w:rPr>
        <w:t xml:space="preserve">El software del producto contiene el software Microsoft .NET Framework y puede contener el software </w:t>
      </w:r>
      <w:proofErr w:type="spellStart"/>
      <w:r w:rsidRPr="00492632">
        <w:rPr>
          <w:lang w:val="es-ES"/>
        </w:rPr>
        <w:t>PowerShell</w:t>
      </w:r>
      <w:proofErr w:type="spellEnd"/>
      <w:r w:rsidRPr="00492632">
        <w:rPr>
          <w:lang w:val="es-ES"/>
        </w:rPr>
        <w:t xml:space="preserve">. Consulte los términos de licencia para .NET Framework, software </w:t>
      </w:r>
      <w:proofErr w:type="spellStart"/>
      <w:r w:rsidRPr="00492632">
        <w:rPr>
          <w:lang w:val="es-ES"/>
        </w:rPr>
        <w:t>PowerShell</w:t>
      </w:r>
      <w:proofErr w:type="spellEnd"/>
      <w:r w:rsidRPr="00492632">
        <w:rPr>
          <w:lang w:val="es-ES"/>
        </w:rPr>
        <w:t xml:space="preserve"> y la revisión de Windows KB975759 en los Términos de Licencia Universales.</w:t>
      </w:r>
    </w:p>
    <w:p w14:paraId="19F7CD50" w14:textId="77777777" w:rsidR="00F60F84" w:rsidRPr="00492632" w:rsidRDefault="00F60F84" w:rsidP="0036211F">
      <w:pPr>
        <w:pStyle w:val="PURBody-Indented"/>
        <w:rPr>
          <w:lang w:val="es-ES"/>
        </w:rPr>
      </w:pPr>
    </w:p>
    <w:p w14:paraId="0587D3C3" w14:textId="77777777" w:rsidR="00F60F84" w:rsidRDefault="009A4C7C" w:rsidP="00F60F84">
      <w:pPr>
        <w:pStyle w:val="PURHeading2"/>
        <w:pBdr>
          <w:bottom w:val="single" w:sz="4" w:space="1" w:color="auto"/>
        </w:pBdr>
      </w:pPr>
      <w:bookmarkStart w:id="399" w:name="SALTerms_Desktop"/>
      <w:proofErr w:type="spellStart"/>
      <w:r>
        <w:t>Aplicaciones</w:t>
      </w:r>
      <w:proofErr w:type="spellEnd"/>
      <w:r>
        <w:t xml:space="preserve"> de </w:t>
      </w:r>
      <w:proofErr w:type="spellStart"/>
      <w:r>
        <w:t>Escritorio</w:t>
      </w:r>
      <w:bookmarkEnd w:id="399"/>
      <w:proofErr w:type="spellEnd"/>
    </w:p>
    <w:p w14:paraId="09ED3ED6" w14:textId="77777777" w:rsidR="001F7A9F" w:rsidRDefault="001F7A9F" w:rsidP="00A50403">
      <w:pPr>
        <w:pStyle w:val="PURBullet-Indented"/>
        <w:numPr>
          <w:ilvl w:val="0"/>
          <w:numId w:val="0"/>
        </w:numPr>
        <w:sectPr w:rsidR="001F7A9F" w:rsidSect="00137D12">
          <w:type w:val="continuous"/>
          <w:pgSz w:w="12240" w:h="15840" w:code="1"/>
          <w:pgMar w:top="1166" w:right="720" w:bottom="720" w:left="720" w:header="432" w:footer="288" w:gutter="0"/>
          <w:cols w:space="360"/>
          <w:docGrid w:linePitch="360"/>
        </w:sectPr>
      </w:pPr>
    </w:p>
    <w:p w14:paraId="06424FA4" w14:textId="50A4D9FB" w:rsidR="00BF78C0" w:rsidRPr="00BF78C0" w:rsidRDefault="00BF78C0" w:rsidP="00DA1A17">
      <w:pPr>
        <w:pStyle w:val="PURBullet-Indented"/>
      </w:pPr>
      <w:r>
        <w:lastRenderedPageBreak/>
        <w:t>Office Multi Language Pack 2013</w:t>
      </w:r>
    </w:p>
    <w:p w14:paraId="38F5F615" w14:textId="66E6DA81" w:rsidR="00BF78C0" w:rsidRPr="00BF78C0" w:rsidRDefault="00BF78C0" w:rsidP="00DA1A17">
      <w:pPr>
        <w:pStyle w:val="PURBullet-Indented"/>
      </w:pPr>
      <w:r>
        <w:t xml:space="preserve">Office Professional Plus </w:t>
      </w:r>
      <w:r w:rsidR="00932D51">
        <w:t>2016</w:t>
      </w:r>
      <w:r>
        <w:t xml:space="preserve"> </w:t>
      </w:r>
    </w:p>
    <w:p w14:paraId="4EEE639D" w14:textId="415982A5" w:rsidR="00FA0FD5" w:rsidRDefault="00FA0FD5" w:rsidP="00DA1A17">
      <w:pPr>
        <w:pStyle w:val="PURBullet-Indented"/>
      </w:pPr>
      <w:r>
        <w:t xml:space="preserve">Office, </w:t>
      </w:r>
      <w:proofErr w:type="spellStart"/>
      <w:r>
        <w:t>edición</w:t>
      </w:r>
      <w:proofErr w:type="spellEnd"/>
      <w:r>
        <w:t xml:space="preserve"> Standard </w:t>
      </w:r>
      <w:r w:rsidR="00932D51">
        <w:t>2016</w:t>
      </w:r>
    </w:p>
    <w:p w14:paraId="31137321" w14:textId="21F5D07B" w:rsidR="008B1CCE" w:rsidRPr="00BF78C0" w:rsidRDefault="008B1CCE" w:rsidP="00DA1A17">
      <w:pPr>
        <w:pStyle w:val="PURBullet-Indented"/>
      </w:pPr>
      <w:r>
        <w:t xml:space="preserve">Project </w:t>
      </w:r>
      <w:r w:rsidR="00932D51">
        <w:t>2016</w:t>
      </w:r>
      <w:r>
        <w:t xml:space="preserve"> Professional</w:t>
      </w:r>
    </w:p>
    <w:p w14:paraId="52347F92" w14:textId="6E4BBEAB" w:rsidR="00234924" w:rsidRDefault="00BF78C0" w:rsidP="00DA1A17">
      <w:pPr>
        <w:pStyle w:val="PURBullet-Indented"/>
      </w:pPr>
      <w:r>
        <w:t xml:space="preserve">Project </w:t>
      </w:r>
      <w:r w:rsidR="00932D51">
        <w:t>2016</w:t>
      </w:r>
      <w:r>
        <w:t xml:space="preserve"> Standard</w:t>
      </w:r>
    </w:p>
    <w:p w14:paraId="2CFE0B6E" w14:textId="6ADEAAF7" w:rsidR="00FA0FD5" w:rsidRDefault="00FA0FD5" w:rsidP="00DA1A17">
      <w:pPr>
        <w:pStyle w:val="PURBullet-Indented"/>
      </w:pPr>
      <w:r>
        <w:t xml:space="preserve">Visio </w:t>
      </w:r>
      <w:r w:rsidR="00932D51">
        <w:t>2016</w:t>
      </w:r>
      <w:r>
        <w:t xml:space="preserve"> Professional</w:t>
      </w:r>
    </w:p>
    <w:p w14:paraId="290935A2" w14:textId="7B51C7E1" w:rsidR="008B1CCE" w:rsidRDefault="008B1CCE" w:rsidP="00DA1A17">
      <w:pPr>
        <w:pStyle w:val="PURBullet-Indented"/>
      </w:pPr>
      <w:r>
        <w:lastRenderedPageBreak/>
        <w:t xml:space="preserve">Visio </w:t>
      </w:r>
      <w:r w:rsidR="00932D51">
        <w:t>2016</w:t>
      </w:r>
      <w:r>
        <w:t xml:space="preserve"> Standard</w:t>
      </w:r>
    </w:p>
    <w:p w14:paraId="615B43F1" w14:textId="37AAFDFF" w:rsidR="008B1CCE" w:rsidRDefault="00830DCA" w:rsidP="00872905">
      <w:pPr>
        <w:pStyle w:val="PURBullet-Indented"/>
      </w:pPr>
      <w:r>
        <w:t xml:space="preserve">Visual Studio </w:t>
      </w:r>
      <w:r w:rsidR="00872905">
        <w:t>Enterprise 2015</w:t>
      </w:r>
    </w:p>
    <w:p w14:paraId="054A6852" w14:textId="35DEFC40" w:rsidR="00FA0FD5" w:rsidRDefault="00830DCA" w:rsidP="00872905">
      <w:pPr>
        <w:pStyle w:val="PURBullet-Indented"/>
      </w:pPr>
      <w:r>
        <w:t xml:space="preserve">Visual Studio Professional </w:t>
      </w:r>
      <w:r w:rsidR="00872905">
        <w:t>2015</w:t>
      </w:r>
    </w:p>
    <w:p w14:paraId="2B6BA003" w14:textId="16A8C6D2" w:rsidR="00BF78C0" w:rsidRDefault="00BF78C0" w:rsidP="00196D05">
      <w:pPr>
        <w:pStyle w:val="PURBullet-Indented"/>
      </w:pPr>
      <w:r>
        <w:t xml:space="preserve">Visual Studio Test Professional </w:t>
      </w:r>
      <w:r w:rsidR="00196D05">
        <w:t>2015</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EB082B">
          <w:type w:val="continuous"/>
          <w:pgSz w:w="12240" w:h="15840" w:code="1"/>
          <w:pgMar w:top="1800" w:right="720" w:bottom="720" w:left="720" w:header="432" w:footer="288" w:gutter="0"/>
          <w:cols w:num="2" w:space="360"/>
          <w:docGrid w:linePitch="360"/>
        </w:sectPr>
      </w:pPr>
    </w:p>
    <w:p w14:paraId="3BCBF6AB" w14:textId="77777777" w:rsidR="001F7A9F" w:rsidRPr="00A50403" w:rsidRDefault="001F7A9F" w:rsidP="00A25306">
      <w:pPr>
        <w:pStyle w:val="PURBlueStrong"/>
        <w:keepNext w:val="0"/>
        <w:keepLines w:val="0"/>
        <w:rPr>
          <w:rStyle w:val="PURBlueStrong-IndentedChar"/>
        </w:rPr>
      </w:pPr>
    </w:p>
    <w:p w14:paraId="60692F00" w14:textId="77777777" w:rsidR="009A4C7C" w:rsidRPr="00492632" w:rsidRDefault="009A4C7C" w:rsidP="00A25306">
      <w:pPr>
        <w:pStyle w:val="PURBlueStrong"/>
        <w:rPr>
          <w:lang w:val="es-ES"/>
        </w:rPr>
      </w:pPr>
      <w:r w:rsidRPr="00492632">
        <w:rPr>
          <w:rStyle w:val="PURBlueStrong-IndentedChar"/>
          <w:smallCaps/>
          <w:lang w:val="es-ES"/>
        </w:rPr>
        <w:t>Licencias de Acceso de Suscriptor (</w:t>
      </w:r>
      <w:proofErr w:type="spellStart"/>
      <w:r w:rsidRPr="00492632">
        <w:rPr>
          <w:rStyle w:val="PURBlueStrong-IndentedChar"/>
          <w:smallCaps/>
          <w:lang w:val="es-ES"/>
        </w:rPr>
        <w:t>SALs</w:t>
      </w:r>
      <w:proofErr w:type="spellEnd"/>
      <w:r w:rsidRPr="00492632">
        <w:rPr>
          <w:rStyle w:val="PURBlueStrong-IndentedChar"/>
          <w:smallCaps/>
          <w:lang w:val="es-ES"/>
        </w:rPr>
        <w:t>)</w:t>
      </w:r>
    </w:p>
    <w:p w14:paraId="3E3D075D" w14:textId="602DF79B" w:rsidR="009A4C7C" w:rsidRPr="00492632" w:rsidRDefault="009A4C7C" w:rsidP="00A25306">
      <w:pPr>
        <w:pStyle w:val="PURBody-Indented"/>
        <w:keepNext/>
        <w:keepLines/>
        <w:rPr>
          <w:lang w:val="es-ES"/>
        </w:rPr>
      </w:pPr>
      <w:r w:rsidRPr="00492632">
        <w:rPr>
          <w:lang w:val="es-ES"/>
        </w:rPr>
        <w:t>Deberá adquirir y asignar una licencia SAL a cada usuario que esté directa o indirectamente autorizado a tener acceso a las instancias del software de servidor, sin importar el acceso real del software. No se encuentran disponibles licencias SAL para dispositivo, salvo para los productos que se indican en la sección de Términos de Licencia Específicos a un Producto). Una partición o división de hardware se considera un dispositivo independiente.</w:t>
      </w:r>
    </w:p>
    <w:p w14:paraId="681FF5B1" w14:textId="22FFA3C0" w:rsidR="009D10D5" w:rsidRPr="00492632" w:rsidRDefault="00C827EE" w:rsidP="009A4C7C">
      <w:pPr>
        <w:pStyle w:val="PURBody-Indented"/>
        <w:rPr>
          <w:lang w:val="es-ES"/>
        </w:rPr>
      </w:pPr>
      <w:r w:rsidRPr="00492632">
        <w:rPr>
          <w:rStyle w:val="PURBlueStrong-IndentedChar"/>
          <w:lang w:val="es-ES"/>
        </w:rPr>
        <w:t xml:space="preserve">Tipos de licencias SAL </w:t>
      </w:r>
      <w:r w:rsidRPr="00492632">
        <w:rPr>
          <w:lang w:val="es-ES"/>
        </w:rPr>
        <w:t>Hay un solo tipo de licencia SAL: licencia SAL para usuario.</w:t>
      </w:r>
    </w:p>
    <w:p w14:paraId="7F21BB93" w14:textId="1D595254" w:rsidR="009A4C7C" w:rsidRPr="00492632" w:rsidRDefault="00C827EE" w:rsidP="009A4C7C">
      <w:pPr>
        <w:pStyle w:val="PURBody-Indented"/>
        <w:rPr>
          <w:lang w:val="es-ES"/>
        </w:rPr>
      </w:pPr>
      <w:r w:rsidRPr="00492632">
        <w:rPr>
          <w:rStyle w:val="Strong"/>
          <w:lang w:val="es-ES"/>
        </w:rPr>
        <w:t xml:space="preserve">Licencias SAL para usuario: </w:t>
      </w:r>
      <w:r w:rsidRPr="00492632">
        <w:rPr>
          <w:lang w:val="es-ES"/>
        </w:rPr>
        <w:t xml:space="preserve">Con cada licencia SAL para usuario, un usuario puede utilizar cualquier dispositivo para acceder </w:t>
      </w:r>
      <w:r w:rsidR="00A25306">
        <w:rPr>
          <w:lang w:val="es-ES"/>
        </w:rPr>
        <w:br/>
      </w:r>
      <w:r w:rsidRPr="00492632">
        <w:rPr>
          <w:lang w:val="es-ES"/>
        </w:rPr>
        <w:t>y utilizar el software.</w:t>
      </w:r>
    </w:p>
    <w:p w14:paraId="683BA100" w14:textId="77777777" w:rsidR="009A4C7C" w:rsidRPr="00492632" w:rsidRDefault="009A4C7C" w:rsidP="009A4C7C">
      <w:pPr>
        <w:pStyle w:val="PURBlueStrong"/>
        <w:rPr>
          <w:lang w:val="es-ES"/>
        </w:rPr>
      </w:pPr>
      <w:r w:rsidRPr="00492632">
        <w:rPr>
          <w:lang w:val="es-ES"/>
        </w:rPr>
        <w:t>Licencias SAL para usuario para conexiones simultáneas</w:t>
      </w:r>
    </w:p>
    <w:p w14:paraId="529C6FCA" w14:textId="5FA339DA" w:rsidR="00923EF2" w:rsidRPr="00492632" w:rsidRDefault="00923EF2" w:rsidP="00902B3A">
      <w:pPr>
        <w:pStyle w:val="PURBody-Indented"/>
        <w:rPr>
          <w:lang w:val="es-ES"/>
        </w:rPr>
      </w:pPr>
      <w:r w:rsidRPr="00492632">
        <w:rPr>
          <w:lang w:val="es-ES"/>
        </w:rPr>
        <w:t>Deberá adquirir una licencia SAL para cada conexión simultánea a un servidor que ejecute el software (mediante el uso de varios dispositivos). Por ejemplo, debe obtener una licencia SAL para un usuario que desee acceder al software de servidor tanto desde un equipo como desde un portátil independiente en distintas horas del día. Sin embargo, si el usuario desea acceder al software desde ambos dispositivos al mismo tiempo, deberá adquirir dos licencias SAL.</w:t>
      </w:r>
    </w:p>
    <w:p w14:paraId="56797CB6" w14:textId="77777777" w:rsidR="009A4C7C" w:rsidRPr="00492632" w:rsidRDefault="009A4C7C" w:rsidP="00A324A8">
      <w:pPr>
        <w:pStyle w:val="PURBlueStrong"/>
        <w:rPr>
          <w:lang w:val="es-ES"/>
        </w:rPr>
      </w:pPr>
      <w:r w:rsidRPr="00492632">
        <w:rPr>
          <w:rStyle w:val="PURBlueStrong-IndentedChar"/>
          <w:smallCaps/>
          <w:lang w:val="es-ES"/>
        </w:rPr>
        <w:t>Reasignación de licencias SAL</w:t>
      </w:r>
    </w:p>
    <w:p w14:paraId="067FDB1B" w14:textId="7D94C771" w:rsidR="00893CE7" w:rsidRPr="00492632" w:rsidRDefault="009A4C7C" w:rsidP="00D6363C">
      <w:pPr>
        <w:pStyle w:val="PURBody-Indented"/>
        <w:rPr>
          <w:lang w:val="es-ES"/>
        </w:rPr>
      </w:pPr>
      <w:r w:rsidRPr="00492632">
        <w:rPr>
          <w:rFonts w:cs="Arial"/>
          <w:szCs w:val="18"/>
          <w:lang w:val="es-ES"/>
        </w:rPr>
        <w:t>Puede</w:t>
      </w:r>
      <w:r w:rsidRPr="00492632">
        <w:rPr>
          <w:lang w:val="es-ES"/>
        </w:rPr>
        <w:t xml:space="preserve"> resignar su licencia SAL de usuario de un usuario a otro, pero no durante el mismo mes del calendario, a menos que reasigne temporalmente su licencia SAL de usuario a un trabajador temporal mientras el usuario esté ausente.</w:t>
      </w:r>
    </w:p>
    <w:p w14:paraId="24BA1BDA" w14:textId="3811084F" w:rsidR="005F0630" w:rsidRPr="00492632" w:rsidRDefault="005F0630" w:rsidP="005F0630">
      <w:pPr>
        <w:pStyle w:val="PURBlueStrong"/>
        <w:rPr>
          <w:lang w:val="es-ES"/>
        </w:rPr>
      </w:pPr>
      <w:r w:rsidRPr="00492632">
        <w:rPr>
          <w:lang w:val="es-ES"/>
        </w:rPr>
        <w:t>Uso de los Servicios de Escritorio Remoto de Windows Server</w:t>
      </w:r>
    </w:p>
    <w:p w14:paraId="12CB3D42" w14:textId="0C47A242" w:rsidR="005F0630" w:rsidRPr="00492632" w:rsidRDefault="005F0630" w:rsidP="005F0630">
      <w:pPr>
        <w:pStyle w:val="PURBody-Indented"/>
        <w:rPr>
          <w:lang w:val="es-ES"/>
        </w:rPr>
      </w:pPr>
      <w:r w:rsidRPr="00492632">
        <w:rPr>
          <w:lang w:val="es-ES"/>
        </w:rPr>
        <w:t xml:space="preserve">La entrega de una Aplicación de Escritorio, como Office, que se utiliza el proporcionar acceso directo o indirecto al Software de Servidor que aloja la interfaz gráfica de usuario, como Windows Server (mediante el uso de la funcionalidad Servicios de Escritorio </w:t>
      </w:r>
      <w:r w:rsidRPr="00492632">
        <w:rPr>
          <w:lang w:val="es-ES"/>
        </w:rPr>
        <w:lastRenderedPageBreak/>
        <w:t>Remoto de Windows Server u otra tecnología), requiere una Licencia SAL de Servicios de Escritorio Remoto de Windows Server. Consulte la sección de Términos Generales de la Licencia SAL de Software de Servidor anterior para ver cómo ceder Licencias SAL de Software de Servidor.</w:t>
      </w:r>
    </w:p>
    <w:p w14:paraId="720545E4" w14:textId="017D55BF" w:rsidR="00893CE7" w:rsidRPr="00492632" w:rsidRDefault="00E441CE" w:rsidP="00804A06">
      <w:pPr>
        <w:pStyle w:val="PURBullet-Indented"/>
        <w:keepLines/>
        <w:numPr>
          <w:ilvl w:val="0"/>
          <w:numId w:val="0"/>
        </w:numPr>
        <w:ind w:left="547"/>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F5726AD" w14:textId="533975D2" w:rsidR="009A4C7C" w:rsidRPr="00492632" w:rsidRDefault="00830DCA" w:rsidP="009A4C7C">
      <w:pPr>
        <w:pStyle w:val="PURHeading1"/>
        <w:rPr>
          <w:lang w:val="es-ES"/>
        </w:rPr>
      </w:pPr>
      <w:r w:rsidRPr="00492632">
        <w:rPr>
          <w:lang w:val="es-ES"/>
        </w:rPr>
        <w:t>Términos de Licencia específicos de un Producto</w:t>
      </w:r>
    </w:p>
    <w:p w14:paraId="7685E3D4" w14:textId="77777777" w:rsidR="00196D05" w:rsidRPr="009625D2" w:rsidRDefault="00196D05" w:rsidP="00196D05">
      <w:pPr>
        <w:pStyle w:val="PURProductName"/>
        <w:rPr>
          <w:lang w:val="es-ES"/>
        </w:rPr>
      </w:pPr>
      <w:bookmarkStart w:id="400" w:name="_Toc424039009"/>
      <w:bookmarkStart w:id="401" w:name="_Toc424039050"/>
      <w:bookmarkStart w:id="402" w:name="_Toc428366814"/>
      <w:bookmarkStart w:id="403" w:name="_Toc428366906"/>
      <w:bookmarkStart w:id="404" w:name="_Toc299519115"/>
      <w:bookmarkStart w:id="405" w:name="_Toc299531547"/>
      <w:bookmarkStart w:id="406" w:name="_Toc299531871"/>
      <w:bookmarkStart w:id="407" w:name="_Toc299957154"/>
      <w:bookmarkStart w:id="408" w:name="_Toc346536856"/>
      <w:bookmarkStart w:id="409" w:name="_Toc346895309"/>
      <w:bookmarkStart w:id="410" w:name="_Toc339280320"/>
      <w:bookmarkStart w:id="411" w:name="_Toc339280463"/>
      <w:bookmarkStart w:id="412" w:name="_Toc363552794"/>
      <w:bookmarkStart w:id="413" w:name="_Toc363552857"/>
      <w:bookmarkStart w:id="414" w:name="_Toc378682157"/>
      <w:bookmarkStart w:id="415" w:name="_Toc378682259"/>
      <w:bookmarkStart w:id="416" w:name="_Toc371268271"/>
      <w:bookmarkStart w:id="417" w:name="_Toc371268337"/>
      <w:bookmarkStart w:id="418" w:name="_Toc379278475"/>
      <w:bookmarkStart w:id="419" w:name="_Toc379278537"/>
      <w:proofErr w:type="spellStart"/>
      <w:r w:rsidRPr="009625D2">
        <w:rPr>
          <w:lang w:val="es-ES"/>
        </w:rPr>
        <w:t>Advanced</w:t>
      </w:r>
      <w:proofErr w:type="spellEnd"/>
      <w:r w:rsidRPr="009625D2">
        <w:rPr>
          <w:lang w:val="es-ES"/>
        </w:rPr>
        <w:t xml:space="preserve"> </w:t>
      </w:r>
      <w:proofErr w:type="spellStart"/>
      <w:r w:rsidRPr="009625D2">
        <w:rPr>
          <w:lang w:val="es-ES"/>
        </w:rPr>
        <w:t>Threat</w:t>
      </w:r>
      <w:proofErr w:type="spellEnd"/>
      <w:r w:rsidRPr="009625D2">
        <w:rPr>
          <w:lang w:val="es-ES"/>
        </w:rPr>
        <w:t xml:space="preserve"> </w:t>
      </w:r>
      <w:proofErr w:type="spellStart"/>
      <w:r w:rsidRPr="009625D2">
        <w:rPr>
          <w:lang w:val="es-ES"/>
        </w:rPr>
        <w:t>Analytics</w:t>
      </w:r>
      <w:proofErr w:type="spellEnd"/>
      <w:r w:rsidRPr="009625D2">
        <w:rPr>
          <w:lang w:val="es-ES"/>
        </w:rPr>
        <w:t xml:space="preserve"> 2016</w:t>
      </w:r>
      <w:bookmarkEnd w:id="400"/>
      <w:bookmarkEnd w:id="401"/>
      <w:bookmarkEnd w:id="402"/>
      <w:bookmarkEnd w:id="403"/>
      <w:r>
        <w:fldChar w:fldCharType="begin"/>
      </w:r>
      <w:r w:rsidRPr="009625D2">
        <w:rPr>
          <w:lang w:val="es-ES"/>
        </w:rPr>
        <w:instrText>XE "Advanced Threat Analytics 2016"</w:instrText>
      </w:r>
      <w:r>
        <w:fldChar w:fldCharType="end"/>
      </w:r>
    </w:p>
    <w:p w14:paraId="098224C5" w14:textId="77777777" w:rsidR="00196D05" w:rsidRPr="009625D2" w:rsidRDefault="00196D05" w:rsidP="00196D05">
      <w:pPr>
        <w:pStyle w:val="PURLicenseTerm"/>
        <w:rPr>
          <w:lang w:val="es-ES"/>
        </w:rPr>
      </w:pPr>
      <w:r w:rsidRPr="009625D2">
        <w:rPr>
          <w:lang w:val="es-ES"/>
        </w:rPr>
        <w:t>Los términos de licencia que se aplican al uso de este producto son los Términos de Licencia Universales, los Términos Generales de Licencia para este Modelo de Licencia y los términos de licencia específicos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196D05" w14:paraId="5B2AED02" w14:textId="77777777" w:rsidTr="00932D51">
        <w:tc>
          <w:tcPr>
            <w:tcW w:w="2477" w:type="pct"/>
            <w:tcBorders>
              <w:top w:val="single" w:sz="4" w:space="0" w:color="auto"/>
              <w:bottom w:val="nil"/>
            </w:tcBorders>
          </w:tcPr>
          <w:p w14:paraId="60C94AA5" w14:textId="77777777" w:rsidR="00196D05" w:rsidRPr="009625D2" w:rsidRDefault="00196D05" w:rsidP="00932D51">
            <w:pPr>
              <w:pStyle w:val="PURLMSH"/>
              <w:rPr>
                <w:lang w:val="es-ES"/>
              </w:rPr>
            </w:pPr>
            <w:r w:rsidRPr="009625D2">
              <w:rPr>
                <w:lang w:val="es-ES"/>
              </w:rPr>
              <w:t xml:space="preserve">Sección aplicable de Términos Generales de SAL: </w:t>
            </w:r>
            <w:hyperlink w:anchor="SALTerms_MGMT" w:history="1">
              <w:r w:rsidRPr="009625D2">
                <w:rPr>
                  <w:rStyle w:val="Hyperlink"/>
                  <w:lang w:val="es-ES"/>
                </w:rPr>
                <w:t>Servidores de administración</w:t>
              </w:r>
            </w:hyperlink>
          </w:p>
        </w:tc>
        <w:tc>
          <w:tcPr>
            <w:tcW w:w="2523" w:type="pct"/>
            <w:tcBorders>
              <w:top w:val="single" w:sz="4" w:space="0" w:color="auto"/>
              <w:bottom w:val="nil"/>
            </w:tcBorders>
          </w:tcPr>
          <w:p w14:paraId="254174CF" w14:textId="77777777" w:rsidR="00196D05" w:rsidRDefault="00196D05" w:rsidP="00932D51">
            <w:pPr>
              <w:pStyle w:val="PURLMSH"/>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No </w:t>
            </w:r>
          </w:p>
        </w:tc>
      </w:tr>
      <w:tr w:rsidR="00196D05" w:rsidRPr="00932D51" w14:paraId="67FDFF2E" w14:textId="77777777" w:rsidTr="00932D51">
        <w:tc>
          <w:tcPr>
            <w:tcW w:w="2477" w:type="pct"/>
            <w:tcBorders>
              <w:top w:val="nil"/>
            </w:tcBorders>
          </w:tcPr>
          <w:p w14:paraId="18D34E54" w14:textId="77777777" w:rsidR="00196D05" w:rsidRPr="00250A5F" w:rsidRDefault="00196D05" w:rsidP="00932D51">
            <w:pPr>
              <w:pStyle w:val="PURLMSH"/>
            </w:pPr>
            <w:r>
              <w:t xml:space="preserve">Software </w:t>
            </w:r>
            <w:proofErr w:type="spellStart"/>
            <w:r>
              <w:t>Adicional</w:t>
            </w:r>
            <w:proofErr w:type="spellEnd"/>
            <w:r>
              <w:t>/</w:t>
            </w:r>
            <w:proofErr w:type="spellStart"/>
            <w:r>
              <w:t>Cliente</w:t>
            </w:r>
            <w:proofErr w:type="spellEnd"/>
            <w:r>
              <w:t xml:space="preserve">: No </w:t>
            </w:r>
          </w:p>
        </w:tc>
        <w:tc>
          <w:tcPr>
            <w:tcW w:w="2523" w:type="pct"/>
            <w:tcBorders>
              <w:top w:val="nil"/>
            </w:tcBorders>
          </w:tcPr>
          <w:p w14:paraId="7D70B5DE" w14:textId="77777777" w:rsidR="00196D05" w:rsidRPr="00B62B7A" w:rsidRDefault="00196D05" w:rsidP="00932D51">
            <w:pPr>
              <w:pStyle w:val="PURLMSH"/>
              <w:tabs>
                <w:tab w:val="left" w:pos="4260"/>
              </w:tabs>
              <w:rPr>
                <w:lang w:val="es-ES"/>
              </w:rPr>
            </w:pPr>
            <w:r w:rsidRPr="00B62B7A">
              <w:rPr>
                <w:lang w:val="es-ES"/>
              </w:rPr>
              <w:t xml:space="preserve">Elegible para Servicios de software en Servidores de Proveedores de Data Center: </w:t>
            </w:r>
            <w:r w:rsidRPr="00B62B7A">
              <w:rPr>
                <w:b/>
                <w:lang w:val="es-ES"/>
              </w:rPr>
              <w:t>Sí</w:t>
            </w:r>
          </w:p>
        </w:tc>
      </w:tr>
      <w:tr w:rsidR="00196D05" w:rsidRPr="00932D51" w14:paraId="4FCA0682" w14:textId="77777777" w:rsidTr="00932D51">
        <w:tblPrEx>
          <w:tblBorders>
            <w:top w:val="none" w:sz="0" w:space="0" w:color="auto"/>
            <w:bottom w:val="none" w:sz="0" w:space="0" w:color="auto"/>
          </w:tblBorders>
        </w:tblPrEx>
        <w:tc>
          <w:tcPr>
            <w:tcW w:w="5000" w:type="pct"/>
            <w:gridSpan w:val="2"/>
            <w:shd w:val="clear" w:color="auto" w:fill="E5EEF7"/>
          </w:tcPr>
          <w:p w14:paraId="16337988" w14:textId="77777777" w:rsidR="00196D05" w:rsidRPr="00B62B7A" w:rsidRDefault="00196D05" w:rsidP="00932D51">
            <w:pPr>
              <w:pStyle w:val="PURTableHeaderWhite"/>
              <w:spacing w:after="0" w:line="240" w:lineRule="auto"/>
              <w:rPr>
                <w:i w:val="0"/>
                <w:color w:val="404040" w:themeColor="text1" w:themeTint="BF"/>
                <w:lang w:val="es-ES"/>
              </w:rPr>
            </w:pPr>
            <w:r w:rsidRPr="00B62B7A">
              <w:rPr>
                <w:i w:val="0"/>
                <w:color w:val="404040" w:themeColor="text1" w:themeTint="BF"/>
                <w:lang w:val="es-ES"/>
              </w:rPr>
              <w:t>LICENCIAS DE ACCESO DE SUSCRIPTOR (SAL) DE CLIENTE</w:t>
            </w:r>
          </w:p>
        </w:tc>
      </w:tr>
      <w:tr w:rsidR="00196D05" w:rsidRPr="00B75FD5" w14:paraId="65B3E3E3" w14:textId="77777777" w:rsidTr="00932D51">
        <w:tblPrEx>
          <w:tblBorders>
            <w:top w:val="none" w:sz="0" w:space="0" w:color="auto"/>
            <w:bottom w:val="none" w:sz="0" w:space="0" w:color="auto"/>
          </w:tblBorders>
        </w:tblPrEx>
        <w:tc>
          <w:tcPr>
            <w:tcW w:w="5000" w:type="pct"/>
            <w:gridSpan w:val="2"/>
          </w:tcPr>
          <w:p w14:paraId="14689A99" w14:textId="77777777" w:rsidR="00196D05" w:rsidRPr="00774BF2" w:rsidRDefault="00196D05" w:rsidP="00932D51">
            <w:pPr>
              <w:pStyle w:val="PURTableHeaderWhite"/>
              <w:spacing w:after="0"/>
              <w:rPr>
                <w:b w:val="0"/>
                <w:color w:val="404040" w:themeColor="text1" w:themeTint="BF"/>
              </w:rPr>
            </w:pPr>
            <w:proofErr w:type="spellStart"/>
            <w:r>
              <w:rPr>
                <w:i w:val="0"/>
                <w:color w:val="404040" w:themeColor="text1" w:themeTint="BF"/>
              </w:rPr>
              <w:t>Usted</w:t>
            </w:r>
            <w:proofErr w:type="spellEnd"/>
            <w:r>
              <w:rPr>
                <w:i w:val="0"/>
                <w:color w:val="404040" w:themeColor="text1" w:themeTint="BF"/>
              </w:rPr>
              <w:t xml:space="preserve"> </w:t>
            </w:r>
            <w:proofErr w:type="spellStart"/>
            <w:r>
              <w:rPr>
                <w:i w:val="0"/>
                <w:color w:val="404040" w:themeColor="text1" w:themeTint="BF"/>
              </w:rPr>
              <w:t>necesita</w:t>
            </w:r>
            <w:proofErr w:type="spellEnd"/>
            <w:r>
              <w:rPr>
                <w:i w:val="0"/>
                <w:color w:val="404040" w:themeColor="text1" w:themeTint="BF"/>
              </w:rPr>
              <w:t>:</w:t>
            </w:r>
          </w:p>
          <w:p w14:paraId="0BFF8C3E" w14:textId="77777777" w:rsidR="00196D05" w:rsidRPr="009625D2" w:rsidRDefault="00196D05" w:rsidP="00932D51">
            <w:pPr>
              <w:pStyle w:val="PURBullet-Indented"/>
              <w:rPr>
                <w:lang w:val="en-IN"/>
              </w:rPr>
            </w:pPr>
            <w:r>
              <w:t xml:space="preserve">SAL de </w:t>
            </w:r>
            <w:proofErr w:type="spellStart"/>
            <w:r>
              <w:t>Cliente</w:t>
            </w:r>
            <w:proofErr w:type="spellEnd"/>
            <w:r>
              <w:t xml:space="preserve"> de Advanced Threat Analytics 2016</w:t>
            </w:r>
          </w:p>
        </w:tc>
      </w:tr>
    </w:tbl>
    <w:p w14:paraId="413A729A" w14:textId="77777777" w:rsidR="00196D05" w:rsidRPr="009625D2" w:rsidRDefault="00196D05" w:rsidP="00196D05">
      <w:pPr>
        <w:pStyle w:val="PURADDITIONALTERMSHEADERMB"/>
        <w:rPr>
          <w:lang w:val="es-ES"/>
        </w:rPr>
      </w:pPr>
      <w:r w:rsidRPr="009625D2">
        <w:rPr>
          <w:lang w:val="es-ES"/>
        </w:rPr>
        <w:t>Términos Adicionales:</w:t>
      </w:r>
    </w:p>
    <w:p w14:paraId="7A4B5070" w14:textId="77777777" w:rsidR="00196D05" w:rsidRPr="009625D2" w:rsidRDefault="00196D05" w:rsidP="00196D05">
      <w:pPr>
        <w:pStyle w:val="PURBlueStrong-Indented"/>
        <w:rPr>
          <w:lang w:val="es-ES"/>
        </w:rPr>
      </w:pPr>
      <w:r w:rsidRPr="009625D2">
        <w:rPr>
          <w:lang w:val="es-ES"/>
        </w:rPr>
        <w:t xml:space="preserve">El uso Requiere de una Licencia SAL </w:t>
      </w:r>
    </w:p>
    <w:p w14:paraId="3659D85E" w14:textId="77777777" w:rsidR="00196D05" w:rsidRPr="009625D2" w:rsidRDefault="00196D05" w:rsidP="00196D05">
      <w:pPr>
        <w:pStyle w:val="PURBody-Indented"/>
        <w:rPr>
          <w:lang w:val="es-ES"/>
        </w:rPr>
      </w:pPr>
      <w:r w:rsidRPr="009625D2">
        <w:rPr>
          <w:lang w:val="es-ES"/>
        </w:rPr>
        <w:t xml:space="preserve">Solo se requieren licencias para los OSE de cliente (u OSE de servidor que se utilizan como OSE de cliente) que se encuentran en los dispositivos del usuario final o a las que se accede mediante estos dispositivos autenticados mediante Active </w:t>
      </w:r>
      <w:proofErr w:type="spellStart"/>
      <w:r w:rsidRPr="009625D2">
        <w:rPr>
          <w:lang w:val="es-ES"/>
        </w:rPr>
        <w:t>Directory</w:t>
      </w:r>
      <w:proofErr w:type="spellEnd"/>
      <w:r w:rsidRPr="009625D2">
        <w:rPr>
          <w:lang w:val="es-ES"/>
        </w:rPr>
        <w:t xml:space="preserve"> administrado por </w:t>
      </w:r>
      <w:proofErr w:type="spellStart"/>
      <w:r w:rsidRPr="009625D2">
        <w:rPr>
          <w:lang w:val="es-ES"/>
        </w:rPr>
        <w:t>Advanced</w:t>
      </w:r>
      <w:proofErr w:type="spellEnd"/>
      <w:r w:rsidRPr="009625D2">
        <w:rPr>
          <w:lang w:val="es-ES"/>
        </w:rPr>
        <w:t xml:space="preserve"> </w:t>
      </w:r>
      <w:proofErr w:type="spellStart"/>
      <w:r w:rsidRPr="009625D2">
        <w:rPr>
          <w:lang w:val="es-ES"/>
        </w:rPr>
        <w:t>Threat</w:t>
      </w:r>
      <w:proofErr w:type="spellEnd"/>
      <w:r w:rsidRPr="009625D2">
        <w:rPr>
          <w:lang w:val="es-ES"/>
        </w:rPr>
        <w:t xml:space="preserve"> </w:t>
      </w:r>
      <w:proofErr w:type="spellStart"/>
      <w:r w:rsidRPr="009625D2">
        <w:rPr>
          <w:lang w:val="es-ES"/>
        </w:rPr>
        <w:t>Analytics</w:t>
      </w:r>
      <w:proofErr w:type="spellEnd"/>
      <w:r w:rsidRPr="009625D2">
        <w:rPr>
          <w:lang w:val="es-ES"/>
        </w:rPr>
        <w:t>.</w:t>
      </w:r>
    </w:p>
    <w:p w14:paraId="2FCE5568" w14:textId="77777777" w:rsidR="00196D05" w:rsidRPr="009625D2" w:rsidRDefault="00196D05" w:rsidP="00196D05">
      <w:pPr>
        <w:pStyle w:val="PURBlueStrong-Indented"/>
        <w:rPr>
          <w:lang w:val="es-ES"/>
        </w:rPr>
      </w:pPr>
      <w:r w:rsidRPr="009625D2">
        <w:rPr>
          <w:lang w:val="es-ES"/>
        </w:rPr>
        <w:t>Restricciones por país</w:t>
      </w:r>
    </w:p>
    <w:p w14:paraId="19AF46A8" w14:textId="77777777" w:rsidR="00196D05" w:rsidRPr="009625D2" w:rsidRDefault="00196D05" w:rsidP="00196D05">
      <w:pPr>
        <w:pStyle w:val="PURBody-Indented"/>
        <w:rPr>
          <w:smallCaps/>
          <w:lang w:val="es-ES"/>
        </w:rPr>
      </w:pPr>
      <w:r w:rsidRPr="009625D2">
        <w:rPr>
          <w:lang w:val="es-ES"/>
        </w:rPr>
        <w:t xml:space="preserve">Ningún Cliente ni Usuario Final podrá utilizar </w:t>
      </w:r>
      <w:proofErr w:type="spellStart"/>
      <w:r w:rsidRPr="009625D2">
        <w:rPr>
          <w:lang w:val="es-ES"/>
        </w:rPr>
        <w:t>Advanced</w:t>
      </w:r>
      <w:proofErr w:type="spellEnd"/>
      <w:r w:rsidRPr="009625D2">
        <w:rPr>
          <w:lang w:val="es-ES"/>
        </w:rPr>
        <w:t xml:space="preserve"> </w:t>
      </w:r>
      <w:proofErr w:type="spellStart"/>
      <w:r w:rsidRPr="009625D2">
        <w:rPr>
          <w:lang w:val="es-ES"/>
        </w:rPr>
        <w:t>Threat</w:t>
      </w:r>
      <w:proofErr w:type="spellEnd"/>
      <w:r w:rsidRPr="009625D2">
        <w:rPr>
          <w:lang w:val="es-ES"/>
        </w:rPr>
        <w:t xml:space="preserve"> </w:t>
      </w:r>
      <w:proofErr w:type="spellStart"/>
      <w:r w:rsidRPr="009625D2">
        <w:rPr>
          <w:lang w:val="es-ES"/>
        </w:rPr>
        <w:t>Analytics</w:t>
      </w:r>
      <w:proofErr w:type="spellEnd"/>
      <w:r w:rsidRPr="009625D2">
        <w:rPr>
          <w:lang w:val="es-ES"/>
        </w:rPr>
        <w:t xml:space="preserve"> 2016 en la República Popular China.</w:t>
      </w:r>
    </w:p>
    <w:p w14:paraId="743666A2" w14:textId="77777777" w:rsidR="00196D05" w:rsidRPr="009625D2" w:rsidRDefault="00196D05" w:rsidP="00196D05">
      <w:pPr>
        <w:pStyle w:val="PURBlueStrong-Indented"/>
        <w:rPr>
          <w:lang w:val="es-ES"/>
        </w:rPr>
      </w:pPr>
      <w:r w:rsidRPr="009625D2">
        <w:rPr>
          <w:lang w:val="es-ES"/>
        </w:rPr>
        <w:t>Program</w:t>
      </w:r>
      <w:r>
        <w:rPr>
          <w:lang w:val="es-ES"/>
        </w:rPr>
        <w:t>as y notificaciones de terceros</w:t>
      </w:r>
    </w:p>
    <w:p w14:paraId="660C3941" w14:textId="77777777" w:rsidR="00196D05" w:rsidRPr="009625D2" w:rsidRDefault="00196D05" w:rsidP="00196D05">
      <w:pPr>
        <w:pStyle w:val="PURBody-Indented"/>
        <w:rPr>
          <w:lang w:val="es-ES"/>
        </w:rPr>
      </w:pPr>
      <w:r w:rsidRPr="009625D2">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7DFD5BBC" w14:textId="77777777" w:rsidR="00196D05" w:rsidRPr="009625D2" w:rsidRDefault="00196D05" w:rsidP="00196D05">
      <w:pPr>
        <w:pStyle w:val="PURBlueStrong-Indented"/>
        <w:rPr>
          <w:lang w:val="es-ES"/>
        </w:rPr>
      </w:pPr>
      <w:r w:rsidRPr="009625D2">
        <w:rPr>
          <w:lang w:val="es-ES"/>
        </w:rPr>
        <w:t>Software de terceros</w:t>
      </w:r>
    </w:p>
    <w:p w14:paraId="7BB5356D" w14:textId="77777777" w:rsidR="00196D05" w:rsidRPr="009625D2" w:rsidRDefault="00196D05" w:rsidP="00196D05">
      <w:pPr>
        <w:pStyle w:val="PURBody-Indented"/>
        <w:rPr>
          <w:lang w:val="es-ES"/>
        </w:rPr>
      </w:pPr>
      <w:r w:rsidRPr="009625D2">
        <w:rPr>
          <w:lang w:val="es-ES"/>
        </w:rPr>
        <w:t xml:space="preserve">Las notificaciones legales adicionales y los términos de licencia aplicables a partes del software se establecen en el archivo </w:t>
      </w:r>
      <w:proofErr w:type="spellStart"/>
      <w:r w:rsidRPr="009625D2">
        <w:rPr>
          <w:lang w:val="es-ES"/>
        </w:rPr>
        <w:t>ThirdPartyNotices</w:t>
      </w:r>
      <w:proofErr w:type="spellEnd"/>
      <w:r w:rsidRPr="009625D2">
        <w:rPr>
          <w:lang w:val="es-ES"/>
        </w:rPr>
        <w:t xml:space="preserve"> que acompaña al software. Además de los términos y condiciones de cualquier licencia de tercero identificada en el archivo </w:t>
      </w:r>
      <w:proofErr w:type="spellStart"/>
      <w:r w:rsidRPr="009625D2">
        <w:rPr>
          <w:lang w:val="es-ES"/>
        </w:rPr>
        <w:t>ThirdPartyNotices</w:t>
      </w:r>
      <w:proofErr w:type="spellEnd"/>
      <w:r w:rsidRPr="009625D2">
        <w:rPr>
          <w:lang w:val="es-ES"/>
        </w:rPr>
        <w:t>, la exclusión y limitación de garantía y la exclusión de las disposiciones de los daños de este contrato se aplicarán a todo el software.</w:t>
      </w:r>
    </w:p>
    <w:p w14:paraId="71CF99CB" w14:textId="77777777" w:rsidR="00196D05" w:rsidRPr="009625D2" w:rsidRDefault="00E441CE" w:rsidP="00196D05">
      <w:pPr>
        <w:pStyle w:val="PURBreadcrumb"/>
        <w:keepNext w:val="0"/>
        <w:rPr>
          <w:color w:val="00467F"/>
          <w:lang w:val="es-ES"/>
        </w:rPr>
      </w:pPr>
      <w:hyperlink w:anchor="TOC" w:history="1">
        <w:r w:rsidR="00196D05" w:rsidRPr="009625D2">
          <w:rPr>
            <w:rStyle w:val="Hyperlink"/>
            <w:rFonts w:ascii="Arial Narrow" w:hAnsi="Arial Narrow"/>
            <w:sz w:val="16"/>
            <w:lang w:val="es-ES"/>
          </w:rPr>
          <w:t>Tabla de contenido</w:t>
        </w:r>
      </w:hyperlink>
      <w:r w:rsidR="00196D05" w:rsidRPr="009625D2">
        <w:rPr>
          <w:color w:val="00467F"/>
          <w:lang w:val="es-ES"/>
        </w:rPr>
        <w:t xml:space="preserve"> / </w:t>
      </w:r>
      <w:hyperlink w:anchor="Términos Universales" w:history="1">
        <w:r w:rsidR="00196D05" w:rsidRPr="009625D2">
          <w:rPr>
            <w:rStyle w:val="Hyperlink"/>
            <w:rFonts w:ascii="Arial Narrow" w:hAnsi="Arial Narrow"/>
            <w:sz w:val="16"/>
            <w:lang w:val="es-ES"/>
          </w:rPr>
          <w:t>Términos de licencia universales</w:t>
        </w:r>
      </w:hyperlink>
    </w:p>
    <w:p w14:paraId="5D739596" w14:textId="13A509A2" w:rsidR="009A4C7C" w:rsidRPr="003F2F10" w:rsidRDefault="009A4C7C" w:rsidP="009A4C7C">
      <w:pPr>
        <w:pStyle w:val="PURProductName"/>
        <w:rPr>
          <w:lang w:val="es-ES"/>
        </w:rPr>
      </w:pPr>
      <w:bookmarkStart w:id="420" w:name="_Toc428366815"/>
      <w:bookmarkStart w:id="421" w:name="_Toc428366907"/>
      <w:r w:rsidRPr="003F2F10">
        <w:rPr>
          <w:lang w:val="es-ES"/>
        </w:rPr>
        <w:t xml:space="preserve">Exchange Server </w:t>
      </w:r>
      <w:r w:rsidR="00932D51">
        <w:rPr>
          <w:lang w:val="es-ES"/>
        </w:rPr>
        <w:t>2016</w:t>
      </w:r>
      <w:r w:rsidRPr="003F2F10">
        <w:rPr>
          <w:lang w:val="es-ES"/>
        </w:rPr>
        <w:t>, ediciones Standard y Enterprise</w:t>
      </w:r>
      <w:bookmarkEnd w:id="404"/>
      <w:bookmarkEnd w:id="405"/>
      <w:bookmarkEnd w:id="406"/>
      <w:bookmarkEnd w:id="407"/>
      <w:bookmarkEnd w:id="408"/>
      <w:bookmarkEnd w:id="409"/>
      <w:bookmarkEnd w:id="410"/>
      <w:bookmarkEnd w:id="411"/>
      <w:bookmarkEnd w:id="412"/>
      <w:bookmarkEnd w:id="413"/>
      <w:bookmarkEnd w:id="414"/>
      <w:bookmarkEnd w:id="415"/>
      <w:bookmarkEnd w:id="416"/>
      <w:bookmarkEnd w:id="417"/>
      <w:bookmarkEnd w:id="418"/>
      <w:bookmarkEnd w:id="419"/>
      <w:bookmarkEnd w:id="420"/>
      <w:bookmarkEnd w:id="421"/>
      <w:r>
        <w:fldChar w:fldCharType="begin"/>
      </w:r>
      <w:r w:rsidRPr="003F2F10">
        <w:rPr>
          <w:lang w:val="es-ES"/>
        </w:rPr>
        <w:instrText xml:space="preserve">XE "Exchange Server </w:instrText>
      </w:r>
      <w:r w:rsidR="00932D51">
        <w:rPr>
          <w:lang w:val="es-ES"/>
        </w:rPr>
        <w:instrText>2016</w:instrText>
      </w:r>
      <w:r w:rsidRPr="003F2F10">
        <w:rPr>
          <w:lang w:val="es-ES"/>
        </w:rPr>
        <w:instrText>, ediciones Standard y Enterprise"</w:instrText>
      </w:r>
      <w:r>
        <w:fldChar w:fldCharType="end"/>
      </w:r>
    </w:p>
    <w:p w14:paraId="363E740F"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77777777" w:rsidR="009A4C7C" w:rsidRPr="00492632" w:rsidRDefault="008F7770" w:rsidP="008F7770">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56" w:type="pct"/>
            <w:gridSpan w:val="2"/>
            <w:tcBorders>
              <w:top w:val="single" w:sz="4" w:space="0" w:color="auto"/>
            </w:tcBorders>
          </w:tcPr>
          <w:p w14:paraId="6A3C6578" w14:textId="77777777" w:rsidR="009A4C7C" w:rsidRDefault="004F154D" w:rsidP="009A4C7C">
            <w:pPr>
              <w:pStyle w:val="PURLMSH"/>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No</w:t>
            </w:r>
          </w:p>
        </w:tc>
      </w:tr>
      <w:tr w:rsidR="009A4C7C" w:rsidRPr="00932D51" w14:paraId="3C09CAEC" w14:textId="77777777" w:rsidTr="00CA5725">
        <w:tc>
          <w:tcPr>
            <w:tcW w:w="2444" w:type="pct"/>
          </w:tcPr>
          <w:p w14:paraId="66F8FED1" w14:textId="5F31AF8F" w:rsidR="00F418D0" w:rsidRPr="006250BD" w:rsidRDefault="009A4C7C" w:rsidP="009A4C7C">
            <w:pPr>
              <w:pStyle w:val="PURLMSH"/>
              <w:rPr>
                <w:i/>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56" w:type="pct"/>
            <w:gridSpan w:val="2"/>
          </w:tcPr>
          <w:p w14:paraId="79548F49" w14:textId="496E9E70" w:rsidR="009A4C7C" w:rsidRPr="006250BD" w:rsidRDefault="00D73DED" w:rsidP="009A4C7C">
            <w:pPr>
              <w:pStyle w:val="PURLMSH"/>
              <w:rPr>
                <w:b/>
                <w:lang w:val="es-ES"/>
              </w:rPr>
            </w:pPr>
            <w:r w:rsidRPr="006250BD">
              <w:rPr>
                <w:lang w:val="es-ES"/>
              </w:rPr>
              <w:t xml:space="preserve">Elegible para Servicios de software en Servidores de Proveedores de Data Center: </w:t>
            </w:r>
            <w:r w:rsidRPr="006250BD">
              <w:rPr>
                <w:b/>
                <w:lang w:val="es-ES"/>
              </w:rPr>
              <w:t>Sí</w:t>
            </w:r>
          </w:p>
        </w:tc>
      </w:tr>
      <w:tr w:rsidR="009A4C7C" w:rsidRPr="00932D51" w14:paraId="35B40452" w14:textId="77777777" w:rsidTr="00CA5725">
        <w:tc>
          <w:tcPr>
            <w:tcW w:w="5000" w:type="pct"/>
            <w:gridSpan w:val="3"/>
            <w:shd w:val="clear" w:color="auto" w:fill="E5EEF7"/>
          </w:tcPr>
          <w:p w14:paraId="5EBA8CAF" w14:textId="77777777" w:rsidR="009A4C7C" w:rsidRPr="00492632" w:rsidRDefault="00F418D0" w:rsidP="00170E0B">
            <w:pPr>
              <w:pStyle w:val="PURTableHeaderBlue"/>
              <w:rPr>
                <w:lang w:val="es-ES"/>
              </w:rPr>
            </w:pPr>
            <w:r w:rsidRPr="00492632">
              <w:rPr>
                <w:lang w:val="es-ES"/>
              </w:rPr>
              <w:t>LICENCIAS DE ACCESO DE SUSCRIPTOR (SAL)</w:t>
            </w:r>
          </w:p>
        </w:tc>
      </w:tr>
      <w:tr w:rsidR="00B262C9" w:rsidRPr="003528B0" w14:paraId="254E37AF" w14:textId="77777777" w:rsidTr="003A7958">
        <w:tc>
          <w:tcPr>
            <w:tcW w:w="2534" w:type="pct"/>
            <w:gridSpan w:val="2"/>
          </w:tcPr>
          <w:p w14:paraId="56168319" w14:textId="77777777" w:rsidR="00B262C9" w:rsidRPr="00BB180A" w:rsidRDefault="00BB41EF" w:rsidP="00984DEA">
            <w:pPr>
              <w:pStyle w:val="PURBody"/>
              <w:rPr>
                <w:i/>
              </w:rPr>
            </w:pPr>
            <w:proofErr w:type="spellStart"/>
            <w:r>
              <w:t>Usted</w:t>
            </w:r>
            <w:proofErr w:type="spellEnd"/>
            <w:r>
              <w:t xml:space="preserve"> </w:t>
            </w:r>
            <w:proofErr w:type="spellStart"/>
            <w:r>
              <w:t>necesita</w:t>
            </w:r>
            <w:proofErr w:type="spellEnd"/>
          </w:p>
          <w:p w14:paraId="38B03099" w14:textId="3D6F404D" w:rsidR="00B262C9" w:rsidRDefault="00B262C9" w:rsidP="00830DCA">
            <w:pPr>
              <w:pStyle w:val="PURBullet-Indented"/>
            </w:pPr>
            <w:proofErr w:type="spellStart"/>
            <w:r>
              <w:t>Licencia</w:t>
            </w:r>
            <w:proofErr w:type="spellEnd"/>
            <w:r>
              <w:t xml:space="preserve"> SAL de Exchange Server </w:t>
            </w:r>
            <w:r w:rsidR="00932D51">
              <w:t>2016</w:t>
            </w:r>
            <w:r>
              <w:t xml:space="preserve"> Hosted Exchange Basic, </w:t>
            </w:r>
            <w:r>
              <w:rPr>
                <w:b/>
              </w:rPr>
              <w:t>o</w:t>
            </w:r>
          </w:p>
          <w:p w14:paraId="5A45213E" w14:textId="7002A981" w:rsidR="00A253BA" w:rsidRPr="00A253BA" w:rsidRDefault="00B262C9" w:rsidP="00830DCA">
            <w:pPr>
              <w:pStyle w:val="PURBullet-Indented"/>
            </w:pPr>
            <w:proofErr w:type="spellStart"/>
            <w:r>
              <w:t>Licencia</w:t>
            </w:r>
            <w:proofErr w:type="spellEnd"/>
            <w:r>
              <w:t xml:space="preserve"> SAL de Exchange Server </w:t>
            </w:r>
            <w:r w:rsidR="00932D51">
              <w:t>2016</w:t>
            </w:r>
            <w:r>
              <w:t xml:space="preserve"> Hosted Exchange </w:t>
            </w:r>
            <w:r>
              <w:lastRenderedPageBreak/>
              <w:t xml:space="preserve">Standard, </w:t>
            </w:r>
            <w:r>
              <w:rPr>
                <w:b/>
              </w:rPr>
              <w:t>o</w:t>
            </w:r>
          </w:p>
          <w:p w14:paraId="29192230" w14:textId="312DAA68" w:rsidR="00B262C9" w:rsidRPr="00A253BA" w:rsidRDefault="00B262C9" w:rsidP="00F44E81">
            <w:pPr>
              <w:pStyle w:val="PURBullet-Indented"/>
            </w:pPr>
            <w:proofErr w:type="spellStart"/>
            <w:r>
              <w:t>Licencia</w:t>
            </w:r>
            <w:proofErr w:type="spellEnd"/>
            <w:r>
              <w:t xml:space="preserve"> SAL de Exchange Server </w:t>
            </w:r>
            <w:r w:rsidR="00932D51">
              <w:t>2016</w:t>
            </w:r>
            <w:r>
              <w:t xml:space="preserve"> Hosted Exchange Standard Plus, </w:t>
            </w:r>
            <w:r>
              <w:rPr>
                <w:b/>
              </w:rPr>
              <w:t>o</w:t>
            </w:r>
          </w:p>
        </w:tc>
        <w:tc>
          <w:tcPr>
            <w:tcW w:w="2466" w:type="pct"/>
            <w:tcBorders>
              <w:bottom w:val="nil"/>
            </w:tcBorders>
          </w:tcPr>
          <w:p w14:paraId="0ECBD2A4" w14:textId="77777777" w:rsidR="00830DCA" w:rsidRDefault="00830DCA" w:rsidP="00830DCA">
            <w:pPr>
              <w:pStyle w:val="PURBody"/>
            </w:pPr>
          </w:p>
          <w:p w14:paraId="44415D09" w14:textId="3FEF2B07" w:rsidR="00B262C9" w:rsidRPr="00492632" w:rsidRDefault="00B262C9" w:rsidP="00830DCA">
            <w:pPr>
              <w:pStyle w:val="PURBullet-Indented"/>
              <w:rPr>
                <w:lang w:val="pt-BR"/>
              </w:rPr>
            </w:pPr>
            <w:r w:rsidRPr="00492632">
              <w:rPr>
                <w:lang w:val="pt-BR"/>
              </w:rPr>
              <w:t xml:space="preserve">Licencia SAL de Exchange Server </w:t>
            </w:r>
            <w:r w:rsidR="00932D51">
              <w:rPr>
                <w:lang w:val="pt-BR"/>
              </w:rPr>
              <w:t>2016</w:t>
            </w:r>
            <w:r w:rsidRPr="00492632">
              <w:rPr>
                <w:lang w:val="pt-BR"/>
              </w:rPr>
              <w:t xml:space="preserve"> Hosted Exchange Enterprise, </w:t>
            </w:r>
            <w:r w:rsidRPr="00492632">
              <w:rPr>
                <w:b/>
                <w:lang w:val="pt-BR"/>
              </w:rPr>
              <w:t>o</w:t>
            </w:r>
          </w:p>
          <w:p w14:paraId="1A9AF4B1" w14:textId="55527DD0" w:rsidR="00B262C9" w:rsidRDefault="00B262C9" w:rsidP="00830DCA">
            <w:pPr>
              <w:pStyle w:val="PURBullet-Indented"/>
            </w:pPr>
            <w:proofErr w:type="spellStart"/>
            <w:r>
              <w:t>Licencia</w:t>
            </w:r>
            <w:proofErr w:type="spellEnd"/>
            <w:r>
              <w:t xml:space="preserve"> SAL de Exchange Server </w:t>
            </w:r>
            <w:r w:rsidR="00932D51">
              <w:t>2016</w:t>
            </w:r>
            <w:r>
              <w:t xml:space="preserve"> Hosted </w:t>
            </w:r>
            <w:r>
              <w:lastRenderedPageBreak/>
              <w:t xml:space="preserve">Exchange Enterprise Plus, </w:t>
            </w:r>
            <w:r>
              <w:rPr>
                <w:b/>
              </w:rPr>
              <w:t>o</w:t>
            </w:r>
          </w:p>
          <w:p w14:paraId="45A9FCA6" w14:textId="77777777" w:rsidR="00B262C9" w:rsidRPr="000A3567" w:rsidRDefault="00B262C9" w:rsidP="00830DCA">
            <w:pPr>
              <w:pStyle w:val="PURBullet-Indented"/>
            </w:pPr>
            <w:proofErr w:type="spellStart"/>
            <w:r>
              <w:t>Licencia</w:t>
            </w:r>
            <w:proofErr w:type="spellEnd"/>
            <w:r>
              <w:t xml:space="preserve"> SAL de Productivity Suite</w:t>
            </w:r>
          </w:p>
        </w:tc>
      </w:tr>
      <w:tr w:rsidR="00BC6C4C" w:rsidRPr="003528B0" w14:paraId="47780B30" w14:textId="77777777" w:rsidTr="003A7958">
        <w:tc>
          <w:tcPr>
            <w:tcW w:w="2534" w:type="pct"/>
            <w:gridSpan w:val="2"/>
            <w:tcBorders>
              <w:top w:val="nil"/>
              <w:bottom w:val="nil"/>
            </w:tcBorders>
            <w:shd w:val="clear" w:color="auto" w:fill="E5EEF7"/>
          </w:tcPr>
          <w:p w14:paraId="44BB0413" w14:textId="77777777" w:rsidR="00BC6C4C" w:rsidRPr="00C33C5F" w:rsidRDefault="00BC6C4C" w:rsidP="00830DCA">
            <w:pPr>
              <w:pStyle w:val="PURBody"/>
              <w:spacing w:after="0"/>
            </w:pPr>
            <w:proofErr w:type="spellStart"/>
            <w:r>
              <w:rPr>
                <w:b/>
                <w:i/>
              </w:rPr>
              <w:lastRenderedPageBreak/>
              <w:t>Licencias</w:t>
            </w:r>
            <w:proofErr w:type="spellEnd"/>
            <w:r>
              <w:rPr>
                <w:b/>
                <w:i/>
              </w:rPr>
              <w:t xml:space="preserve"> SAL para SA</w:t>
            </w:r>
          </w:p>
        </w:tc>
        <w:tc>
          <w:tcPr>
            <w:tcW w:w="2466" w:type="pct"/>
            <w:tcBorders>
              <w:top w:val="nil"/>
              <w:bottom w:val="nil"/>
            </w:tcBorders>
            <w:shd w:val="clear" w:color="auto" w:fill="E5EEF7"/>
          </w:tcPr>
          <w:p w14:paraId="55981C07" w14:textId="77777777" w:rsidR="00BC6C4C" w:rsidRPr="00C33C5F" w:rsidRDefault="00BC6C4C" w:rsidP="00830DCA">
            <w:pPr>
              <w:pStyle w:val="PURBody"/>
              <w:spacing w:after="0"/>
            </w:pPr>
            <w:r>
              <w:rPr>
                <w:b/>
                <w:i/>
              </w:rPr>
              <w:t xml:space="preserve">CALs </w:t>
            </w:r>
            <w:proofErr w:type="spellStart"/>
            <w:r>
              <w:rPr>
                <w:b/>
                <w:i/>
              </w:rPr>
              <w:t>cualificadas</w:t>
            </w:r>
            <w:proofErr w:type="spellEnd"/>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830DCA">
            <w:pPr>
              <w:pStyle w:val="PURBullet-Indented"/>
            </w:pPr>
            <w:proofErr w:type="spellStart"/>
            <w:r>
              <w:t>Licencia</w:t>
            </w:r>
            <w:proofErr w:type="spellEnd"/>
            <w:r>
              <w:t xml:space="preserve"> SAL de Hosted Exchange Standard</w:t>
            </w:r>
          </w:p>
        </w:tc>
        <w:tc>
          <w:tcPr>
            <w:tcW w:w="2466" w:type="pct"/>
            <w:tcBorders>
              <w:top w:val="nil"/>
              <w:bottom w:val="single" w:sz="4" w:space="0" w:color="auto"/>
            </w:tcBorders>
          </w:tcPr>
          <w:p w14:paraId="5F63A050" w14:textId="58B17F56" w:rsidR="009A4C7C" w:rsidRPr="00A253BA" w:rsidRDefault="009A4C7C" w:rsidP="00830DCA">
            <w:pPr>
              <w:pStyle w:val="PURBullet-Indented"/>
            </w:pPr>
            <w:r>
              <w:t xml:space="preserve">CAL de Exchange Server </w:t>
            </w:r>
            <w:r w:rsidR="00932D51">
              <w:t>2016</w:t>
            </w:r>
            <w:r>
              <w:t xml:space="preserve"> Standard, </w:t>
            </w:r>
            <w:r>
              <w:rPr>
                <w:b/>
              </w:rPr>
              <w:t>o</w:t>
            </w:r>
          </w:p>
          <w:p w14:paraId="0C0A140D" w14:textId="77777777" w:rsidR="009A4C7C" w:rsidRPr="00A253BA" w:rsidRDefault="009A4C7C" w:rsidP="00830DCA">
            <w:pPr>
              <w:pStyle w:val="PURBullet-Indented"/>
            </w:pPr>
            <w:r>
              <w:t xml:space="preserve">Core CAL Suite, </w:t>
            </w:r>
            <w:r>
              <w:rPr>
                <w:b/>
              </w:rPr>
              <w:t>o</w:t>
            </w:r>
          </w:p>
          <w:p w14:paraId="79AFFB47" w14:textId="77777777" w:rsidR="009A4C7C" w:rsidRDefault="009A4C7C" w:rsidP="00830DCA">
            <w:pPr>
              <w:pStyle w:val="PURBullet-Indented"/>
            </w:pPr>
            <w:r>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830DCA">
            <w:pPr>
              <w:pStyle w:val="PURBullet-Indented"/>
            </w:pPr>
            <w:proofErr w:type="spellStart"/>
            <w:r>
              <w:t>Licencia</w:t>
            </w:r>
            <w:proofErr w:type="spellEnd"/>
            <w:r>
              <w:t xml:space="preserve"> SAL de Hosted Exchange Enterprise</w:t>
            </w:r>
          </w:p>
        </w:tc>
        <w:tc>
          <w:tcPr>
            <w:tcW w:w="2466" w:type="pct"/>
            <w:tcBorders>
              <w:top w:val="single" w:sz="4" w:space="0" w:color="auto"/>
            </w:tcBorders>
          </w:tcPr>
          <w:p w14:paraId="019AD4A6" w14:textId="33A8C209" w:rsidR="00E54106" w:rsidRDefault="00E54106" w:rsidP="00830DCA">
            <w:pPr>
              <w:pStyle w:val="PURBullet-Indented"/>
            </w:pPr>
            <w:r>
              <w:t xml:space="preserve">CAL de Exchange Server </w:t>
            </w:r>
            <w:r w:rsidR="00932D51">
              <w:t>2016</w:t>
            </w:r>
            <w:r>
              <w:t xml:space="preserve"> Standard y Enterprise CAL de Exchange Server </w:t>
            </w:r>
            <w:r w:rsidR="00932D51">
              <w:t>2016</w:t>
            </w:r>
            <w:r>
              <w:t xml:space="preserve">, </w:t>
            </w:r>
            <w:r>
              <w:rPr>
                <w:b/>
              </w:rPr>
              <w:t>o</w:t>
            </w:r>
          </w:p>
          <w:p w14:paraId="2BDC8B1E" w14:textId="6C28A96F" w:rsidR="00E54106" w:rsidRDefault="00E54106" w:rsidP="00830DCA">
            <w:pPr>
              <w:pStyle w:val="PURBullet-Indented"/>
            </w:pPr>
            <w:r>
              <w:t xml:space="preserve">Core CAL Suite y Enterprise CAL de Exchange Server </w:t>
            </w:r>
            <w:r w:rsidR="00932D51">
              <w:t>2016</w:t>
            </w:r>
            <w:r>
              <w:t xml:space="preserve">, </w:t>
            </w:r>
            <w:r>
              <w:rPr>
                <w:b/>
              </w:rPr>
              <w:t>o</w:t>
            </w:r>
          </w:p>
          <w:p w14:paraId="46D1DB2F" w14:textId="77777777" w:rsidR="00E54106" w:rsidRDefault="00E54106" w:rsidP="00830DCA">
            <w:pPr>
              <w:pStyle w:val="PURBullet-Indented"/>
            </w:pPr>
            <w:r>
              <w:t>Enterprise CAL Suite</w:t>
            </w:r>
          </w:p>
        </w:tc>
      </w:tr>
    </w:tbl>
    <w:p w14:paraId="5640BC59" w14:textId="77777777" w:rsidR="009A4C7C" w:rsidRDefault="009A4C7C" w:rsidP="0085206E">
      <w:pPr>
        <w:pStyle w:val="PURADDITIONALTERMSHEADERMB"/>
      </w:pPr>
      <w:proofErr w:type="spellStart"/>
      <w:r>
        <w:t>Términos</w:t>
      </w:r>
      <w:proofErr w:type="spellEnd"/>
      <w:r>
        <w:t xml:space="preserve"> </w:t>
      </w:r>
      <w:proofErr w:type="spellStart"/>
      <w:r>
        <w:t>Adicionales</w:t>
      </w:r>
      <w:proofErr w:type="spellEnd"/>
      <w:r>
        <w:t>:</w:t>
      </w:r>
    </w:p>
    <w:p w14:paraId="0C86920E" w14:textId="77777777" w:rsidR="009A4C7C" w:rsidRPr="006250BD" w:rsidRDefault="009A4C7C" w:rsidP="00381D2E">
      <w:pPr>
        <w:pStyle w:val="PURBody-Indented"/>
        <w:rPr>
          <w:lang w:val="es-ES"/>
        </w:rPr>
      </w:pPr>
      <w:r w:rsidRPr="006250BD">
        <w:rPr>
          <w:lang w:val="es-ES"/>
        </w:rPr>
        <w:t xml:space="preserve">No necesita licencias SAL para ningún usuario o dispositivo que acceda a las instancias del software de servidor si ser autenticado de forma directa o indirecta por Active </w:t>
      </w:r>
      <w:proofErr w:type="spellStart"/>
      <w:r w:rsidRPr="006250BD">
        <w:rPr>
          <w:lang w:val="es-ES"/>
        </w:rPr>
        <w:t>Directory</w:t>
      </w:r>
      <w:proofErr w:type="spellEnd"/>
      <w:r w:rsidRPr="006250BD">
        <w:rPr>
          <w:lang w:val="es-ES"/>
        </w:rPr>
        <w:t>.</w:t>
      </w:r>
    </w:p>
    <w:p w14:paraId="219DCFE5" w14:textId="77777777" w:rsidR="009A4C7C" w:rsidRPr="006250BD" w:rsidRDefault="009A4C7C" w:rsidP="00381D2E">
      <w:pPr>
        <w:pStyle w:val="PURBlueStrong"/>
        <w:rPr>
          <w:lang w:val="es-ES"/>
        </w:rPr>
      </w:pPr>
      <w:r w:rsidRPr="006250BD">
        <w:rPr>
          <w:lang w:val="es-ES"/>
        </w:rPr>
        <w:t>Requisitos de licencias SAL para usuario</w:t>
      </w:r>
    </w:p>
    <w:p w14:paraId="3E3D4F7F" w14:textId="392CB39B" w:rsidR="009A4C7C" w:rsidRPr="00492632" w:rsidRDefault="009A4C7C" w:rsidP="00381D2E">
      <w:pPr>
        <w:pStyle w:val="PURBody-Indented"/>
        <w:rPr>
          <w:lang w:val="es-ES"/>
        </w:rPr>
      </w:pPr>
      <w:r w:rsidRPr="006250BD">
        <w:rPr>
          <w:lang w:val="es-ES"/>
        </w:rPr>
        <w:t xml:space="preserve">Las licencias SAL de Exchange Server </w:t>
      </w:r>
      <w:r w:rsidR="00932D51">
        <w:rPr>
          <w:lang w:val="es-ES"/>
        </w:rPr>
        <w:t>2016</w:t>
      </w:r>
      <w:r w:rsidRPr="006250BD">
        <w:rPr>
          <w:lang w:val="es-ES"/>
        </w:rPr>
        <w:t xml:space="preserve"> Hosted Exchange (edición Basic), Exchange Server </w:t>
      </w:r>
      <w:r w:rsidR="00932D51">
        <w:rPr>
          <w:lang w:val="es-ES"/>
        </w:rPr>
        <w:t>2016</w:t>
      </w:r>
      <w:r w:rsidRPr="006250BD">
        <w:rPr>
          <w:lang w:val="es-ES"/>
        </w:rPr>
        <w:t xml:space="preserve"> Hosted Exchange (edición Standard), Exchange Server </w:t>
      </w:r>
      <w:r w:rsidR="00932D51">
        <w:rPr>
          <w:lang w:val="es-ES"/>
        </w:rPr>
        <w:t>2016</w:t>
      </w:r>
      <w:r w:rsidRPr="006250BD">
        <w:rPr>
          <w:lang w:val="es-ES"/>
        </w:rPr>
        <w:t xml:space="preserve"> Hosted Exchange (edición Standard Plus), Exchange Server </w:t>
      </w:r>
      <w:r w:rsidR="00932D51">
        <w:rPr>
          <w:lang w:val="es-ES"/>
        </w:rPr>
        <w:t>2016</w:t>
      </w:r>
      <w:r w:rsidRPr="006250BD">
        <w:rPr>
          <w:lang w:val="es-ES"/>
        </w:rPr>
        <w:t xml:space="preserve"> Hosted Exchange (edición Enterprise), Exchange Server </w:t>
      </w:r>
      <w:r w:rsidR="00932D51">
        <w:rPr>
          <w:lang w:val="es-ES"/>
        </w:rPr>
        <w:t>2016</w:t>
      </w:r>
      <w:r w:rsidRPr="006250BD">
        <w:rPr>
          <w:lang w:val="es-ES"/>
        </w:rPr>
        <w:t xml:space="preserve"> Hosted Exchange (edición Enterprise Plus) y de </w:t>
      </w:r>
      <w:proofErr w:type="spellStart"/>
      <w:r w:rsidRPr="006250BD">
        <w:rPr>
          <w:lang w:val="es-ES"/>
        </w:rPr>
        <w:t>Productivity</w:t>
      </w:r>
      <w:proofErr w:type="spellEnd"/>
      <w:r w:rsidRPr="006250BD">
        <w:rPr>
          <w:lang w:val="es-ES"/>
        </w:rPr>
        <w:t xml:space="preserve"> Suite incluyen el uso de Outlook Web Access. </w:t>
      </w:r>
      <w:r w:rsidRPr="00492632">
        <w:rPr>
          <w:lang w:val="es-ES"/>
        </w:rPr>
        <w:t>Necesita una licencia SAL para cada usuario.</w:t>
      </w:r>
    </w:p>
    <w:p w14:paraId="511F83AB" w14:textId="02F30FFD" w:rsidR="009A4C7C" w:rsidRPr="00492632" w:rsidRDefault="009A4C7C" w:rsidP="009A4C7C">
      <w:pPr>
        <w:pStyle w:val="PURBlueStrong"/>
        <w:rPr>
          <w:lang w:val="es-ES"/>
        </w:rPr>
      </w:pPr>
      <w:r w:rsidRPr="00492632">
        <w:rPr>
          <w:lang w:val="es-ES"/>
        </w:rPr>
        <w:t xml:space="preserve">Limitaciones de uso de licencia SAL de Exchange Server </w:t>
      </w:r>
      <w:r w:rsidR="00932D51">
        <w:rPr>
          <w:lang w:val="es-ES"/>
        </w:rPr>
        <w:t>2016</w:t>
      </w:r>
      <w:r w:rsidRPr="00492632">
        <w:rPr>
          <w:lang w:val="es-ES"/>
        </w:rPr>
        <w:t xml:space="preserve"> Hosted Exchange, edición Basic</w:t>
      </w:r>
    </w:p>
    <w:p w14:paraId="410B0A5E" w14:textId="41B905BF" w:rsidR="009A4C7C" w:rsidRPr="00492632" w:rsidRDefault="009A4C7C" w:rsidP="009A4C7C">
      <w:pPr>
        <w:pStyle w:val="PURBody-Indented"/>
        <w:rPr>
          <w:lang w:val="es-ES"/>
        </w:rPr>
      </w:pPr>
      <w:r w:rsidRPr="00492632">
        <w:rPr>
          <w:lang w:val="es-ES"/>
        </w:rPr>
        <w:t xml:space="preserve">Cada usuario para el que obtenga una licencia SAL de Exchange Server </w:t>
      </w:r>
      <w:r w:rsidR="00932D51">
        <w:rPr>
          <w:lang w:val="es-ES"/>
        </w:rPr>
        <w:t>2016</w:t>
      </w:r>
      <w:r w:rsidRPr="00492632">
        <w:rPr>
          <w:lang w:val="es-ES"/>
        </w:rPr>
        <w:t xml:space="preserve"> Hosted Exchange, edición Basic podrá utilizar las siguientes características del software de servidor:</w:t>
      </w:r>
    </w:p>
    <w:p w14:paraId="5F998A6B" w14:textId="77777777" w:rsidR="009A4C7C" w:rsidRPr="006250BD" w:rsidRDefault="009A4C7C" w:rsidP="002C6201">
      <w:pPr>
        <w:pStyle w:val="PURBullet-Indented"/>
        <w:rPr>
          <w:lang w:val="es-ES"/>
        </w:rPr>
      </w:pPr>
      <w:r w:rsidRPr="006250BD">
        <w:rPr>
          <w:lang w:val="es-ES"/>
        </w:rPr>
        <w:t>Características de Outlook Web Access que habiliten las características descritas en esta licencia SAL.</w:t>
      </w:r>
    </w:p>
    <w:p w14:paraId="5AAF199C" w14:textId="6463F8A2" w:rsidR="00F44E81" w:rsidRDefault="00F44E81" w:rsidP="00F44E81">
      <w:pPr>
        <w:pStyle w:val="PURBullet-Indented"/>
      </w:pPr>
      <w:r>
        <w:t>E-Discovery;</w:t>
      </w:r>
    </w:p>
    <w:p w14:paraId="40061FF8" w14:textId="721E4A00" w:rsidR="00B45EFB" w:rsidRPr="006250BD" w:rsidRDefault="00B45EFB" w:rsidP="00B45EFB">
      <w:pPr>
        <w:pStyle w:val="PURBullet-Indented"/>
        <w:rPr>
          <w:lang w:val="es-ES"/>
        </w:rPr>
      </w:pPr>
      <w:r w:rsidRPr="006250BD">
        <w:rPr>
          <w:lang w:val="es-ES"/>
        </w:rPr>
        <w:t xml:space="preserve">Software contra correo electrónico no deseado para Exchange </w:t>
      </w:r>
      <w:r w:rsidR="00932D51">
        <w:rPr>
          <w:lang w:val="es-ES"/>
        </w:rPr>
        <w:t>2016</w:t>
      </w:r>
      <w:r w:rsidRPr="006250BD">
        <w:rPr>
          <w:lang w:val="es-ES"/>
        </w:rPr>
        <w:t>.</w:t>
      </w:r>
    </w:p>
    <w:p w14:paraId="1F99A537" w14:textId="460545A9" w:rsidR="00F44E81" w:rsidRPr="00E53E5B" w:rsidRDefault="00F44E81" w:rsidP="00B45EFB">
      <w:pPr>
        <w:pStyle w:val="PURBullet-Indented"/>
      </w:pPr>
      <w:proofErr w:type="spellStart"/>
      <w:r>
        <w:t>Búsqueda</w:t>
      </w:r>
      <w:proofErr w:type="spellEnd"/>
      <w:r>
        <w:t xml:space="preserve"> entre </w:t>
      </w:r>
      <w:proofErr w:type="spellStart"/>
      <w:r>
        <w:t>varios</w:t>
      </w:r>
      <w:proofErr w:type="spellEnd"/>
      <w:r>
        <w:t xml:space="preserve"> </w:t>
      </w:r>
      <w:proofErr w:type="spellStart"/>
      <w:r>
        <w:t>buzones</w:t>
      </w:r>
      <w:proofErr w:type="spellEnd"/>
      <w:r>
        <w:t>;</w:t>
      </w:r>
    </w:p>
    <w:p w14:paraId="206015A5" w14:textId="358A8FA9" w:rsidR="009A4C7C" w:rsidRPr="00492632" w:rsidRDefault="009A4C7C" w:rsidP="002C6201">
      <w:pPr>
        <w:pStyle w:val="PURBullet-Indented"/>
        <w:rPr>
          <w:lang w:val="es-ES"/>
        </w:rPr>
      </w:pPr>
      <w:r w:rsidRPr="00492632">
        <w:rPr>
          <w:lang w:val="es-ES"/>
        </w:rPr>
        <w:t xml:space="preserve">Acceso a carpetas personales y mensajería a través de los protocolos descritos en esta licencia SAL. </w:t>
      </w:r>
    </w:p>
    <w:p w14:paraId="212B2E90" w14:textId="77777777" w:rsidR="009A4C7C" w:rsidRPr="00492632" w:rsidRDefault="009A4C7C" w:rsidP="002C6201">
      <w:pPr>
        <w:pStyle w:val="PURBullet-Indented"/>
        <w:rPr>
          <w:lang w:val="es-ES"/>
        </w:rPr>
      </w:pPr>
      <w:r w:rsidRPr="00492632">
        <w:rPr>
          <w:lang w:val="es-ES"/>
        </w:rPr>
        <w:t>Protocolo de correo de Internet (Protocolo simple de transferencia de correo [SMTP]), Protocolo de oficina de correos [POP] Protocolo de acceso a mensajes de Internet [IMAP]) y acceso a Explorador web a través de cualquier cliente.</w:t>
      </w:r>
    </w:p>
    <w:p w14:paraId="10A61911" w14:textId="77777777" w:rsidR="009A4C7C" w:rsidRPr="00492632" w:rsidRDefault="009A4C7C" w:rsidP="002C6201">
      <w:pPr>
        <w:pStyle w:val="PURBullet-Indented"/>
        <w:rPr>
          <w:lang w:val="es-ES"/>
        </w:rPr>
      </w:pPr>
      <w:r w:rsidRPr="00492632">
        <w:rPr>
          <w:lang w:val="es-ES"/>
        </w:rPr>
        <w:t xml:space="preserve">Carpetas personales de correo (no compartidas con otros usuarios). </w:t>
      </w:r>
    </w:p>
    <w:p w14:paraId="4F1C50FB" w14:textId="77777777" w:rsidR="009A4C7C" w:rsidRPr="00492632" w:rsidRDefault="009A4C7C" w:rsidP="002C6201">
      <w:pPr>
        <w:pStyle w:val="PURBullet-Indented"/>
        <w:rPr>
          <w:lang w:val="es-ES"/>
        </w:rPr>
      </w:pPr>
      <w:r w:rsidRPr="00492632">
        <w:rPr>
          <w:lang w:val="es-ES"/>
        </w:rPr>
        <w:t>Lista de direcciones personal (no compartida con otros usuarios).</w:t>
      </w:r>
    </w:p>
    <w:p w14:paraId="0C5B82AE" w14:textId="77777777" w:rsidR="009A4C7C" w:rsidRPr="00492632" w:rsidRDefault="009A4C7C" w:rsidP="002C6201">
      <w:pPr>
        <w:pStyle w:val="PURBullet-Indented"/>
        <w:rPr>
          <w:lang w:val="es-ES"/>
        </w:rPr>
      </w:pPr>
      <w:r w:rsidRPr="00492632">
        <w:rPr>
          <w:lang w:val="es-ES"/>
        </w:rPr>
        <w:t>Calendario personal (no compartido con otros usuarios).</w:t>
      </w:r>
    </w:p>
    <w:p w14:paraId="2DB10A5B" w14:textId="77777777" w:rsidR="009A4C7C" w:rsidRPr="00492632" w:rsidRDefault="009A4C7C" w:rsidP="002C6201">
      <w:pPr>
        <w:pStyle w:val="PURBullet-Indented"/>
        <w:rPr>
          <w:lang w:val="es-ES"/>
        </w:rPr>
      </w:pPr>
      <w:r w:rsidRPr="00492632">
        <w:rPr>
          <w:lang w:val="es-ES"/>
        </w:rPr>
        <w:t>Tareas personales (no compartidas con otros usuarios).</w:t>
      </w:r>
    </w:p>
    <w:p w14:paraId="7BE700EC" w14:textId="4398990D" w:rsidR="009A4C7C" w:rsidRPr="00492632" w:rsidRDefault="009A4C7C" w:rsidP="002C6201">
      <w:pPr>
        <w:pStyle w:val="PURBullet-Indented"/>
        <w:rPr>
          <w:lang w:val="es-ES"/>
        </w:rPr>
      </w:pPr>
      <w:r w:rsidRPr="00492632">
        <w:rPr>
          <w:lang w:val="es-ES"/>
        </w:rPr>
        <w:t>Admite un dominio de segundo nivel único para cada usuario u organización usuaria (el usuario obtiene el derecho a utilizar ‘</w:t>
      </w:r>
      <w:hyperlink r:id="rId154" w:history="1">
        <w:r w:rsidRPr="00492632">
          <w:rPr>
            <w:lang w:val="es-ES"/>
          </w:rPr>
          <w:t>joe@smith.com</w:t>
        </w:r>
      </w:hyperlink>
      <w:r w:rsidRPr="00492632">
        <w:rPr>
          <w:lang w:val="es-ES"/>
        </w:rPr>
        <w:t>’ o ‘joesmith@company1.com’ en vez de ‘joe@servicesprovider.com’). Se admiten sufijos múltiples (“.</w:t>
      </w:r>
      <w:proofErr w:type="spellStart"/>
      <w:r w:rsidRPr="00492632">
        <w:rPr>
          <w:lang w:val="es-ES"/>
        </w:rPr>
        <w:t>com</w:t>
      </w:r>
      <w:proofErr w:type="spellEnd"/>
      <w:r w:rsidRPr="00492632">
        <w:rPr>
          <w:lang w:val="es-ES"/>
        </w:rPr>
        <w:t>”, “.net”, “.</w:t>
      </w:r>
      <w:proofErr w:type="spellStart"/>
      <w:r w:rsidRPr="00492632">
        <w:rPr>
          <w:lang w:val="es-ES"/>
        </w:rPr>
        <w:t>org</w:t>
      </w:r>
      <w:proofErr w:type="spellEnd"/>
      <w:r w:rsidRPr="00492632">
        <w:rPr>
          <w:lang w:val="es-ES"/>
        </w:rPr>
        <w:t>”, etc.) (por ejemplo, “jose@perez.com”, “jose@perez.net”, “</w:t>
      </w:r>
      <w:proofErr w:type="spellStart"/>
      <w:r w:rsidRPr="00492632">
        <w:rPr>
          <w:lang w:val="es-ES"/>
        </w:rPr>
        <w:t>jose@perez.de</w:t>
      </w:r>
      <w:proofErr w:type="spellEnd"/>
      <w:r w:rsidRPr="00492632">
        <w:rPr>
          <w:lang w:val="es-ES"/>
        </w:rPr>
        <w:t>”, etc.) y</w:t>
      </w:r>
    </w:p>
    <w:p w14:paraId="681B62F4" w14:textId="77777777" w:rsidR="009A4C7C" w:rsidRPr="00492632" w:rsidRDefault="009A4C7C" w:rsidP="002C6201">
      <w:pPr>
        <w:pStyle w:val="PURBullet-Indented"/>
        <w:rPr>
          <w:lang w:val="es-ES"/>
        </w:rPr>
      </w:pPr>
      <w:r w:rsidRPr="00492632">
        <w:rPr>
          <w:lang w:val="es-ES"/>
        </w:rPr>
        <w:t>Lista global de direcciones: lista de direcciones de todos los usuarios incluidos en un dominio personalizado o incluidos en todo el dominio del proveedor de servicios.</w:t>
      </w:r>
    </w:p>
    <w:p w14:paraId="7DB02957" w14:textId="084EE131" w:rsidR="009A4C7C" w:rsidRPr="00492632" w:rsidRDefault="009A4C7C" w:rsidP="009A4C7C">
      <w:pPr>
        <w:pStyle w:val="PURBlueStrong"/>
        <w:rPr>
          <w:lang w:val="es-ES"/>
        </w:rPr>
      </w:pPr>
      <w:r w:rsidRPr="00492632">
        <w:rPr>
          <w:lang w:val="es-ES"/>
        </w:rPr>
        <w:t xml:space="preserve">Limitaciones de uso para Licencia SAL de Exchange Server </w:t>
      </w:r>
      <w:r w:rsidR="00932D51">
        <w:rPr>
          <w:lang w:val="es-ES"/>
        </w:rPr>
        <w:t>2016</w:t>
      </w:r>
      <w:r w:rsidRPr="00492632">
        <w:rPr>
          <w:lang w:val="es-ES"/>
        </w:rPr>
        <w:t xml:space="preserve"> Hosted Exchange Standard, Licencia SAL de Exchange Server </w:t>
      </w:r>
      <w:r w:rsidR="00932D51">
        <w:rPr>
          <w:lang w:val="es-ES"/>
        </w:rPr>
        <w:t>2016</w:t>
      </w:r>
      <w:r w:rsidRPr="00492632">
        <w:rPr>
          <w:lang w:val="es-ES"/>
        </w:rPr>
        <w:t xml:space="preserve"> Hosted Exchange Standard Plus y Licencia SAL de </w:t>
      </w:r>
      <w:proofErr w:type="spellStart"/>
      <w:r w:rsidRPr="00492632">
        <w:rPr>
          <w:lang w:val="es-ES"/>
        </w:rPr>
        <w:t>Productivity</w:t>
      </w:r>
      <w:proofErr w:type="spellEnd"/>
      <w:r w:rsidRPr="00492632">
        <w:rPr>
          <w:lang w:val="es-ES"/>
        </w:rPr>
        <w:t xml:space="preserve"> Suite</w:t>
      </w:r>
    </w:p>
    <w:p w14:paraId="6A2EF4BA" w14:textId="0C5AB9FA" w:rsidR="009A4C7C" w:rsidRPr="00492632" w:rsidRDefault="009A4C7C" w:rsidP="009A4C7C">
      <w:pPr>
        <w:pStyle w:val="PURBody-Indented"/>
        <w:rPr>
          <w:lang w:val="es-ES"/>
        </w:rPr>
      </w:pPr>
      <w:r w:rsidRPr="00492632">
        <w:rPr>
          <w:lang w:val="es-ES"/>
        </w:rPr>
        <w:t xml:space="preserve">Cada usuario para el que obtenga una licencia SAL de Exchange Server </w:t>
      </w:r>
      <w:r w:rsidR="00932D51">
        <w:rPr>
          <w:lang w:val="es-ES"/>
        </w:rPr>
        <w:t>2016</w:t>
      </w:r>
      <w:r w:rsidRPr="00492632">
        <w:rPr>
          <w:lang w:val="es-ES"/>
        </w:rPr>
        <w:t xml:space="preserve"> Hosted Exchange Standard, de Exchange Server </w:t>
      </w:r>
      <w:r w:rsidR="00932D51">
        <w:rPr>
          <w:lang w:val="es-ES"/>
        </w:rPr>
        <w:t>2016</w:t>
      </w:r>
      <w:r w:rsidRPr="00492632">
        <w:rPr>
          <w:lang w:val="es-ES"/>
        </w:rPr>
        <w:t xml:space="preserve"> Hosted Exchange Standard Plus o de </w:t>
      </w:r>
      <w:proofErr w:type="spellStart"/>
      <w:r w:rsidRPr="00492632">
        <w:rPr>
          <w:lang w:val="es-ES"/>
        </w:rPr>
        <w:t>Productivity</w:t>
      </w:r>
      <w:proofErr w:type="spellEnd"/>
      <w:r w:rsidRPr="00492632">
        <w:rPr>
          <w:lang w:val="es-ES"/>
        </w:rPr>
        <w:t xml:space="preserve"> Suite podrá utilizar las siguientes características del software de servidor:</w:t>
      </w:r>
    </w:p>
    <w:p w14:paraId="266F62CE" w14:textId="0F9D62AC" w:rsidR="009A4C7C" w:rsidRPr="006250BD" w:rsidRDefault="009A4C7C" w:rsidP="002C6201">
      <w:pPr>
        <w:pStyle w:val="PURBullet-Indented"/>
        <w:rPr>
          <w:lang w:val="es-ES"/>
        </w:rPr>
      </w:pPr>
      <w:r w:rsidRPr="006250BD">
        <w:rPr>
          <w:lang w:val="es-ES"/>
        </w:rPr>
        <w:t xml:space="preserve">Características de la licencia SAL de Exchange Server </w:t>
      </w:r>
      <w:r w:rsidR="00932D51">
        <w:rPr>
          <w:lang w:val="es-ES"/>
        </w:rPr>
        <w:t>2016</w:t>
      </w:r>
      <w:r w:rsidRPr="006250BD">
        <w:rPr>
          <w:lang w:val="es-ES"/>
        </w:rPr>
        <w:t xml:space="preserve"> Hosted Exchange Basic antes descritas.</w:t>
      </w:r>
    </w:p>
    <w:p w14:paraId="1A2E4D82" w14:textId="77777777" w:rsidR="00706057" w:rsidRPr="00492632" w:rsidRDefault="00706057" w:rsidP="002C6201">
      <w:pPr>
        <w:pStyle w:val="PURBullet-Indented"/>
        <w:rPr>
          <w:lang w:val="es-ES"/>
        </w:rPr>
      </w:pPr>
      <w:r w:rsidRPr="00492632">
        <w:rPr>
          <w:lang w:val="es-ES"/>
        </w:rPr>
        <w:t>Admite dominios de segundo nivel múltiple para cada usuario u organización usuaria;</w:t>
      </w:r>
    </w:p>
    <w:p w14:paraId="7D603171" w14:textId="77777777" w:rsidR="009A4C7C" w:rsidRPr="006250BD" w:rsidRDefault="009A4C7C" w:rsidP="002C6201">
      <w:pPr>
        <w:pStyle w:val="PURBullet-Indented"/>
        <w:rPr>
          <w:lang w:val="es-ES"/>
        </w:rPr>
      </w:pPr>
      <w:r w:rsidRPr="006250BD">
        <w:rPr>
          <w:lang w:val="es-ES"/>
        </w:rPr>
        <w:t>Características de Outlook Web Access que habiliten las características descritas en esta licencia SAL.</w:t>
      </w:r>
    </w:p>
    <w:p w14:paraId="6E55A53F" w14:textId="77777777" w:rsidR="009A4C7C" w:rsidRPr="00492632" w:rsidRDefault="009A4C7C" w:rsidP="002C6201">
      <w:pPr>
        <w:pStyle w:val="PURBullet-Indented"/>
        <w:rPr>
          <w:lang w:val="es-ES"/>
        </w:rPr>
      </w:pPr>
      <w:r w:rsidRPr="00492632">
        <w:rPr>
          <w:lang w:val="es-ES"/>
        </w:rPr>
        <w:t>Protocolo de red de la Interfaz de programación de aplicaciones de mensajería (MAPI),</w:t>
      </w:r>
    </w:p>
    <w:p w14:paraId="66B162FC" w14:textId="77777777" w:rsidR="009A4C7C" w:rsidRPr="00E53E5B" w:rsidRDefault="009A4C7C" w:rsidP="002C6201">
      <w:pPr>
        <w:pStyle w:val="PURBullet-Indented"/>
      </w:pPr>
      <w:proofErr w:type="spellStart"/>
      <w:r>
        <w:t>Carpetas</w:t>
      </w:r>
      <w:proofErr w:type="spellEnd"/>
      <w:r>
        <w:t xml:space="preserve"> </w:t>
      </w:r>
      <w:proofErr w:type="spellStart"/>
      <w:r>
        <w:t>compartidas</w:t>
      </w:r>
      <w:proofErr w:type="spellEnd"/>
      <w:r>
        <w:t>.</w:t>
      </w:r>
    </w:p>
    <w:p w14:paraId="3E2F5C8D" w14:textId="77777777" w:rsidR="009A4C7C" w:rsidRPr="00E53E5B" w:rsidRDefault="009A4C7C" w:rsidP="002C6201">
      <w:pPr>
        <w:pStyle w:val="PURBullet-Indented"/>
      </w:pPr>
      <w:proofErr w:type="spellStart"/>
      <w:r>
        <w:t>Carpetas</w:t>
      </w:r>
      <w:proofErr w:type="spellEnd"/>
      <w:r>
        <w:t xml:space="preserve"> </w:t>
      </w:r>
      <w:proofErr w:type="spellStart"/>
      <w:r>
        <w:t>públicas</w:t>
      </w:r>
      <w:proofErr w:type="spellEnd"/>
      <w:r>
        <w:t>.</w:t>
      </w:r>
    </w:p>
    <w:p w14:paraId="39FE627E" w14:textId="77777777" w:rsidR="009A4C7C" w:rsidRDefault="009A4C7C" w:rsidP="002C6201">
      <w:pPr>
        <w:pStyle w:val="PURBullet-Indented"/>
      </w:pPr>
      <w:proofErr w:type="spellStart"/>
      <w:r>
        <w:lastRenderedPageBreak/>
        <w:t>Lista</w:t>
      </w:r>
      <w:proofErr w:type="spellEnd"/>
      <w:r>
        <w:t xml:space="preserve"> de </w:t>
      </w:r>
      <w:proofErr w:type="spellStart"/>
      <w:r>
        <w:t>direcciones</w:t>
      </w:r>
      <w:proofErr w:type="spellEnd"/>
      <w:r>
        <w:t xml:space="preserve"> </w:t>
      </w:r>
      <w:proofErr w:type="spellStart"/>
      <w:r>
        <w:t>compartida</w:t>
      </w:r>
      <w:proofErr w:type="spellEnd"/>
      <w:r>
        <w:t xml:space="preserve">. </w:t>
      </w:r>
    </w:p>
    <w:p w14:paraId="6F154A5F" w14:textId="77777777" w:rsidR="009A4C7C" w:rsidRPr="00E53E5B" w:rsidRDefault="009A4C7C" w:rsidP="002C6201">
      <w:pPr>
        <w:pStyle w:val="PURBullet-Indented"/>
      </w:pPr>
      <w:proofErr w:type="spellStart"/>
      <w:r>
        <w:t>Contactos</w:t>
      </w:r>
      <w:proofErr w:type="spellEnd"/>
      <w:r>
        <w:t xml:space="preserve"> </w:t>
      </w:r>
      <w:proofErr w:type="spellStart"/>
      <w:r>
        <w:t>compartidos</w:t>
      </w:r>
      <w:proofErr w:type="spellEnd"/>
      <w:r>
        <w:t>.</w:t>
      </w:r>
    </w:p>
    <w:p w14:paraId="1ED30D1C" w14:textId="77777777" w:rsidR="009A4C7C" w:rsidRPr="00E53E5B" w:rsidRDefault="009A4C7C" w:rsidP="002C6201">
      <w:pPr>
        <w:pStyle w:val="PURBullet-Indented"/>
      </w:pPr>
      <w:proofErr w:type="spellStart"/>
      <w:r>
        <w:t>Tareas</w:t>
      </w:r>
      <w:proofErr w:type="spellEnd"/>
      <w:r>
        <w:t xml:space="preserve"> </w:t>
      </w:r>
      <w:proofErr w:type="spellStart"/>
      <w:r>
        <w:t>compartidas</w:t>
      </w:r>
      <w:proofErr w:type="spellEnd"/>
      <w:r>
        <w:t>.</w:t>
      </w:r>
    </w:p>
    <w:p w14:paraId="21AAA28C" w14:textId="77777777" w:rsidR="009A4C7C" w:rsidRPr="00E53E5B" w:rsidRDefault="009A4C7C" w:rsidP="005E2B07">
      <w:pPr>
        <w:pStyle w:val="PURBullet-Indented"/>
      </w:pPr>
      <w:proofErr w:type="spellStart"/>
      <w:r>
        <w:t>Calendario</w:t>
      </w:r>
      <w:proofErr w:type="spellEnd"/>
      <w:r>
        <w:t xml:space="preserve"> </w:t>
      </w:r>
      <w:proofErr w:type="spellStart"/>
      <w:r>
        <w:t>compartido</w:t>
      </w:r>
      <w:proofErr w:type="spellEnd"/>
      <w:r>
        <w:t>.</w:t>
      </w:r>
    </w:p>
    <w:p w14:paraId="2A2A9141" w14:textId="77777777" w:rsidR="009A4C7C" w:rsidRPr="00492632" w:rsidRDefault="009A4C7C" w:rsidP="005E2B07">
      <w:pPr>
        <w:pStyle w:val="PURBullet-Indented"/>
        <w:rPr>
          <w:lang w:val="es-ES"/>
        </w:rPr>
      </w:pPr>
      <w:r w:rsidRPr="00492632">
        <w:rPr>
          <w:lang w:val="es-ES"/>
        </w:rPr>
        <w:t>Agenda de grupo, que permite ver las horas libres y ocupadas de los demás.</w:t>
      </w:r>
    </w:p>
    <w:p w14:paraId="3E132D86" w14:textId="1436EED4" w:rsidR="009A4C7C" w:rsidRPr="00492632" w:rsidRDefault="009A4C7C" w:rsidP="005E2B07">
      <w:pPr>
        <w:pStyle w:val="PURBullet-Indented"/>
        <w:rPr>
          <w:lang w:val="es-ES"/>
        </w:rPr>
      </w:pPr>
      <w:r w:rsidRPr="00492632">
        <w:rPr>
          <w:lang w:val="es-ES"/>
        </w:rPr>
        <w:t>Notificación a móviles: Para recibir notificaciones de eventos del software de servidor a través de dispositivos móviles.</w:t>
      </w:r>
    </w:p>
    <w:p w14:paraId="00C64F64" w14:textId="77777777" w:rsidR="009A4C7C" w:rsidRPr="00492632" w:rsidRDefault="009A4C7C" w:rsidP="005E2B07">
      <w:pPr>
        <w:pStyle w:val="PURBullet-Indented"/>
        <w:rPr>
          <w:lang w:val="es-ES"/>
        </w:rPr>
      </w:pPr>
      <w:r w:rsidRPr="00492632">
        <w:rPr>
          <w:lang w:val="es-ES"/>
        </w:rPr>
        <w:t>Exploración desde móviles: Para acceder a la bandeja de entrada, calendario, libreta de direcciones, lista global de direcciones y las tareas del software de servidor a través de dispositivos móviles.</w:t>
      </w:r>
    </w:p>
    <w:p w14:paraId="52E05D69" w14:textId="77777777" w:rsidR="009A4C7C" w:rsidRPr="00492632" w:rsidRDefault="009A4C7C" w:rsidP="005E2B07">
      <w:pPr>
        <w:pStyle w:val="PURBullet-Indented"/>
        <w:rPr>
          <w:lang w:val="es-ES"/>
        </w:rPr>
      </w:pPr>
      <w:r w:rsidRPr="00492632">
        <w:rPr>
          <w:lang w:val="es-ES"/>
        </w:rPr>
        <w:t>Sincronización con móviles: Para sincronizar dispositivos móviles en redes inalámbricas con la bandeja de entrada, calendario, libreta de direcciones y tareas del software de servidor.</w:t>
      </w:r>
    </w:p>
    <w:p w14:paraId="27AA9224" w14:textId="0F1ED794" w:rsidR="00DD75C4" w:rsidRPr="00E53E5B" w:rsidRDefault="00DD75C4" w:rsidP="005E2B07">
      <w:pPr>
        <w:pStyle w:val="PURBullet-Indented"/>
      </w:pPr>
      <w:proofErr w:type="spellStart"/>
      <w:r>
        <w:t>Mensajería</w:t>
      </w:r>
      <w:proofErr w:type="spellEnd"/>
      <w:r>
        <w:t xml:space="preserve"> </w:t>
      </w:r>
      <w:proofErr w:type="spellStart"/>
      <w:r>
        <w:t>unificada</w:t>
      </w:r>
      <w:proofErr w:type="spellEnd"/>
    </w:p>
    <w:p w14:paraId="046C53D3" w14:textId="3FD418A0" w:rsidR="009A4C7C" w:rsidRPr="006250BD" w:rsidRDefault="009A4C7C" w:rsidP="009A4C7C">
      <w:pPr>
        <w:pStyle w:val="PURBlueStrong"/>
        <w:rPr>
          <w:lang w:val="es-ES"/>
        </w:rPr>
      </w:pPr>
      <w:r w:rsidRPr="006250BD">
        <w:rPr>
          <w:lang w:val="es-ES"/>
        </w:rPr>
        <w:t xml:space="preserve">Limitaciones de uso para Licencia SAL de Exchange Server </w:t>
      </w:r>
      <w:r w:rsidR="00932D51">
        <w:rPr>
          <w:lang w:val="es-ES"/>
        </w:rPr>
        <w:t>2016</w:t>
      </w:r>
      <w:r w:rsidRPr="006250BD">
        <w:rPr>
          <w:lang w:val="es-ES"/>
        </w:rPr>
        <w:t xml:space="preserve"> Hosted Exchange Enterprise y Licencia SAL de Exchange Server </w:t>
      </w:r>
      <w:r w:rsidR="00932D51">
        <w:rPr>
          <w:lang w:val="es-ES"/>
        </w:rPr>
        <w:t>2016</w:t>
      </w:r>
      <w:r w:rsidRPr="006250BD">
        <w:rPr>
          <w:lang w:val="es-ES"/>
        </w:rPr>
        <w:t xml:space="preserve"> Hosted Exchange Enterprise Plus</w:t>
      </w:r>
    </w:p>
    <w:p w14:paraId="4AD879F4" w14:textId="0AEC8B5A" w:rsidR="009A4C7C" w:rsidRPr="00492632" w:rsidRDefault="009A4C7C" w:rsidP="009A4C7C">
      <w:pPr>
        <w:pStyle w:val="PURBody-Indented"/>
        <w:rPr>
          <w:b/>
          <w:bCs/>
          <w:lang w:val="es-ES"/>
        </w:rPr>
      </w:pPr>
      <w:r w:rsidRPr="00492632">
        <w:rPr>
          <w:lang w:val="es-ES"/>
        </w:rPr>
        <w:t xml:space="preserve">Cada usuario para el que obtenga una licencia SAL de Exchange Server </w:t>
      </w:r>
      <w:r w:rsidR="00932D51">
        <w:rPr>
          <w:lang w:val="es-ES"/>
        </w:rPr>
        <w:t>2016</w:t>
      </w:r>
      <w:r w:rsidRPr="00492632">
        <w:rPr>
          <w:lang w:val="es-ES"/>
        </w:rPr>
        <w:t xml:space="preserve"> Hosted Exchange Enterprise y de Exchange Server </w:t>
      </w:r>
      <w:r w:rsidR="00932D51">
        <w:rPr>
          <w:lang w:val="es-ES"/>
        </w:rPr>
        <w:t>2016</w:t>
      </w:r>
      <w:r w:rsidRPr="00492632">
        <w:rPr>
          <w:lang w:val="es-ES"/>
        </w:rPr>
        <w:t xml:space="preserve"> Hosted Exchange Enterprise Plus podrá utilizar las siguientes características del software de servidor:</w:t>
      </w:r>
    </w:p>
    <w:p w14:paraId="6DCB573C" w14:textId="2FAAC128" w:rsidR="009A4C7C" w:rsidRPr="006250BD" w:rsidRDefault="009A4C7C" w:rsidP="005E2B07">
      <w:pPr>
        <w:pStyle w:val="PURBullet-Indented"/>
        <w:rPr>
          <w:lang w:val="es-ES"/>
        </w:rPr>
      </w:pPr>
      <w:r w:rsidRPr="006250BD">
        <w:rPr>
          <w:lang w:val="es-ES"/>
        </w:rPr>
        <w:t xml:space="preserve">Características de la licencia SAL de Exchange Server </w:t>
      </w:r>
      <w:r w:rsidR="00932D51">
        <w:rPr>
          <w:lang w:val="es-ES"/>
        </w:rPr>
        <w:t>2016</w:t>
      </w:r>
      <w:r w:rsidRPr="006250BD">
        <w:rPr>
          <w:lang w:val="es-ES"/>
        </w:rPr>
        <w:t xml:space="preserve"> Hosted Exchange Standard, según lo descrito anteriormente.</w:t>
      </w:r>
    </w:p>
    <w:p w14:paraId="7183D379" w14:textId="77777777" w:rsidR="009A4C7C" w:rsidRDefault="009A4C7C" w:rsidP="005E2B07">
      <w:pPr>
        <w:pStyle w:val="PURBullet-Indented"/>
      </w:pPr>
      <w:proofErr w:type="spellStart"/>
      <w:r>
        <w:t>Administración</w:t>
      </w:r>
      <w:proofErr w:type="spellEnd"/>
      <w:r>
        <w:t xml:space="preserve"> de </w:t>
      </w:r>
      <w:proofErr w:type="spellStart"/>
      <w:r>
        <w:t>cumplimiento</w:t>
      </w:r>
      <w:proofErr w:type="spellEnd"/>
      <w:r>
        <w:t>.</w:t>
      </w:r>
    </w:p>
    <w:p w14:paraId="43A20653" w14:textId="2B33ECB7" w:rsidR="00F44E81" w:rsidRPr="00492632" w:rsidRDefault="00F44E81" w:rsidP="005E2B07">
      <w:pPr>
        <w:pStyle w:val="PURBullet-Indented"/>
        <w:rPr>
          <w:lang w:val="es-ES"/>
        </w:rPr>
      </w:pPr>
      <w:r w:rsidRPr="00492632">
        <w:rPr>
          <w:lang w:val="es-ES"/>
        </w:rPr>
        <w:t>Prevención de pérdida de datos; y</w:t>
      </w:r>
    </w:p>
    <w:p w14:paraId="751A7C4A" w14:textId="412C7E3C" w:rsidR="00F44E81" w:rsidRPr="00492632" w:rsidRDefault="00F44E81" w:rsidP="005E2B07">
      <w:pPr>
        <w:pStyle w:val="PURBullet-Indented"/>
        <w:rPr>
          <w:lang w:val="es-ES"/>
        </w:rPr>
      </w:pPr>
      <w:r w:rsidRPr="00492632">
        <w:rPr>
          <w:lang w:val="es-ES"/>
        </w:rPr>
        <w:t xml:space="preserve">In-Place </w:t>
      </w:r>
      <w:proofErr w:type="spellStart"/>
      <w:r w:rsidRPr="00492632">
        <w:rPr>
          <w:lang w:val="es-ES"/>
        </w:rPr>
        <w:t>Holds</w:t>
      </w:r>
      <w:proofErr w:type="spellEnd"/>
      <w:r w:rsidRPr="00492632">
        <w:rPr>
          <w:lang w:val="es-ES"/>
        </w:rPr>
        <w:t xml:space="preserve"> (indefinidos, basados en consultas y basados en el tiempo)</w:t>
      </w:r>
    </w:p>
    <w:p w14:paraId="5DCEC711" w14:textId="6378999A" w:rsidR="0028224D" w:rsidRPr="006B04DA" w:rsidRDefault="0028224D" w:rsidP="005E2B07">
      <w:pPr>
        <w:pStyle w:val="PURBullet-Indented"/>
      </w:pPr>
      <w:r>
        <w:t>In-Place Archive</w:t>
      </w:r>
    </w:p>
    <w:p w14:paraId="54780A1A" w14:textId="44C0DD9E" w:rsidR="009A4C7C" w:rsidRDefault="009A4C7C" w:rsidP="00BE0BE6">
      <w:pPr>
        <w:pStyle w:val="PURBlueStrong"/>
      </w:pPr>
      <w:r>
        <w:t xml:space="preserve">Outlook Mac </w:t>
      </w:r>
      <w:r w:rsidR="00BE0BE6">
        <w:t xml:space="preserve">2016 </w:t>
      </w:r>
      <w:r>
        <w:t xml:space="preserve">y Outlook </w:t>
      </w:r>
      <w:r w:rsidR="00932D51">
        <w:t>2016</w:t>
      </w:r>
    </w:p>
    <w:p w14:paraId="1C285D8A" w14:textId="262C3820" w:rsidR="00C30E7B" w:rsidRPr="00492632" w:rsidRDefault="00C30E7B" w:rsidP="00BE0BE6">
      <w:pPr>
        <w:pStyle w:val="PURBody-Indented"/>
        <w:rPr>
          <w:bCs/>
          <w:i/>
          <w:lang w:val="es-ES"/>
        </w:rPr>
      </w:pPr>
      <w:r w:rsidRPr="00492632">
        <w:rPr>
          <w:lang w:val="es-ES"/>
        </w:rPr>
        <w:t xml:space="preserve">Además de las limitaciones antes descritas, los siguientes términos adicionales se aplicarán a las licencias SAL de Exchange Server </w:t>
      </w:r>
      <w:r w:rsidR="00932D51">
        <w:rPr>
          <w:lang w:val="es-ES"/>
        </w:rPr>
        <w:t>2016</w:t>
      </w:r>
      <w:r w:rsidRPr="00492632">
        <w:rPr>
          <w:lang w:val="es-ES"/>
        </w:rPr>
        <w:t xml:space="preserve"> Hosted Exchange Enterprise Plus y Standard Plus: Puede crear y ejecutar una instancia del software cliente Outlook Mac </w:t>
      </w:r>
      <w:r w:rsidR="00BE0BE6" w:rsidRPr="00492632">
        <w:rPr>
          <w:lang w:val="es-ES"/>
        </w:rPr>
        <w:t>201</w:t>
      </w:r>
      <w:r w:rsidR="00BE0BE6">
        <w:rPr>
          <w:lang w:val="es-ES"/>
        </w:rPr>
        <w:t>6</w:t>
      </w:r>
      <w:r w:rsidR="00BE0BE6" w:rsidRPr="00492632">
        <w:rPr>
          <w:lang w:val="es-ES"/>
        </w:rPr>
        <w:t xml:space="preserve"> </w:t>
      </w:r>
      <w:r w:rsidRPr="00492632">
        <w:rPr>
          <w:lang w:val="es-ES"/>
        </w:rPr>
        <w:t xml:space="preserve">u Outlook </w:t>
      </w:r>
      <w:r w:rsidR="00932D51">
        <w:rPr>
          <w:lang w:val="es-ES"/>
        </w:rPr>
        <w:t>2016</w:t>
      </w:r>
      <w:r w:rsidRPr="00492632">
        <w:rPr>
          <w:lang w:val="es-ES"/>
        </w:rPr>
        <w:t xml:space="preserve"> en un entorno de sistema operativo (OSE) virtual o físico en un dispositivo único utilizado por cualquier usuario para el que adquiera una licencia SAL de usuario.</w:t>
      </w:r>
    </w:p>
    <w:p w14:paraId="539945A8" w14:textId="36C256C6" w:rsidR="009A4C7C" w:rsidRPr="00492632" w:rsidRDefault="00E441CE" w:rsidP="00E16769">
      <w:pPr>
        <w:pStyle w:val="PURBreadcrumb"/>
        <w:keepNext w:val="0"/>
        <w:spacing w:before="0" w:after="120" w:line="200" w:lineRule="exact"/>
        <w:ind w:left="547"/>
        <w:contextualSpacing/>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62F42EDF" w14:textId="5F45645F" w:rsidR="00BE0BE6" w:rsidRPr="00492632" w:rsidRDefault="00BE0BE6" w:rsidP="00BE0BE6">
      <w:pPr>
        <w:pStyle w:val="PURProductName"/>
        <w:spacing w:before="200"/>
        <w:rPr>
          <w:lang w:val="es-ES"/>
        </w:rPr>
      </w:pPr>
      <w:bookmarkStart w:id="422" w:name="_Toc428366816"/>
      <w:bookmarkStart w:id="423" w:name="_Toc428366908"/>
      <w:bookmarkStart w:id="424" w:name="_Toc299519119"/>
      <w:bookmarkStart w:id="425" w:name="_Toc299531551"/>
      <w:bookmarkStart w:id="426" w:name="_Toc299531875"/>
      <w:bookmarkStart w:id="427" w:name="_Toc299957158"/>
      <w:bookmarkStart w:id="428" w:name="_Toc346536860"/>
      <w:bookmarkStart w:id="429" w:name="_Toc346895311"/>
      <w:bookmarkStart w:id="430" w:name="_Toc339280324"/>
      <w:bookmarkStart w:id="431" w:name="_Toc339280467"/>
      <w:bookmarkStart w:id="432" w:name="_Toc363552796"/>
      <w:bookmarkStart w:id="433" w:name="_Toc363552859"/>
      <w:bookmarkStart w:id="434" w:name="_Toc378682158"/>
      <w:bookmarkStart w:id="435" w:name="_Toc378682260"/>
      <w:bookmarkStart w:id="436" w:name="_Toc371268272"/>
      <w:bookmarkStart w:id="437" w:name="_Toc371268338"/>
      <w:bookmarkStart w:id="438" w:name="_Toc379278476"/>
      <w:bookmarkStart w:id="439" w:name="_Toc379278538"/>
      <w:r w:rsidRPr="00B45792">
        <w:rPr>
          <w:lang w:val="es-ES"/>
        </w:rPr>
        <w:t xml:space="preserve">Funcionalidad de Microsoft </w:t>
      </w:r>
      <w:proofErr w:type="spellStart"/>
      <w:r w:rsidRPr="00B45792">
        <w:rPr>
          <w:lang w:val="es-ES"/>
        </w:rPr>
        <w:t>Identity</w:t>
      </w:r>
      <w:proofErr w:type="spellEnd"/>
      <w:r w:rsidRPr="00B45792">
        <w:rPr>
          <w:lang w:val="es-ES"/>
        </w:rPr>
        <w:t xml:space="preserve"> Manager 2016</w:t>
      </w:r>
      <w:bookmarkEnd w:id="422"/>
      <w:bookmarkEnd w:id="423"/>
      <w:r>
        <w:fldChar w:fldCharType="begin"/>
      </w:r>
      <w:r w:rsidRPr="00492632">
        <w:rPr>
          <w:lang w:val="es-ES"/>
        </w:rPr>
        <w:instrText>XE "</w:instrText>
      </w:r>
      <w:r w:rsidRPr="00B45792">
        <w:rPr>
          <w:lang w:val="es-ES"/>
        </w:rPr>
        <w:instrText>Funcionalidad de Microsoft Identity Manager 2016</w:instrText>
      </w:r>
      <w:r w:rsidRPr="00492632">
        <w:rPr>
          <w:lang w:val="es-ES"/>
        </w:rPr>
        <w:instrText>"</w:instrText>
      </w:r>
      <w:r>
        <w:fldChar w:fldCharType="end"/>
      </w:r>
    </w:p>
    <w:p w14:paraId="0ED66C4B" w14:textId="77777777" w:rsidR="00BE0BE6" w:rsidRPr="00B45792" w:rsidRDefault="00BE0BE6" w:rsidP="00BE0BE6">
      <w:pPr>
        <w:pStyle w:val="PURLicenseTerm"/>
        <w:rPr>
          <w:lang w:val="es-ES"/>
        </w:rPr>
      </w:pPr>
      <w:r w:rsidRPr="00B4579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BE0BE6" w:rsidRPr="00B45792" w14:paraId="7788899F" w14:textId="77777777" w:rsidTr="00932D51">
        <w:tc>
          <w:tcPr>
            <w:tcW w:w="2477" w:type="pct"/>
          </w:tcPr>
          <w:p w14:paraId="53052587" w14:textId="77777777" w:rsidR="00BE0BE6" w:rsidRPr="00B45792" w:rsidRDefault="00BE0BE6" w:rsidP="00932D51">
            <w:pPr>
              <w:pStyle w:val="PURLMSH"/>
              <w:rPr>
                <w:lang w:val="es-ES"/>
              </w:rPr>
            </w:pPr>
            <w:r w:rsidRPr="00B45792">
              <w:rPr>
                <w:lang w:val="es-ES"/>
              </w:rPr>
              <w:t xml:space="preserve">Sección aplicable de Términos Generales de SAL: </w:t>
            </w:r>
            <w:hyperlink w:anchor="SALTerms_Server" w:history="1">
              <w:r w:rsidRPr="00B45792">
                <w:rPr>
                  <w:rStyle w:val="Hyperlink"/>
                  <w:lang w:val="es-ES"/>
                </w:rPr>
                <w:t>Software de Servidor</w:t>
              </w:r>
            </w:hyperlink>
          </w:p>
        </w:tc>
        <w:tc>
          <w:tcPr>
            <w:tcW w:w="2523" w:type="pct"/>
          </w:tcPr>
          <w:p w14:paraId="077D934C" w14:textId="77777777" w:rsidR="00BE0BE6" w:rsidRPr="00B45792" w:rsidRDefault="00BE0BE6" w:rsidP="00932D51">
            <w:pPr>
              <w:pStyle w:val="PURLMSH"/>
            </w:pPr>
            <w:proofErr w:type="spellStart"/>
            <w:r w:rsidRPr="00B45792">
              <w:t>Ver</w:t>
            </w:r>
            <w:proofErr w:type="spellEnd"/>
            <w:r w:rsidRPr="00B45792">
              <w:t xml:space="preserve"> </w:t>
            </w:r>
            <w:proofErr w:type="spellStart"/>
            <w:r w:rsidRPr="00B45792">
              <w:t>Notificación</w:t>
            </w:r>
            <w:proofErr w:type="spellEnd"/>
            <w:r w:rsidRPr="00B45792">
              <w:t xml:space="preserve"> </w:t>
            </w:r>
            <w:proofErr w:type="spellStart"/>
            <w:r w:rsidRPr="00B45792">
              <w:t>Aplicable</w:t>
            </w:r>
            <w:proofErr w:type="spellEnd"/>
            <w:r w:rsidRPr="00B45792">
              <w:t xml:space="preserve">: </w:t>
            </w:r>
            <w:r w:rsidRPr="00B45792">
              <w:rPr>
                <w:b/>
              </w:rPr>
              <w:t>No</w:t>
            </w:r>
          </w:p>
        </w:tc>
      </w:tr>
      <w:tr w:rsidR="00BE0BE6" w:rsidRPr="00932D51" w14:paraId="3E632142" w14:textId="77777777" w:rsidTr="00932D51">
        <w:tc>
          <w:tcPr>
            <w:tcW w:w="2477" w:type="pct"/>
          </w:tcPr>
          <w:p w14:paraId="4C148FBF" w14:textId="77777777" w:rsidR="00BE0BE6" w:rsidRPr="00B45792" w:rsidRDefault="00BE0BE6" w:rsidP="00932D51">
            <w:pPr>
              <w:pStyle w:val="PURLMSH"/>
              <w:rPr>
                <w:lang w:val="es-ES"/>
              </w:rPr>
            </w:pPr>
            <w:r w:rsidRPr="00B45792">
              <w:rPr>
                <w:lang w:val="es-ES"/>
              </w:rPr>
              <w:t xml:space="preserve">Software Adicional/Cliente: </w:t>
            </w:r>
            <w:r w:rsidRPr="00B45792">
              <w:rPr>
                <w:b/>
                <w:lang w:val="es-ES"/>
              </w:rPr>
              <w:t>Si</w:t>
            </w:r>
            <w:r w:rsidRPr="00B45792">
              <w:rPr>
                <w:lang w:val="es-ES"/>
              </w:rPr>
              <w:t xml:space="preserve"> </w:t>
            </w:r>
            <w:r w:rsidRPr="00B45792">
              <w:rPr>
                <w:i/>
                <w:lang w:val="es-ES"/>
              </w:rPr>
              <w:t xml:space="preserve">(ver </w:t>
            </w:r>
            <w:hyperlink w:anchor="Anexo1" w:history="1">
              <w:r w:rsidRPr="00B45792">
                <w:rPr>
                  <w:rStyle w:val="Hyperlink"/>
                  <w:i/>
                  <w:lang w:val="es-ES"/>
                </w:rPr>
                <w:t>Anexo 1</w:t>
              </w:r>
            </w:hyperlink>
            <w:r w:rsidRPr="00B45792">
              <w:rPr>
                <w:i/>
                <w:lang w:val="es-ES"/>
              </w:rPr>
              <w:t>)</w:t>
            </w:r>
          </w:p>
        </w:tc>
        <w:tc>
          <w:tcPr>
            <w:tcW w:w="2523" w:type="pct"/>
          </w:tcPr>
          <w:p w14:paraId="4BDB7D4F" w14:textId="77777777" w:rsidR="00BE0BE6" w:rsidRPr="00B45792" w:rsidRDefault="00BE0BE6" w:rsidP="00932D51">
            <w:pPr>
              <w:pStyle w:val="PURLMSH"/>
              <w:rPr>
                <w:lang w:val="es-ES"/>
              </w:rPr>
            </w:pPr>
            <w:r w:rsidRPr="00B45792">
              <w:rPr>
                <w:lang w:val="es-ES"/>
              </w:rPr>
              <w:t xml:space="preserve">Elegible para Servicios de software en Servidores de Proveedores de Data Center: </w:t>
            </w:r>
            <w:r w:rsidRPr="00B45792">
              <w:rPr>
                <w:b/>
                <w:lang w:val="es-ES"/>
              </w:rPr>
              <w:t>Sí</w:t>
            </w:r>
          </w:p>
        </w:tc>
      </w:tr>
      <w:tr w:rsidR="00BE0BE6" w:rsidRPr="00932D51" w14:paraId="19C916F7" w14:textId="77777777" w:rsidTr="00932D51">
        <w:tc>
          <w:tcPr>
            <w:tcW w:w="5000" w:type="pct"/>
            <w:gridSpan w:val="2"/>
            <w:shd w:val="clear" w:color="auto" w:fill="E5EEF7"/>
            <w:vAlign w:val="center"/>
          </w:tcPr>
          <w:p w14:paraId="7BFFA77B" w14:textId="77777777" w:rsidR="00BE0BE6" w:rsidRPr="00B45792" w:rsidRDefault="00BE0BE6" w:rsidP="00932D51">
            <w:pPr>
              <w:pStyle w:val="PURTableHeaderWhite"/>
              <w:spacing w:after="0" w:line="240" w:lineRule="auto"/>
              <w:rPr>
                <w:i w:val="0"/>
                <w:color w:val="404040" w:themeColor="text1" w:themeTint="BF"/>
                <w:lang w:val="es-ES"/>
              </w:rPr>
            </w:pPr>
            <w:r w:rsidRPr="00B45792">
              <w:rPr>
                <w:i w:val="0"/>
                <w:color w:val="404040" w:themeColor="text1" w:themeTint="BF"/>
                <w:lang w:val="es-ES"/>
              </w:rPr>
              <w:t>LICENCIAS DE ACCESO DE SUSCRIPTOR (SAL)</w:t>
            </w:r>
          </w:p>
        </w:tc>
      </w:tr>
      <w:tr w:rsidR="00BE0BE6" w:rsidRPr="00932D51" w14:paraId="6CCCDD20" w14:textId="77777777" w:rsidTr="00932D51">
        <w:tc>
          <w:tcPr>
            <w:tcW w:w="5000" w:type="pct"/>
            <w:gridSpan w:val="2"/>
            <w:shd w:val="clear" w:color="auto" w:fill="auto"/>
          </w:tcPr>
          <w:p w14:paraId="5282D02E" w14:textId="77777777" w:rsidR="00BE0BE6" w:rsidRPr="00B45792" w:rsidRDefault="00BE0BE6" w:rsidP="00932D51">
            <w:pPr>
              <w:pStyle w:val="PURBody"/>
              <w:rPr>
                <w:i/>
              </w:rPr>
            </w:pPr>
            <w:proofErr w:type="spellStart"/>
            <w:r w:rsidRPr="00B45792">
              <w:rPr>
                <w:b/>
              </w:rPr>
              <w:t>Usted</w:t>
            </w:r>
            <w:proofErr w:type="spellEnd"/>
            <w:r w:rsidRPr="00B45792">
              <w:rPr>
                <w:b/>
              </w:rPr>
              <w:t xml:space="preserve"> </w:t>
            </w:r>
            <w:proofErr w:type="spellStart"/>
            <w:r w:rsidRPr="00B45792">
              <w:rPr>
                <w:b/>
              </w:rPr>
              <w:t>necesita</w:t>
            </w:r>
            <w:proofErr w:type="spellEnd"/>
          </w:p>
          <w:p w14:paraId="7F79555D" w14:textId="77777777" w:rsidR="00BE0BE6" w:rsidRPr="00B45792" w:rsidRDefault="00BE0BE6" w:rsidP="00932D51">
            <w:pPr>
              <w:pStyle w:val="PURBullet-Indented"/>
              <w:rPr>
                <w:lang w:val="es-ES"/>
              </w:rPr>
            </w:pPr>
            <w:r w:rsidRPr="00B45792">
              <w:rPr>
                <w:lang w:val="es-ES"/>
              </w:rPr>
              <w:t xml:space="preserve">SAL de funcionalidad de Microsoft </w:t>
            </w:r>
            <w:proofErr w:type="spellStart"/>
            <w:r w:rsidRPr="00B45792">
              <w:rPr>
                <w:lang w:val="es-ES"/>
              </w:rPr>
              <w:t>Identity</w:t>
            </w:r>
            <w:proofErr w:type="spellEnd"/>
            <w:r w:rsidRPr="00B45792">
              <w:rPr>
                <w:lang w:val="es-ES"/>
              </w:rPr>
              <w:t xml:space="preserve"> Manager 2016</w:t>
            </w:r>
          </w:p>
        </w:tc>
      </w:tr>
    </w:tbl>
    <w:p w14:paraId="0A4BF6B6" w14:textId="77777777" w:rsidR="00BE0BE6" w:rsidRPr="00B45792" w:rsidRDefault="00BE0BE6" w:rsidP="00BE0BE6">
      <w:pPr>
        <w:pStyle w:val="PURADDITIONALTERMSHEADERMB"/>
        <w:rPr>
          <w:lang w:val="es-ES"/>
        </w:rPr>
      </w:pPr>
      <w:r w:rsidRPr="00B45792">
        <w:rPr>
          <w:lang w:val="es-ES"/>
        </w:rPr>
        <w:t>Términos Adicionales:</w:t>
      </w:r>
    </w:p>
    <w:p w14:paraId="1F444EC1" w14:textId="77777777" w:rsidR="00BE0BE6" w:rsidRPr="00B45792" w:rsidRDefault="00BE0BE6" w:rsidP="00BE0BE6">
      <w:pPr>
        <w:pStyle w:val="PURBlueStrong-Indented"/>
        <w:rPr>
          <w:lang w:val="es-ES"/>
        </w:rPr>
      </w:pPr>
      <w:r w:rsidRPr="00B45792">
        <w:rPr>
          <w:lang w:val="es-ES"/>
        </w:rPr>
        <w:t>Solo derechos de acceso</w:t>
      </w:r>
    </w:p>
    <w:p w14:paraId="1A8E0327" w14:textId="77777777" w:rsidR="00BE0BE6" w:rsidRPr="00B45792" w:rsidRDefault="00BE0BE6" w:rsidP="00932D51">
      <w:pPr>
        <w:pStyle w:val="PURBlueStrong-Indented"/>
        <w:spacing w:after="120" w:line="240" w:lineRule="auto"/>
        <w:ind w:left="274"/>
        <w:rPr>
          <w:smallCaps w:val="0"/>
          <w:color w:val="404040" w:themeColor="text1" w:themeTint="BF"/>
          <w:spacing w:val="0"/>
          <w:lang w:val="es-ES"/>
        </w:rPr>
      </w:pPr>
      <w:r w:rsidRPr="00B45792">
        <w:rPr>
          <w:smallCaps w:val="0"/>
          <w:color w:val="404040" w:themeColor="text1" w:themeTint="BF"/>
          <w:spacing w:val="0"/>
          <w:lang w:val="es-ES"/>
        </w:rPr>
        <w:t xml:space="preserve">Se requieren SAL, como se describe posteriormente en los términos de licencia de Windows Server descritos en la sección de modelo de licencias por procesador y en los términos de licencia de Cloud </w:t>
      </w:r>
      <w:proofErr w:type="spellStart"/>
      <w:r w:rsidRPr="00B45792">
        <w:rPr>
          <w:smallCaps w:val="0"/>
          <w:color w:val="404040" w:themeColor="text1" w:themeTint="BF"/>
          <w:spacing w:val="0"/>
          <w:lang w:val="es-ES"/>
        </w:rPr>
        <w:t>Platform</w:t>
      </w:r>
      <w:proofErr w:type="spellEnd"/>
      <w:r w:rsidRPr="00B45792">
        <w:rPr>
          <w:smallCaps w:val="0"/>
          <w:color w:val="404040" w:themeColor="text1" w:themeTint="BF"/>
          <w:spacing w:val="0"/>
          <w:lang w:val="es-ES"/>
        </w:rPr>
        <w:t xml:space="preserve"> </w:t>
      </w:r>
      <w:proofErr w:type="spellStart"/>
      <w:r w:rsidRPr="00B45792">
        <w:rPr>
          <w:smallCaps w:val="0"/>
          <w:color w:val="404040" w:themeColor="text1" w:themeTint="BF"/>
          <w:spacing w:val="0"/>
          <w:lang w:val="es-ES"/>
        </w:rPr>
        <w:t>Guest</w:t>
      </w:r>
      <w:proofErr w:type="spellEnd"/>
      <w:r w:rsidRPr="00B45792">
        <w:rPr>
          <w:smallCaps w:val="0"/>
          <w:color w:val="404040" w:themeColor="text1" w:themeTint="BF"/>
          <w:spacing w:val="0"/>
          <w:lang w:val="es-ES"/>
        </w:rPr>
        <w:t xml:space="preserve"> descritos en la sección de modelo de licencias por Host/Invitado, para cada usuario que se autoriza para tener acceso directa o indirectamente a la funcionalidad de Microsoft </w:t>
      </w:r>
      <w:proofErr w:type="spellStart"/>
      <w:r w:rsidRPr="00B45792">
        <w:rPr>
          <w:smallCaps w:val="0"/>
          <w:color w:val="404040" w:themeColor="text1" w:themeTint="BF"/>
          <w:spacing w:val="0"/>
          <w:lang w:val="es-ES"/>
        </w:rPr>
        <w:t>Identity</w:t>
      </w:r>
      <w:proofErr w:type="spellEnd"/>
      <w:r w:rsidRPr="00B45792">
        <w:rPr>
          <w:smallCaps w:val="0"/>
          <w:color w:val="404040" w:themeColor="text1" w:themeTint="BF"/>
          <w:spacing w:val="0"/>
          <w:lang w:val="es-ES"/>
        </w:rPr>
        <w:t xml:space="preserve"> Manager 2016.</w:t>
      </w:r>
    </w:p>
    <w:p w14:paraId="551BBC1E" w14:textId="77777777" w:rsidR="00BE0BE6" w:rsidRPr="00B45792" w:rsidRDefault="00BE0BE6" w:rsidP="00BE0BE6">
      <w:pPr>
        <w:pStyle w:val="PURBlueStrong-Indented"/>
        <w:rPr>
          <w:rFonts w:cs="Arial"/>
          <w:lang w:val="es-ES"/>
        </w:rPr>
      </w:pPr>
      <w:r w:rsidRPr="00B45792">
        <w:rPr>
          <w:lang w:val="es-ES"/>
        </w:rPr>
        <w:t>Administración de Certificados e Identidades</w:t>
      </w:r>
    </w:p>
    <w:p w14:paraId="240CB9A5" w14:textId="77777777" w:rsidR="00BE0BE6" w:rsidRPr="00B45792" w:rsidRDefault="00BE0BE6" w:rsidP="00BE0BE6">
      <w:pPr>
        <w:pStyle w:val="PURBody-Indented"/>
        <w:rPr>
          <w:rFonts w:ascii="Times New Roman" w:hAnsi="Times New Roman" w:cs="Times New Roman"/>
          <w:lang w:val="es-ES"/>
        </w:rPr>
      </w:pPr>
      <w:r w:rsidRPr="00B45792">
        <w:rPr>
          <w:lang w:val="es-ES"/>
        </w:rPr>
        <w:t>También se requiere una SAL para cualquier persona para la que el software emite o administra información sobre identidades.</w:t>
      </w:r>
    </w:p>
    <w:p w14:paraId="173AB441" w14:textId="77777777" w:rsidR="00BE0BE6" w:rsidRPr="00B45792" w:rsidRDefault="00BE0BE6" w:rsidP="00BE0BE6">
      <w:pPr>
        <w:pStyle w:val="PURBlueStrong-Indented"/>
        <w:rPr>
          <w:lang w:val="es-ES"/>
        </w:rPr>
      </w:pPr>
      <w:r w:rsidRPr="00B45792">
        <w:rPr>
          <w:lang w:val="es-ES"/>
        </w:rPr>
        <w:t>Uso solo del Servicio de Sincronización</w:t>
      </w:r>
    </w:p>
    <w:p w14:paraId="4221D5C3" w14:textId="77777777" w:rsidR="00BE0BE6" w:rsidRPr="00B45792" w:rsidRDefault="00BE0BE6" w:rsidP="00BE0BE6">
      <w:pPr>
        <w:pStyle w:val="PURBody-Indented"/>
        <w:rPr>
          <w:rFonts w:ascii="Times New Roman" w:hAnsi="Times New Roman" w:cs="Times New Roman"/>
          <w:lang w:val="es-ES"/>
        </w:rPr>
      </w:pPr>
      <w:r w:rsidRPr="00B45792">
        <w:rPr>
          <w:lang w:val="es-ES"/>
        </w:rPr>
        <w:t xml:space="preserve">Si solo se utilizan los servicios de sincronización de Microsoft </w:t>
      </w:r>
      <w:proofErr w:type="spellStart"/>
      <w:r w:rsidRPr="00B45792">
        <w:rPr>
          <w:lang w:val="es-ES"/>
        </w:rPr>
        <w:t>Identity</w:t>
      </w:r>
      <w:proofErr w:type="spellEnd"/>
      <w:r w:rsidRPr="00B45792">
        <w:rPr>
          <w:lang w:val="es-ES"/>
        </w:rPr>
        <w:t xml:space="preserve"> Manager, no se requieren SAL.</w:t>
      </w:r>
    </w:p>
    <w:bookmarkEnd w:id="424"/>
    <w:bookmarkEnd w:id="425"/>
    <w:bookmarkEnd w:id="426"/>
    <w:bookmarkEnd w:id="427"/>
    <w:bookmarkEnd w:id="428"/>
    <w:bookmarkEnd w:id="429"/>
    <w:bookmarkEnd w:id="430"/>
    <w:bookmarkEnd w:id="431"/>
    <w:bookmarkEnd w:id="432"/>
    <w:bookmarkEnd w:id="433"/>
    <w:bookmarkEnd w:id="434"/>
    <w:bookmarkEnd w:id="435"/>
    <w:bookmarkEnd w:id="436"/>
    <w:bookmarkEnd w:id="437"/>
    <w:bookmarkEnd w:id="438"/>
    <w:bookmarkEnd w:id="439"/>
    <w:p w14:paraId="52D2E1A3" w14:textId="69C7A13F" w:rsidR="006746CA" w:rsidRPr="00492632" w:rsidRDefault="009B6693" w:rsidP="00804A06">
      <w:pPr>
        <w:pStyle w:val="PURBreadcrumb"/>
        <w:keepNext w:val="0"/>
        <w:rPr>
          <w:rFonts w:ascii="Arial Narrow" w:hAnsi="Arial Narrow"/>
          <w:sz w:val="16"/>
          <w:lang w:val="es-ES"/>
        </w:rPr>
      </w:pPr>
      <w:r>
        <w:fldChar w:fldCharType="begin"/>
      </w:r>
      <w:r w:rsidRPr="009B6693">
        <w:rPr>
          <w:lang w:val="es-ES"/>
        </w:rPr>
        <w:instrText xml:space="preserve"> HYPERLINK \l "TOC" </w:instrText>
      </w:r>
      <w:r>
        <w:fldChar w:fldCharType="separate"/>
      </w:r>
      <w:r w:rsidR="004F2495" w:rsidRPr="00492632">
        <w:rPr>
          <w:rStyle w:val="Hyperlink"/>
          <w:rFonts w:ascii="Arial Narrow" w:hAnsi="Arial Narrow"/>
          <w:sz w:val="16"/>
          <w:lang w:val="es-ES"/>
        </w:rPr>
        <w:t>Tabla de Contenidos</w:t>
      </w:r>
      <w:r>
        <w:rPr>
          <w:rStyle w:val="Hyperlink"/>
          <w:rFonts w:ascii="Arial Narrow" w:hAnsi="Arial Narrow"/>
          <w:sz w:val="16"/>
          <w:lang w:val="es-ES"/>
        </w:rPr>
        <w:fldChar w:fldCharType="end"/>
      </w:r>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D168ED3" w14:textId="77777777" w:rsidR="009A4C7C" w:rsidRPr="003F2F10" w:rsidRDefault="009A4C7C" w:rsidP="00AC763B">
      <w:pPr>
        <w:pStyle w:val="PURProductName"/>
      </w:pPr>
      <w:bookmarkStart w:id="440" w:name="_Toc299519123"/>
      <w:bookmarkStart w:id="441" w:name="_Toc299531555"/>
      <w:bookmarkStart w:id="442" w:name="_Toc299531879"/>
      <w:bookmarkStart w:id="443" w:name="_Toc299957162"/>
      <w:bookmarkStart w:id="444" w:name="_Toc346536863"/>
      <w:bookmarkStart w:id="445" w:name="_Toc346895314"/>
      <w:bookmarkStart w:id="446" w:name="_Toc339280327"/>
      <w:bookmarkStart w:id="447" w:name="_Toc339280470"/>
      <w:bookmarkStart w:id="448" w:name="_Toc363552799"/>
      <w:bookmarkStart w:id="449" w:name="_Toc363552862"/>
      <w:bookmarkStart w:id="450" w:name="_Toc378682161"/>
      <w:bookmarkStart w:id="451" w:name="_Toc378682263"/>
      <w:bookmarkStart w:id="452" w:name="_Toc371268275"/>
      <w:bookmarkStart w:id="453" w:name="_Toc371268341"/>
      <w:bookmarkStart w:id="454" w:name="_Toc379278478"/>
      <w:bookmarkStart w:id="455" w:name="_Toc379278540"/>
      <w:bookmarkStart w:id="456" w:name="_Toc428366817"/>
      <w:bookmarkStart w:id="457" w:name="_Toc428366909"/>
      <w:r w:rsidRPr="003F2F10">
        <w:lastRenderedPageBreak/>
        <w:t>Microsoft Application Virtualization Hosting para Desktops</w:t>
      </w:r>
      <w:bookmarkEnd w:id="440"/>
      <w:bookmarkEnd w:id="441"/>
      <w:bookmarkEnd w:id="442"/>
      <w:bookmarkEnd w:id="443"/>
      <w:bookmarkEnd w:id="444"/>
      <w:bookmarkEnd w:id="445"/>
      <w:bookmarkEnd w:id="446"/>
      <w:bookmarkEnd w:id="447"/>
      <w:bookmarkEnd w:id="448"/>
      <w:bookmarkEnd w:id="449"/>
      <w:bookmarkEnd w:id="450"/>
      <w:bookmarkEnd w:id="451"/>
      <w:bookmarkEnd w:id="452"/>
      <w:bookmarkEnd w:id="453"/>
      <w:bookmarkEnd w:id="454"/>
      <w:bookmarkEnd w:id="455"/>
      <w:bookmarkEnd w:id="456"/>
      <w:bookmarkEnd w:id="457"/>
      <w:r>
        <w:fldChar w:fldCharType="begin"/>
      </w:r>
      <w:r w:rsidRPr="003F2F10">
        <w:instrText>XE "Microsoft Application Virtualization Hosting para Desktops"</w:instrText>
      </w:r>
      <w:r>
        <w:fldChar w:fldCharType="end"/>
      </w:r>
    </w:p>
    <w:p w14:paraId="25720162" w14:textId="77777777" w:rsidR="009A4C7C" w:rsidRPr="00492632" w:rsidRDefault="009A4C7C" w:rsidP="00AC763B">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45692094" w14:textId="77777777" w:rsidTr="0015145F">
        <w:tc>
          <w:tcPr>
            <w:tcW w:w="2571" w:type="pct"/>
            <w:tcBorders>
              <w:top w:val="single" w:sz="4" w:space="0" w:color="auto"/>
              <w:bottom w:val="nil"/>
            </w:tcBorders>
          </w:tcPr>
          <w:p w14:paraId="21ABC014" w14:textId="52A2BCA7" w:rsidR="00831C1F" w:rsidRPr="00492632" w:rsidRDefault="00831C1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29" w:type="pct"/>
            <w:tcBorders>
              <w:top w:val="single" w:sz="4" w:space="0" w:color="auto"/>
              <w:bottom w:val="nil"/>
            </w:tcBorders>
          </w:tcPr>
          <w:p w14:paraId="54F490F0" w14:textId="77777777" w:rsidR="00831C1F" w:rsidRDefault="004F154D" w:rsidP="00831C1F">
            <w:pPr>
              <w:pStyle w:val="PURLMSH"/>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No</w:t>
            </w:r>
          </w:p>
        </w:tc>
      </w:tr>
      <w:tr w:rsidR="009A4C7C" w:rsidRPr="00932D51"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Software </w:t>
            </w:r>
            <w:proofErr w:type="spellStart"/>
            <w:r>
              <w:t>Adicional</w:t>
            </w:r>
            <w:proofErr w:type="spellEnd"/>
            <w:r>
              <w:t>/</w:t>
            </w:r>
            <w:proofErr w:type="spellStart"/>
            <w:r>
              <w:t>Cliente</w:t>
            </w:r>
            <w:proofErr w:type="spellEnd"/>
            <w:r>
              <w:t xml:space="preserve">: </w:t>
            </w:r>
            <w:r>
              <w:rPr>
                <w:b/>
              </w:rPr>
              <w:t>No</w:t>
            </w:r>
            <w:r>
              <w:t xml:space="preserve"> </w:t>
            </w:r>
          </w:p>
        </w:tc>
        <w:tc>
          <w:tcPr>
            <w:tcW w:w="2429" w:type="pct"/>
            <w:tcBorders>
              <w:top w:val="nil"/>
            </w:tcBorders>
          </w:tcPr>
          <w:p w14:paraId="24542B07" w14:textId="3709BD7B"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AD5AED" w:rsidRPr="00932D51"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492632" w:rsidRDefault="00AD5AED" w:rsidP="00CF11D8">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proofErr w:type="spellStart"/>
            <w:r>
              <w:rPr>
                <w:b/>
              </w:rPr>
              <w:t>Usted</w:t>
            </w:r>
            <w:proofErr w:type="spellEnd"/>
            <w:r>
              <w:rPr>
                <w:b/>
              </w:rPr>
              <w:t xml:space="preserve"> </w:t>
            </w:r>
            <w:proofErr w:type="spellStart"/>
            <w:r>
              <w:rPr>
                <w:b/>
              </w:rPr>
              <w:t>necesita</w:t>
            </w:r>
            <w:proofErr w:type="spellEnd"/>
          </w:p>
          <w:p w14:paraId="6383D5CF" w14:textId="77777777" w:rsidR="00AD5AED" w:rsidRPr="000A3567" w:rsidRDefault="00AD5AED" w:rsidP="009E3081">
            <w:pPr>
              <w:pStyle w:val="PURBullet-Indented"/>
            </w:pPr>
            <w:proofErr w:type="spellStart"/>
            <w:r>
              <w:t>Licencia</w:t>
            </w:r>
            <w:proofErr w:type="spellEnd"/>
            <w:r>
              <w:t xml:space="preserve"> SAL para Microsoft Application Virtualization Hosting para Desktops</w:t>
            </w:r>
          </w:p>
        </w:tc>
      </w:tr>
    </w:tbl>
    <w:p w14:paraId="618A9265" w14:textId="77777777" w:rsidR="009A4C7C" w:rsidRDefault="009A4C7C" w:rsidP="0085206E">
      <w:pPr>
        <w:pStyle w:val="PURADDITIONALTERMSHEADERMB"/>
      </w:pPr>
      <w:proofErr w:type="spellStart"/>
      <w:r>
        <w:t>Términos</w:t>
      </w:r>
      <w:proofErr w:type="spellEnd"/>
      <w:r>
        <w:t xml:space="preserve"> </w:t>
      </w:r>
      <w:proofErr w:type="spellStart"/>
      <w:r>
        <w:t>Adicionales</w:t>
      </w:r>
      <w:proofErr w:type="spellEnd"/>
      <w:r>
        <w:t>:</w:t>
      </w:r>
    </w:p>
    <w:p w14:paraId="1C1F1299" w14:textId="77777777" w:rsidR="009A4C7C" w:rsidRPr="006250BD" w:rsidRDefault="009A4C7C" w:rsidP="009A4C7C">
      <w:pPr>
        <w:pStyle w:val="PURBlueStrong"/>
        <w:rPr>
          <w:lang w:val="es-ES"/>
        </w:rPr>
      </w:pPr>
      <w:r w:rsidRPr="006250BD">
        <w:rPr>
          <w:lang w:val="es-ES"/>
        </w:rPr>
        <w:t xml:space="preserve">Application </w:t>
      </w:r>
      <w:proofErr w:type="spellStart"/>
      <w:r w:rsidRPr="006250BD">
        <w:rPr>
          <w:lang w:val="es-ES"/>
        </w:rPr>
        <w:t>Virtualization</w:t>
      </w:r>
      <w:proofErr w:type="spellEnd"/>
      <w:r w:rsidRPr="006250BD">
        <w:rPr>
          <w:lang w:val="es-ES"/>
        </w:rPr>
        <w:t xml:space="preserve"> con Productos de Microsoft y Componentes de Productos de Microsoft</w:t>
      </w:r>
    </w:p>
    <w:p w14:paraId="6F192C41" w14:textId="709B9FA0" w:rsidR="009A4C7C" w:rsidRPr="00492632" w:rsidRDefault="00FE3B33" w:rsidP="009A4C7C">
      <w:pPr>
        <w:pStyle w:val="PURBody-Indented"/>
        <w:rPr>
          <w:lang w:val="es-ES"/>
        </w:rPr>
      </w:pPr>
      <w:r w:rsidRPr="00492632">
        <w:rPr>
          <w:lang w:val="es-ES"/>
        </w:rPr>
        <w:t xml:space="preserve">Los siguientes productos de Microsoft pueden utilizarse con Microsoft Application </w:t>
      </w:r>
      <w:proofErr w:type="spellStart"/>
      <w:r w:rsidRPr="00492632">
        <w:rPr>
          <w:lang w:val="es-ES"/>
        </w:rPr>
        <w:t>Virtualization</w:t>
      </w:r>
      <w:proofErr w:type="spellEnd"/>
      <w:r w:rsidRPr="00492632">
        <w:rPr>
          <w:lang w:val="es-ES"/>
        </w:rPr>
        <w:t xml:space="preserve"> Hosting para Desktops u otras tecnologías de virtualización de aplicaciones de terceros:</w:t>
      </w:r>
    </w:p>
    <w:p w14:paraId="33C3AE0E" w14:textId="11212173" w:rsidR="009A4C7C" w:rsidRPr="008D5AC9" w:rsidRDefault="009A4C7C" w:rsidP="009E3081">
      <w:pPr>
        <w:pStyle w:val="PURBullet-Indented"/>
      </w:pPr>
      <w:r>
        <w:t>Microsoft Dynamics NAV 2013 R2</w:t>
      </w:r>
    </w:p>
    <w:p w14:paraId="74F90D0C" w14:textId="77777777" w:rsidR="00A11A7A" w:rsidRPr="006250BD" w:rsidRDefault="009A4C7C" w:rsidP="00446366">
      <w:pPr>
        <w:pStyle w:val="PURBody-Indented"/>
        <w:rPr>
          <w:lang w:val="es-ES"/>
        </w:rPr>
      </w:pPr>
      <w:r w:rsidRPr="006250BD">
        <w:rPr>
          <w:lang w:val="es-ES"/>
        </w:rPr>
        <w:t>No se permiten otros productos de Microsoft o componentes de productos de Microsoft.</w:t>
      </w:r>
    </w:p>
    <w:p w14:paraId="11768DE2" w14:textId="5452E8A4" w:rsidR="00893CE7" w:rsidRPr="00492632" w:rsidRDefault="00E441CE"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87E4A50" w14:textId="35295F6F" w:rsidR="00C079D4" w:rsidRPr="00492632" w:rsidRDefault="00C079D4" w:rsidP="00AA7334">
      <w:pPr>
        <w:pStyle w:val="PURProductName"/>
        <w:rPr>
          <w:lang w:val="es-ES"/>
        </w:rPr>
      </w:pPr>
      <w:bookmarkStart w:id="458" w:name="_Toc363552800"/>
      <w:bookmarkStart w:id="459" w:name="_Toc363552863"/>
      <w:bookmarkStart w:id="460" w:name="_Toc378682162"/>
      <w:bookmarkStart w:id="461" w:name="_Toc378682264"/>
      <w:bookmarkStart w:id="462" w:name="_Toc371268276"/>
      <w:bookmarkStart w:id="463" w:name="_Toc371268342"/>
      <w:bookmarkStart w:id="464" w:name="_Toc379278479"/>
      <w:bookmarkStart w:id="465" w:name="_Toc379278541"/>
      <w:bookmarkStart w:id="466" w:name="_Toc428366818"/>
      <w:bookmarkStart w:id="467" w:name="_Toc428366910"/>
      <w:bookmarkStart w:id="468" w:name="_Toc299519124"/>
      <w:bookmarkStart w:id="469" w:name="_Toc299531556"/>
      <w:bookmarkStart w:id="470" w:name="_Toc299531880"/>
      <w:bookmarkStart w:id="471" w:name="_Toc299957163"/>
      <w:bookmarkStart w:id="472" w:name="_Toc346536864"/>
      <w:bookmarkStart w:id="473" w:name="_Toc346895315"/>
      <w:bookmarkStart w:id="474" w:name="_Toc339280328"/>
      <w:bookmarkStart w:id="475" w:name="_Toc339280471"/>
      <w:r w:rsidRPr="00492632">
        <w:rPr>
          <w:lang w:val="es-ES"/>
        </w:rPr>
        <w:t xml:space="preserve">Microsoft Application </w:t>
      </w:r>
      <w:proofErr w:type="spellStart"/>
      <w:r w:rsidRPr="00492632">
        <w:rPr>
          <w:lang w:val="es-ES"/>
        </w:rPr>
        <w:t>Virtualization</w:t>
      </w:r>
      <w:proofErr w:type="spellEnd"/>
      <w:r w:rsidRPr="00492632">
        <w:rPr>
          <w:lang w:val="es-ES"/>
        </w:rPr>
        <w:t xml:space="preserve"> para Servicios de Escritorio remoto</w:t>
      </w:r>
      <w:bookmarkEnd w:id="458"/>
      <w:bookmarkEnd w:id="459"/>
      <w:bookmarkEnd w:id="460"/>
      <w:bookmarkEnd w:id="461"/>
      <w:bookmarkEnd w:id="462"/>
      <w:bookmarkEnd w:id="463"/>
      <w:bookmarkEnd w:id="464"/>
      <w:bookmarkEnd w:id="465"/>
      <w:bookmarkEnd w:id="466"/>
      <w:bookmarkEnd w:id="467"/>
      <w:r>
        <w:fldChar w:fldCharType="begin"/>
      </w:r>
      <w:r w:rsidRPr="00492632">
        <w:rPr>
          <w:lang w:val="es-ES"/>
        </w:rPr>
        <w:instrText>XE "Microsoft Application Virtualization para Servicios de Escritorio remoto."</w:instrText>
      </w:r>
      <w:r>
        <w:fldChar w:fldCharType="end"/>
      </w:r>
    </w:p>
    <w:p w14:paraId="2FF5B4EE" w14:textId="77777777" w:rsidR="00C079D4" w:rsidRPr="00492632" w:rsidRDefault="00C079D4" w:rsidP="00C079D4">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932D51" w14:paraId="4A06B55E" w14:textId="77777777" w:rsidTr="00E964A3">
        <w:tc>
          <w:tcPr>
            <w:tcW w:w="2477" w:type="pct"/>
            <w:gridSpan w:val="2"/>
            <w:tcBorders>
              <w:top w:val="single" w:sz="4" w:space="0" w:color="auto"/>
              <w:bottom w:val="nil"/>
            </w:tcBorders>
          </w:tcPr>
          <w:p w14:paraId="002AEE73" w14:textId="6995907A" w:rsidR="007331A1" w:rsidRPr="00492632" w:rsidRDefault="007331A1" w:rsidP="007331A1">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gridSpan w:val="2"/>
            <w:tcBorders>
              <w:top w:val="single" w:sz="4" w:space="0" w:color="auto"/>
              <w:bottom w:val="nil"/>
            </w:tcBorders>
          </w:tcPr>
          <w:p w14:paraId="0A0A590B" w14:textId="7C6FDABE" w:rsidR="007331A1" w:rsidRPr="006250BD" w:rsidRDefault="007331A1" w:rsidP="007331A1">
            <w:pPr>
              <w:pStyle w:val="PURLMSH"/>
              <w:rPr>
                <w:i/>
                <w:lang w:val="es-ES"/>
              </w:rPr>
            </w:pPr>
            <w:r w:rsidRPr="006250BD">
              <w:rPr>
                <w:lang w:val="es-ES"/>
              </w:rPr>
              <w:t xml:space="preserve">Elegible para Servicios de software en Servidores de Proveedores de Data Center: </w:t>
            </w:r>
            <w:r w:rsidRPr="006250BD">
              <w:rPr>
                <w:b/>
                <w:lang w:val="es-ES"/>
              </w:rPr>
              <w:t>Sí</w:t>
            </w:r>
          </w:p>
        </w:tc>
      </w:tr>
      <w:tr w:rsidR="007331A1" w:rsidRPr="00932D51"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492632" w:rsidRDefault="007331A1" w:rsidP="007331A1">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7331A1" w:rsidRPr="00932D51"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proofErr w:type="spellStart"/>
            <w:r>
              <w:rPr>
                <w:b/>
              </w:rPr>
              <w:t>Usted</w:t>
            </w:r>
            <w:proofErr w:type="spellEnd"/>
            <w:r>
              <w:rPr>
                <w:b/>
              </w:rPr>
              <w:t xml:space="preserve"> </w:t>
            </w:r>
            <w:proofErr w:type="spellStart"/>
            <w:r>
              <w:rPr>
                <w:b/>
              </w:rPr>
              <w:t>necesita</w:t>
            </w:r>
            <w:proofErr w:type="spellEnd"/>
          </w:p>
          <w:p w14:paraId="1F1DFD2D" w14:textId="008B6C27" w:rsidR="007331A1" w:rsidRPr="006250BD" w:rsidRDefault="007331A1" w:rsidP="007331A1">
            <w:pPr>
              <w:pStyle w:val="PURBullet-Indented"/>
              <w:rPr>
                <w:b/>
                <w:bCs/>
                <w:lang w:val="es-ES"/>
              </w:rPr>
            </w:pPr>
            <w:r w:rsidRPr="006250BD">
              <w:rPr>
                <w:lang w:val="es-ES"/>
              </w:rPr>
              <w:t>SAL de Servicios de Escritorio Remoto de Windows Server 2012</w:t>
            </w:r>
          </w:p>
        </w:tc>
      </w:tr>
    </w:tbl>
    <w:p w14:paraId="2A797544" w14:textId="77777777" w:rsidR="00C079D4" w:rsidRPr="006250BD" w:rsidRDefault="00C079D4" w:rsidP="00C079D4">
      <w:pPr>
        <w:pStyle w:val="PURADDITIONALTERMSHEADERMB"/>
        <w:rPr>
          <w:lang w:val="es-ES"/>
        </w:rPr>
      </w:pPr>
      <w:r w:rsidRPr="006250BD">
        <w:rPr>
          <w:lang w:val="es-ES"/>
        </w:rPr>
        <w:t>Términos Adicionales:</w:t>
      </w:r>
    </w:p>
    <w:p w14:paraId="10946A81" w14:textId="77777777" w:rsidR="00C079D4" w:rsidRPr="006250BD" w:rsidRDefault="00C079D4" w:rsidP="00C079D4">
      <w:pPr>
        <w:pStyle w:val="PURBlueStrong-Indented"/>
        <w:rPr>
          <w:lang w:val="es-ES"/>
        </w:rPr>
      </w:pPr>
      <w:r w:rsidRPr="006250BD">
        <w:rPr>
          <w:lang w:val="es-ES"/>
        </w:rPr>
        <w:t>Solo derechos de acceso</w:t>
      </w:r>
    </w:p>
    <w:p w14:paraId="28C67E34" w14:textId="72CA13FF" w:rsidR="00C079D4" w:rsidRPr="00492632" w:rsidRDefault="00C079D4" w:rsidP="00C079D4">
      <w:pPr>
        <w:pStyle w:val="PURBody-Indented"/>
        <w:rPr>
          <w:lang w:val="es-ES"/>
        </w:rPr>
      </w:pPr>
      <w:r w:rsidRPr="00492632">
        <w:rPr>
          <w:lang w:val="es-ES"/>
        </w:rPr>
        <w:t xml:space="preserve">Se requieren SAL, como se describe posteriormente en los términos de licencia de Windows Server establecidos en la sección de modelo de licencias por procesador y en los términos de licencia de Cloud </w:t>
      </w:r>
      <w:proofErr w:type="spellStart"/>
      <w:r w:rsidRPr="00492632">
        <w:rPr>
          <w:lang w:val="es-ES"/>
        </w:rPr>
        <w:t>Platform</w:t>
      </w:r>
      <w:proofErr w:type="spellEnd"/>
      <w:r w:rsidRPr="00492632">
        <w:rPr>
          <w:lang w:val="es-ES"/>
        </w:rPr>
        <w:t xml:space="preserve"> </w:t>
      </w:r>
      <w:proofErr w:type="spellStart"/>
      <w:r w:rsidRPr="00492632">
        <w:rPr>
          <w:lang w:val="es-ES"/>
        </w:rPr>
        <w:t>Guest</w:t>
      </w:r>
      <w:proofErr w:type="spellEnd"/>
      <w:r w:rsidRPr="00492632">
        <w:rPr>
          <w:lang w:val="es-ES"/>
        </w:rPr>
        <w:t xml:space="preserve"> descritos en la sección de modelo de licencias Host/Invitado, por cada usuario que se autoriza para tener acceso directa o indirectamente a Microsoft Application </w:t>
      </w:r>
      <w:proofErr w:type="spellStart"/>
      <w:r w:rsidRPr="00492632">
        <w:rPr>
          <w:lang w:val="es-ES"/>
        </w:rPr>
        <w:t>Virtualization</w:t>
      </w:r>
      <w:proofErr w:type="spellEnd"/>
      <w:r w:rsidRPr="00492632">
        <w:rPr>
          <w:lang w:val="es-ES"/>
        </w:rPr>
        <w:t xml:space="preserve"> para Servicios de Escritorio Remoto.</w:t>
      </w:r>
    </w:p>
    <w:p w14:paraId="61E4523A" w14:textId="77777777" w:rsidR="00C079D4" w:rsidRPr="00492632" w:rsidRDefault="00C079D4" w:rsidP="00C079D4">
      <w:pPr>
        <w:pStyle w:val="PURBlueStrong-Indented"/>
        <w:rPr>
          <w:lang w:val="es-ES"/>
        </w:rPr>
      </w:pPr>
      <w:r w:rsidRPr="00492632">
        <w:rPr>
          <w:lang w:val="es-ES"/>
        </w:rPr>
        <w:t>Software de Servidor</w:t>
      </w:r>
    </w:p>
    <w:p w14:paraId="26F57722" w14:textId="4F25A875" w:rsidR="00C079D4" w:rsidRPr="00492632" w:rsidRDefault="00C079D4" w:rsidP="00C079D4">
      <w:pPr>
        <w:pStyle w:val="PURBody-Indented"/>
        <w:rPr>
          <w:lang w:val="es-ES"/>
        </w:rPr>
      </w:pPr>
      <w:r w:rsidRPr="00492632">
        <w:rPr>
          <w:lang w:val="es-ES"/>
        </w:rPr>
        <w:t xml:space="preserve">No obstante, los Términos Generales para Software de Servidor, el software de servidor se debe licenciar de forma separada según las licencias por procesador de Windows Server 2012, como se dispone en los términos de licencia para Windows Server en la sección de modelo de licencias por procesador o las licencias de Cloud </w:t>
      </w:r>
      <w:proofErr w:type="spellStart"/>
      <w:r w:rsidRPr="00492632">
        <w:rPr>
          <w:lang w:val="es-ES"/>
        </w:rPr>
        <w:t>Platform</w:t>
      </w:r>
      <w:proofErr w:type="spellEnd"/>
      <w:r w:rsidRPr="00492632">
        <w:rPr>
          <w:lang w:val="es-ES"/>
        </w:rPr>
        <w:t xml:space="preserve"> </w:t>
      </w:r>
      <w:proofErr w:type="spellStart"/>
      <w:r w:rsidRPr="00492632">
        <w:rPr>
          <w:lang w:val="es-ES"/>
        </w:rPr>
        <w:t>Guest</w:t>
      </w:r>
      <w:proofErr w:type="spellEnd"/>
      <w:r w:rsidRPr="00492632">
        <w:rPr>
          <w:lang w:val="es-ES"/>
        </w:rPr>
        <w:t xml:space="preserve">, como se establece en los términos de licencia para Cloud </w:t>
      </w:r>
      <w:proofErr w:type="spellStart"/>
      <w:r w:rsidRPr="00492632">
        <w:rPr>
          <w:lang w:val="es-ES"/>
        </w:rPr>
        <w:t>Platform</w:t>
      </w:r>
      <w:proofErr w:type="spellEnd"/>
      <w:r w:rsidRPr="00492632">
        <w:rPr>
          <w:lang w:val="es-ES"/>
        </w:rPr>
        <w:t xml:space="preserve"> </w:t>
      </w:r>
      <w:proofErr w:type="spellStart"/>
      <w:r w:rsidRPr="00492632">
        <w:rPr>
          <w:lang w:val="es-ES"/>
        </w:rPr>
        <w:t>Guest</w:t>
      </w:r>
      <w:proofErr w:type="spellEnd"/>
      <w:r w:rsidRPr="00492632">
        <w:rPr>
          <w:lang w:val="es-ES"/>
        </w:rPr>
        <w:t xml:space="preserve"> en el modelo de licencias por Host/Invitado. Usted no tiene derecho a ejecutar instancias del Software de Servidor en virtud de las licencias SAL de Servicios de Escritorio Remoto de Windows Server.</w:t>
      </w:r>
    </w:p>
    <w:p w14:paraId="4E8B3441" w14:textId="15C0270A" w:rsidR="00C079D4" w:rsidRPr="00492632" w:rsidRDefault="00E441CE"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0C2DC8C8" w14:textId="3A5AB9B7" w:rsidR="009A4C7C" w:rsidRPr="00492632" w:rsidRDefault="009A4C7C" w:rsidP="009A4C7C">
      <w:pPr>
        <w:pStyle w:val="PURProductName"/>
        <w:rPr>
          <w:lang w:val="es-ES"/>
        </w:rPr>
      </w:pPr>
      <w:bookmarkStart w:id="476" w:name="_Toc363552801"/>
      <w:bookmarkStart w:id="477" w:name="_Toc363552864"/>
      <w:bookmarkStart w:id="478" w:name="_Toc378682163"/>
      <w:bookmarkStart w:id="479" w:name="_Toc378682265"/>
      <w:bookmarkStart w:id="480" w:name="_Toc371268277"/>
      <w:bookmarkStart w:id="481" w:name="_Toc371268343"/>
      <w:bookmarkStart w:id="482" w:name="_Toc379278480"/>
      <w:bookmarkStart w:id="483" w:name="_Toc379278542"/>
      <w:bookmarkStart w:id="484" w:name="_Toc428366819"/>
      <w:bookmarkStart w:id="485" w:name="_Toc428366911"/>
      <w:r w:rsidRPr="00492632">
        <w:rPr>
          <w:lang w:val="es-ES"/>
        </w:rPr>
        <w:t>Microsoft Dynamics AX 2012</w:t>
      </w:r>
      <w:bookmarkEnd w:id="468"/>
      <w:bookmarkEnd w:id="469"/>
      <w:bookmarkEnd w:id="470"/>
      <w:bookmarkEnd w:id="471"/>
      <w:r w:rsidRPr="00492632">
        <w:rPr>
          <w:lang w:val="es-ES"/>
        </w:rPr>
        <w:t xml:space="preserve"> </w:t>
      </w:r>
      <w:bookmarkEnd w:id="472"/>
      <w:bookmarkEnd w:id="473"/>
      <w:bookmarkEnd w:id="474"/>
      <w:bookmarkEnd w:id="475"/>
      <w:bookmarkEnd w:id="476"/>
      <w:bookmarkEnd w:id="477"/>
      <w:bookmarkEnd w:id="478"/>
      <w:bookmarkEnd w:id="479"/>
      <w:bookmarkEnd w:id="480"/>
      <w:bookmarkEnd w:id="481"/>
      <w:r w:rsidRPr="00492632">
        <w:rPr>
          <w:lang w:val="es-ES"/>
        </w:rPr>
        <w:t>R3</w:t>
      </w:r>
      <w:bookmarkEnd w:id="482"/>
      <w:bookmarkEnd w:id="483"/>
      <w:bookmarkEnd w:id="484"/>
      <w:bookmarkEnd w:id="485"/>
      <w:r>
        <w:fldChar w:fldCharType="begin"/>
      </w:r>
      <w:r w:rsidRPr="00492632">
        <w:rPr>
          <w:lang w:val="es-ES"/>
        </w:rPr>
        <w:instrText>XE "Microsoft Dynamics AX 2012 R3"</w:instrText>
      </w:r>
      <w:r>
        <w:fldChar w:fldCharType="end"/>
      </w:r>
    </w:p>
    <w:p w14:paraId="537C648A"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14:paraId="5BA40CAB" w14:textId="77777777" w:rsidTr="0015145F">
        <w:tc>
          <w:tcPr>
            <w:tcW w:w="2547" w:type="pct"/>
          </w:tcPr>
          <w:p w14:paraId="6629F1B3" w14:textId="303F53D4" w:rsidR="00831C1F" w:rsidRPr="00492632" w:rsidRDefault="00831C1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53" w:type="pct"/>
            <w:gridSpan w:val="2"/>
          </w:tcPr>
          <w:p w14:paraId="722A4B9F" w14:textId="77777777" w:rsidR="00831C1F" w:rsidRDefault="004F154D" w:rsidP="00831C1F">
            <w:pPr>
              <w:pStyle w:val="PURLMSH"/>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No</w:t>
            </w:r>
          </w:p>
        </w:tc>
      </w:tr>
      <w:tr w:rsidR="009A4C7C" w:rsidRPr="00932D51" w14:paraId="5E03AB48" w14:textId="77777777" w:rsidTr="0015145F">
        <w:tc>
          <w:tcPr>
            <w:tcW w:w="2547" w:type="pct"/>
          </w:tcPr>
          <w:p w14:paraId="3F86EA57" w14:textId="60743301" w:rsidR="009A4C7C" w:rsidRPr="006250BD" w:rsidRDefault="006B55FB" w:rsidP="00803002">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453" w:type="pct"/>
            <w:gridSpan w:val="2"/>
          </w:tcPr>
          <w:p w14:paraId="35D8ECDD" w14:textId="2B664BB8" w:rsidR="009A4C7C" w:rsidRPr="006250BD" w:rsidRDefault="003B0799" w:rsidP="009A4C7C">
            <w:pPr>
              <w:pStyle w:val="PURLMSH"/>
              <w:rPr>
                <w:lang w:val="es-ES"/>
              </w:rPr>
            </w:pPr>
            <w:r w:rsidRPr="006250BD">
              <w:rPr>
                <w:lang w:val="es-ES"/>
              </w:rPr>
              <w:t xml:space="preserve">Elegible para Servicios de software en Servidores de Proveedores de Data </w:t>
            </w:r>
            <w:r w:rsidRPr="006250BD">
              <w:rPr>
                <w:lang w:val="es-ES"/>
              </w:rPr>
              <w:lastRenderedPageBreak/>
              <w:t xml:space="preserve">Center: </w:t>
            </w:r>
            <w:r w:rsidRPr="006250BD">
              <w:rPr>
                <w:b/>
                <w:lang w:val="es-ES"/>
              </w:rPr>
              <w:t>Sí</w:t>
            </w:r>
          </w:p>
        </w:tc>
      </w:tr>
      <w:tr w:rsidR="00B90B55" w:rsidRPr="00932D51" w14:paraId="1223CAE7" w14:textId="77777777" w:rsidTr="0015145F">
        <w:trPr>
          <w:trHeight w:val="20"/>
        </w:trPr>
        <w:tc>
          <w:tcPr>
            <w:tcW w:w="5000" w:type="pct"/>
            <w:gridSpan w:val="3"/>
            <w:shd w:val="clear" w:color="auto" w:fill="E5EEF7"/>
          </w:tcPr>
          <w:p w14:paraId="4DCED08F" w14:textId="77777777" w:rsidR="00B90B55" w:rsidRPr="00492632" w:rsidRDefault="00B90B55" w:rsidP="002351F3">
            <w:pPr>
              <w:pStyle w:val="PURTableHeaderBlue"/>
              <w:rPr>
                <w:lang w:val="es-ES"/>
              </w:rPr>
            </w:pPr>
            <w:r w:rsidRPr="00492632">
              <w:rPr>
                <w:lang w:val="es-ES"/>
              </w:rPr>
              <w:lastRenderedPageBreak/>
              <w:t>LICENCIAS DE ACCESO DE SUSCRIPTOR (SAL)</w:t>
            </w:r>
          </w:p>
        </w:tc>
      </w:tr>
      <w:tr w:rsidR="00411C10" w:rsidRPr="00932D51" w14:paraId="1C7E2D0D" w14:textId="77777777" w:rsidTr="0015145F">
        <w:tblPrEx>
          <w:tblBorders>
            <w:top w:val="none" w:sz="0" w:space="0" w:color="auto"/>
            <w:bottom w:val="none" w:sz="0" w:space="0" w:color="auto"/>
          </w:tblBorders>
        </w:tblPrEx>
        <w:tc>
          <w:tcPr>
            <w:tcW w:w="2571" w:type="pct"/>
            <w:gridSpan w:val="2"/>
          </w:tcPr>
          <w:p w14:paraId="3B7183B8" w14:textId="70F4CD05" w:rsidR="00411C10" w:rsidRDefault="00411C10" w:rsidP="00411C10">
            <w:pPr>
              <w:pStyle w:val="PURBody-Indented"/>
            </w:pPr>
            <w:proofErr w:type="spellStart"/>
            <w:r>
              <w:rPr>
                <w:b/>
              </w:rPr>
              <w:t>Usted</w:t>
            </w:r>
            <w:proofErr w:type="spellEnd"/>
            <w:r>
              <w:rPr>
                <w:b/>
              </w:rPr>
              <w:t xml:space="preserve"> </w:t>
            </w:r>
            <w:proofErr w:type="spellStart"/>
            <w:r>
              <w:rPr>
                <w:b/>
              </w:rPr>
              <w:t>necesita</w:t>
            </w:r>
            <w:proofErr w:type="spellEnd"/>
          </w:p>
          <w:p w14:paraId="0CD70902" w14:textId="459367C3" w:rsidR="00411C10" w:rsidRPr="00492632" w:rsidRDefault="00411C10" w:rsidP="00411C10">
            <w:pPr>
              <w:pStyle w:val="PURBullet-Indented"/>
              <w:rPr>
                <w:lang w:val="pt-BR"/>
              </w:rPr>
            </w:pPr>
            <w:r w:rsidRPr="00492632">
              <w:rPr>
                <w:lang w:val="pt-BR"/>
              </w:rPr>
              <w:t>SAL de Autoservicio de Microsoft Dynamics AX 2012 R3 o</w:t>
            </w:r>
          </w:p>
          <w:p w14:paraId="30813911" w14:textId="43008C37" w:rsidR="00411C10" w:rsidRPr="00492632" w:rsidRDefault="00411C10" w:rsidP="00411C10">
            <w:pPr>
              <w:pStyle w:val="PURBullet-Indented"/>
              <w:rPr>
                <w:lang w:val="pt-BR"/>
              </w:rPr>
            </w:pPr>
            <w:r w:rsidRPr="00492632">
              <w:rPr>
                <w:lang w:val="pt-BR"/>
              </w:rPr>
              <w:t>SAL de tareas de Microsoft Dynamics AX 2012 R3, o</w:t>
            </w:r>
          </w:p>
          <w:p w14:paraId="68770283" w14:textId="070FF4CC" w:rsidR="00411C10" w:rsidRPr="00492632" w:rsidRDefault="00411C10" w:rsidP="00411C10">
            <w:pPr>
              <w:pStyle w:val="PURBullet-Indented"/>
              <w:rPr>
                <w:lang w:val="pt-BR"/>
              </w:rPr>
            </w:pPr>
            <w:r w:rsidRPr="00492632">
              <w:rPr>
                <w:lang w:val="pt-BR"/>
              </w:rPr>
              <w:t>SAL funcional de Microsoft Dynamics AX 2012 R3, o</w:t>
            </w:r>
          </w:p>
          <w:p w14:paraId="71915EF5" w14:textId="77777777" w:rsidR="00411C10" w:rsidRPr="004F54A3" w:rsidRDefault="00411C10" w:rsidP="00204150">
            <w:pPr>
              <w:pStyle w:val="PURBullet-Indented"/>
              <w:rPr>
                <w:rFonts w:ascii="Tahoma" w:eastAsia="Calibri" w:hAnsi="Tahoma" w:cs="Tahoma"/>
                <w:b/>
                <w:szCs w:val="19"/>
                <w:lang w:val="pt-BR"/>
              </w:rPr>
            </w:pPr>
            <w:r w:rsidRPr="00492632">
              <w:rPr>
                <w:lang w:val="pt-BR"/>
              </w:rPr>
              <w:t>SAL Enterprise Microsoft Dynamics AX 2012 R3, o</w:t>
            </w:r>
          </w:p>
          <w:p w14:paraId="35992426" w14:textId="703D1C3A" w:rsidR="004F54A3" w:rsidRPr="00492632" w:rsidRDefault="004F54A3" w:rsidP="00204150">
            <w:pPr>
              <w:pStyle w:val="PURBullet-Indented"/>
              <w:rPr>
                <w:rFonts w:ascii="Tahoma" w:eastAsia="Calibri" w:hAnsi="Tahoma" w:cs="Tahoma"/>
                <w:b/>
                <w:szCs w:val="19"/>
                <w:lang w:val="pt-BR"/>
              </w:rPr>
            </w:pPr>
            <w:r w:rsidRPr="00492632">
              <w:rPr>
                <w:lang w:val="pt-BR"/>
              </w:rPr>
              <w:t>SAL de Tienda de Microsoft Dynamics AX 2012 R3</w:t>
            </w:r>
          </w:p>
        </w:tc>
        <w:tc>
          <w:tcPr>
            <w:tcW w:w="2429" w:type="pct"/>
          </w:tcPr>
          <w:p w14:paraId="15870B3C" w14:textId="77777777" w:rsidR="00411C10" w:rsidRPr="00492632" w:rsidRDefault="00411C10" w:rsidP="00411C10">
            <w:pPr>
              <w:pStyle w:val="PURBody-Indented"/>
              <w:rPr>
                <w:lang w:val="pt-BR"/>
              </w:rPr>
            </w:pPr>
          </w:p>
          <w:p w14:paraId="23E17CD1" w14:textId="2748208E" w:rsidR="00411C10" w:rsidRPr="00492632" w:rsidRDefault="00411C10" w:rsidP="00830DCA">
            <w:pPr>
              <w:pStyle w:val="PURBullet-Indented"/>
              <w:numPr>
                <w:ilvl w:val="0"/>
                <w:numId w:val="0"/>
              </w:numPr>
              <w:ind w:left="810"/>
              <w:rPr>
                <w:lang w:val="pt-BR"/>
              </w:rPr>
            </w:pPr>
          </w:p>
        </w:tc>
      </w:tr>
    </w:tbl>
    <w:p w14:paraId="2F931E5F" w14:textId="77777777" w:rsidR="009A4C7C" w:rsidRPr="00492632" w:rsidRDefault="009A4C7C" w:rsidP="00AC763B">
      <w:pPr>
        <w:pStyle w:val="PURADDITIONALTERMSHEADERMB"/>
        <w:keepNext/>
        <w:keepLines/>
        <w:rPr>
          <w:lang w:val="es-ES"/>
        </w:rPr>
      </w:pPr>
      <w:r w:rsidRPr="00492632">
        <w:rPr>
          <w:lang w:val="es-ES"/>
        </w:rPr>
        <w:t>Términos Adicionales:</w:t>
      </w:r>
    </w:p>
    <w:p w14:paraId="1E463546" w14:textId="4D81F5EF" w:rsidR="002A34F3" w:rsidRPr="00492632" w:rsidRDefault="002A34F3" w:rsidP="00411C10">
      <w:pPr>
        <w:pStyle w:val="PURBlueStrong"/>
        <w:rPr>
          <w:rStyle w:val="PURBlueStrongChar"/>
          <w:smallCaps/>
          <w:lang w:val="es-ES"/>
        </w:rPr>
      </w:pPr>
      <w:r w:rsidRPr="00492632">
        <w:rPr>
          <w:rStyle w:val="PURBlueStrongChar"/>
          <w:smallCaps/>
          <w:lang w:val="es-ES"/>
        </w:rPr>
        <w:t>Derechos de cambio a una versión anterior</w:t>
      </w:r>
    </w:p>
    <w:p w14:paraId="0DC4B927" w14:textId="4B77FA34" w:rsidR="002A34F3" w:rsidRPr="00492632" w:rsidRDefault="002A34F3" w:rsidP="00304232">
      <w:pPr>
        <w:pStyle w:val="PURBlueStrong"/>
        <w:rPr>
          <w:smallCaps w:val="0"/>
          <w:color w:val="404040" w:themeColor="text1" w:themeTint="BF"/>
          <w:spacing w:val="0"/>
          <w:lang w:val="es-ES"/>
        </w:rPr>
      </w:pPr>
      <w:r w:rsidRPr="00492632">
        <w:rPr>
          <w:smallCaps w:val="0"/>
          <w:color w:val="404040" w:themeColor="text1" w:themeTint="BF"/>
          <w:lang w:val="es-ES"/>
        </w:rPr>
        <w:t xml:space="preserve">Solo puede utilizar la versión del software inmediatamente anterior a la versión actual, de acuerdo con lo que se permite en los </w:t>
      </w:r>
      <w:r w:rsidR="00304232">
        <w:rPr>
          <w:smallCaps w:val="0"/>
          <w:color w:val="404040" w:themeColor="text1" w:themeTint="BF"/>
          <w:lang w:val="es-ES"/>
        </w:rPr>
        <w:t>“</w:t>
      </w:r>
      <w:r w:rsidRPr="00492632">
        <w:rPr>
          <w:smallCaps w:val="0"/>
          <w:color w:val="404040" w:themeColor="text1" w:themeTint="BF"/>
          <w:lang w:val="es-ES"/>
        </w:rPr>
        <w:t>Derechos de uso de otras versiones</w:t>
      </w:r>
      <w:r w:rsidR="00304232">
        <w:rPr>
          <w:smallCaps w:val="0"/>
          <w:color w:val="404040" w:themeColor="text1" w:themeTint="BF"/>
          <w:lang w:val="es-ES"/>
        </w:rPr>
        <w:t>”</w:t>
      </w:r>
      <w:r w:rsidRPr="00492632">
        <w:rPr>
          <w:smallCaps w:val="0"/>
          <w:color w:val="404040" w:themeColor="text1" w:themeTint="BF"/>
          <w:lang w:val="es-ES"/>
        </w:rPr>
        <w:t xml:space="preserve"> en los Términos de Licencia Universales de este documento.</w:t>
      </w:r>
    </w:p>
    <w:p w14:paraId="339D76F0" w14:textId="77777777" w:rsidR="00411C10" w:rsidRPr="00492632" w:rsidRDefault="00411C10" w:rsidP="00411C10">
      <w:pPr>
        <w:pStyle w:val="PURBlueStrong"/>
        <w:rPr>
          <w:rStyle w:val="PURBlueStrongChar"/>
          <w:smallCaps/>
          <w:lang w:val="es-ES"/>
        </w:rPr>
      </w:pPr>
      <w:r w:rsidRPr="00492632">
        <w:rPr>
          <w:rStyle w:val="PURBlueStrongChar"/>
          <w:smallCaps/>
          <w:lang w:val="es-ES"/>
        </w:rPr>
        <w:t>Tipos de licencias SAL</w:t>
      </w:r>
    </w:p>
    <w:p w14:paraId="1359B314" w14:textId="538DB02B" w:rsidR="00B10A08" w:rsidRPr="00492632" w:rsidRDefault="00411C10" w:rsidP="00411C10">
      <w:pPr>
        <w:pStyle w:val="PURBlueStrong"/>
        <w:rPr>
          <w:lang w:val="es-ES"/>
        </w:rPr>
      </w:pPr>
      <w:r w:rsidRPr="00492632">
        <w:rPr>
          <w:smallCaps w:val="0"/>
          <w:color w:val="404040" w:themeColor="text1" w:themeTint="BF"/>
          <w:lang w:val="es-ES"/>
        </w:rPr>
        <w:t>Todas las licencias SAL enumeradas anteriormente se ofrecen en los tipos Usuario y Dispositivo, excepto en la SAL de Tienda de Microsoft Dynamics AX 2012 R3.</w:t>
      </w:r>
    </w:p>
    <w:p w14:paraId="6CC671C3" w14:textId="77777777" w:rsidR="00411C10" w:rsidRPr="00492632" w:rsidRDefault="00411C10" w:rsidP="00411C10">
      <w:pPr>
        <w:pStyle w:val="PURBlueStrong"/>
        <w:rPr>
          <w:rStyle w:val="PURBlueStrongChar"/>
          <w:smallCaps/>
          <w:lang w:val="es-ES"/>
        </w:rPr>
      </w:pPr>
      <w:r w:rsidRPr="00492632">
        <w:rPr>
          <w:rStyle w:val="PURBlueStrongChar"/>
          <w:smallCaps/>
          <w:lang w:val="es-ES"/>
        </w:rPr>
        <w:t>No se Requiere SAL</w:t>
      </w:r>
    </w:p>
    <w:p w14:paraId="54A71F37" w14:textId="459E6756" w:rsidR="009A4C7C" w:rsidRPr="00492632" w:rsidRDefault="00411C10" w:rsidP="009A4C7C">
      <w:pPr>
        <w:pStyle w:val="PURBody-Indented"/>
        <w:rPr>
          <w:lang w:val="es-ES"/>
        </w:rPr>
      </w:pPr>
      <w:r w:rsidRPr="00492632">
        <w:rPr>
          <w:lang w:val="es-ES"/>
        </w:rPr>
        <w:t>No necesita adquirir ni asignar una licencia SAL a usuarios empleados por terceros que obtienen acceso a Microsoft Dynamics AX 2012 R3 únicamente con el propósito de proveer servicios de contabilidad o cuenta profesional adicionales relacionados con el proceso de auditoría.</w:t>
      </w:r>
    </w:p>
    <w:p w14:paraId="0251FB43" w14:textId="77777777" w:rsidR="009A4C7C" w:rsidRPr="00492632" w:rsidRDefault="009A4C7C" w:rsidP="009A4C7C">
      <w:pPr>
        <w:pStyle w:val="PURBlueStrong"/>
        <w:rPr>
          <w:rStyle w:val="PURBlueStrongChar"/>
          <w:smallCaps/>
          <w:lang w:val="es-ES"/>
        </w:rPr>
      </w:pPr>
      <w:r w:rsidRPr="00492632">
        <w:rPr>
          <w:rStyle w:val="PURBlueStrongChar"/>
          <w:smallCaps/>
          <w:lang w:val="es-ES"/>
        </w:rPr>
        <w:t>Localizaciones y traducciones</w:t>
      </w:r>
    </w:p>
    <w:p w14:paraId="1E20EF24" w14:textId="7551CA28" w:rsidR="009A4C7C" w:rsidRPr="00492632" w:rsidRDefault="007B0B99" w:rsidP="009A4C7C">
      <w:pPr>
        <w:pStyle w:val="PURBody-Indented"/>
        <w:rPr>
          <w:u w:val="single"/>
          <w:lang w:val="es-ES"/>
        </w:rPr>
      </w:pPr>
      <w:r w:rsidRPr="00492632">
        <w:rPr>
          <w:rFonts w:cs="Tahoma"/>
          <w:lang w:val="es-ES"/>
        </w:rPr>
        <w:t xml:space="preserve">Microsoft Dynamics AX es localizado, traducido y recibe soporte de Microsoft y se pone a disposición del público en países e idiomas seleccionados. Consulte </w:t>
      </w:r>
      <w:hyperlink r:id="rId155" w:history="1">
        <w:r w:rsidRPr="00492632">
          <w:rPr>
            <w:rStyle w:val="Hyperlink"/>
            <w:rFonts w:cs="Tahoma"/>
            <w:lang w:val="es-ES"/>
          </w:rPr>
          <w:t>http://www.microsoft.com/en-us/dynamics/erp-explore-ax-capabilities.aspx</w:t>
        </w:r>
      </w:hyperlink>
      <w:r w:rsidRPr="00492632">
        <w:rPr>
          <w:rFonts w:cs="Tahoma"/>
          <w:lang w:val="es-ES"/>
        </w:rPr>
        <w:t xml:space="preserve"> para obtener más información sobre la disponibilidad de traducciones y localizaciones de Microsoft.</w:t>
      </w:r>
    </w:p>
    <w:p w14:paraId="6BFAB395" w14:textId="5BFCD4A2" w:rsidR="009A4C7C" w:rsidRPr="00492632" w:rsidRDefault="009A4C7C" w:rsidP="009A4C7C">
      <w:pPr>
        <w:pStyle w:val="PURBody-Indented"/>
        <w:rPr>
          <w:rFonts w:cs="Tahoma"/>
          <w:lang w:val="es-ES"/>
        </w:rPr>
      </w:pPr>
      <w:r w:rsidRPr="00492632">
        <w:rPr>
          <w:rFonts w:cs="Tahoma"/>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0BC85258" w14:textId="085C0C9F" w:rsidR="009A4C7C" w:rsidRPr="00492632" w:rsidRDefault="009A4C7C" w:rsidP="009A4C7C">
      <w:pPr>
        <w:pStyle w:val="PURBody-Indented"/>
        <w:rPr>
          <w:rFonts w:cs="Tahoma"/>
          <w:lang w:val="es-ES"/>
        </w:rPr>
      </w:pPr>
      <w:r w:rsidRPr="00492632">
        <w:rPr>
          <w:rFonts w:cs="Tahoma"/>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56" w:history="1">
        <w:r w:rsidRPr="00492632">
          <w:rPr>
            <w:rStyle w:val="Hyperlink"/>
            <w:rFonts w:cs="Tahoma"/>
            <w:lang w:val="es-ES"/>
          </w:rPr>
          <w:t>https://mbs.microsoft.com/partnersource/partneressentials/pllp</w:t>
        </w:r>
      </w:hyperlink>
      <w:r w:rsidRPr="00492632">
        <w:rPr>
          <w:rFonts w:cs="Tahoma"/>
          <w:lang w:val="es-ES"/>
        </w:rPr>
        <w:t xml:space="preserve"> o póngase en contacto con su Gestor de cuentas de </w:t>
      </w:r>
      <w:proofErr w:type="spellStart"/>
      <w:r w:rsidRPr="00492632">
        <w:rPr>
          <w:rFonts w:cs="Tahoma"/>
          <w:lang w:val="es-ES"/>
        </w:rPr>
        <w:t>partner</w:t>
      </w:r>
      <w:proofErr w:type="spellEnd"/>
      <w:r w:rsidRPr="00492632">
        <w:rPr>
          <w:rFonts w:cs="Tahoma"/>
          <w:lang w:val="es-ES"/>
        </w:rPr>
        <w:t>.</w:t>
      </w:r>
    </w:p>
    <w:p w14:paraId="286DCB9B" w14:textId="00704D51" w:rsidR="007B0B99" w:rsidRPr="00492632" w:rsidRDefault="007B0B99" w:rsidP="00451471">
      <w:pPr>
        <w:pStyle w:val="PURBlueStrong"/>
        <w:rPr>
          <w:rStyle w:val="PURBlueStrongChar"/>
          <w:smallCaps/>
          <w:lang w:val="es-ES"/>
        </w:rPr>
      </w:pPr>
      <w:r w:rsidRPr="00492632">
        <w:rPr>
          <w:rStyle w:val="PURBlueStrongChar"/>
          <w:smallCaps/>
          <w:lang w:val="es-ES"/>
        </w:rPr>
        <w:t>Derechos de uso de SAL</w:t>
      </w:r>
    </w:p>
    <w:p w14:paraId="1728C956" w14:textId="68EF2156" w:rsidR="007B0B99" w:rsidRPr="00492632" w:rsidRDefault="007B0B99" w:rsidP="00BC060E">
      <w:pPr>
        <w:ind w:firstLine="274"/>
        <w:contextualSpacing/>
        <w:rPr>
          <w:color w:val="404040" w:themeColor="text1" w:themeTint="BF"/>
          <w:sz w:val="18"/>
          <w:lang w:val="es-ES"/>
        </w:rPr>
      </w:pPr>
      <w:r w:rsidRPr="00492632">
        <w:rPr>
          <w:color w:val="404040" w:themeColor="text1" w:themeTint="BF"/>
          <w:sz w:val="18"/>
          <w:lang w:val="es-ES"/>
        </w:rPr>
        <w:t>A continuación se indican los usos permitidos de las diferentes Licencias SAL de Microsoft Dynamics AX 2012 R3:</w:t>
      </w:r>
    </w:p>
    <w:p w14:paraId="294A7A16" w14:textId="6DAE7D87" w:rsidR="0028224D" w:rsidRPr="00492632" w:rsidRDefault="0028224D" w:rsidP="009E4027">
      <w:pPr>
        <w:pStyle w:val="ProductList-Body"/>
        <w:tabs>
          <w:tab w:val="clear" w:pos="158"/>
          <w:tab w:val="left" w:pos="270"/>
        </w:tabs>
        <w:spacing w:after="120"/>
        <w:ind w:left="270"/>
        <w:rPr>
          <w:rFonts w:ascii="Arial" w:hAnsi="Arial" w:cs="Arial"/>
          <w:color w:val="404040" w:themeColor="text1" w:themeTint="BF"/>
          <w:lang w:val="es-ES"/>
        </w:rPr>
      </w:pPr>
      <w:r w:rsidRPr="00492632">
        <w:rPr>
          <w:rFonts w:ascii="Arial" w:hAnsi="Arial" w:cs="Arial"/>
          <w:b/>
          <w:color w:val="404040" w:themeColor="text1" w:themeTint="BF"/>
          <w:lang w:val="es-ES"/>
        </w:rPr>
        <w:t>SAL de autoservicio (licencia SAL básica)</w:t>
      </w:r>
      <w:r w:rsidR="00AC763B">
        <w:rPr>
          <w:rFonts w:ascii="Arial" w:hAnsi="Arial" w:cs="Arial"/>
          <w:b/>
          <w:color w:val="404040" w:themeColor="text1" w:themeTint="BF"/>
          <w:lang w:val="es-ES"/>
        </w:rPr>
        <w:t>:</w:t>
      </w:r>
      <w:r w:rsidRPr="00492632">
        <w:rPr>
          <w:rFonts w:ascii="Arial" w:hAnsi="Arial" w:cs="Arial"/>
          <w:color w:val="404040" w:themeColor="text1" w:themeTint="BF"/>
          <w:lang w:val="es-ES"/>
        </w:rPr>
        <w:t xml:space="preserve"> Concede derechos a un usuario para su propio uso y no para o de parte de otros usuarios para (i) registrar únicamente el tiempo resultante del procesamiento de nóminas, (ii) registrar únicamente los gastos de reembolso, (iii) administrar información personal, (iv) crear pedidos y (v) administrar presupuestos relacionados con estas actividades</w:t>
      </w:r>
    </w:p>
    <w:p w14:paraId="41B267F5" w14:textId="405BDD47" w:rsidR="0028224D" w:rsidRPr="00492632" w:rsidRDefault="0028224D" w:rsidP="009E4027">
      <w:pPr>
        <w:pStyle w:val="ProductList-Body"/>
        <w:tabs>
          <w:tab w:val="clear" w:pos="158"/>
          <w:tab w:val="left" w:pos="270"/>
        </w:tabs>
        <w:spacing w:after="120"/>
        <w:ind w:left="270"/>
        <w:rPr>
          <w:rFonts w:ascii="Arial" w:hAnsi="Arial" w:cs="Arial"/>
          <w:color w:val="404040" w:themeColor="text1" w:themeTint="BF"/>
          <w:lang w:val="es-ES"/>
        </w:rPr>
      </w:pPr>
      <w:r w:rsidRPr="00492632">
        <w:rPr>
          <w:rFonts w:ascii="Arial" w:hAnsi="Arial" w:cs="Arial"/>
          <w:b/>
          <w:color w:val="404040" w:themeColor="text1" w:themeTint="BF"/>
          <w:lang w:val="es-ES"/>
        </w:rPr>
        <w:t xml:space="preserve">SAL de tareas (licencia SAL de autoservicio + licencia SAL </w:t>
      </w:r>
      <w:proofErr w:type="gramStart"/>
      <w:r w:rsidRPr="00492632">
        <w:rPr>
          <w:rFonts w:ascii="Arial" w:hAnsi="Arial" w:cs="Arial"/>
          <w:b/>
          <w:color w:val="404040" w:themeColor="text1" w:themeTint="BF"/>
          <w:lang w:val="es-ES"/>
        </w:rPr>
        <w:t>tareas adicional</w:t>
      </w:r>
      <w:proofErr w:type="gramEnd"/>
      <w:r w:rsidRPr="00492632">
        <w:rPr>
          <w:rFonts w:ascii="Arial" w:hAnsi="Arial" w:cs="Arial"/>
          <w:b/>
          <w:color w:val="404040" w:themeColor="text1" w:themeTint="BF"/>
          <w:lang w:val="es-ES"/>
        </w:rPr>
        <w:t xml:space="preserve">): </w:t>
      </w:r>
      <w:r w:rsidRPr="00492632">
        <w:rPr>
          <w:rFonts w:ascii="Arial" w:hAnsi="Arial" w:cs="Arial"/>
          <w:color w:val="404040" w:themeColor="text1" w:themeTint="BF"/>
          <w:lang w:val="es-ES"/>
        </w:rPr>
        <w:t xml:space="preserve">Concede derechos a un usuario para (i) registrar y aprobar cualquier tipo de tiempo y gasto (ii) aprobar facturas (iii) aprobar todas las transacciones relacionadas con el Autoservicio, (iv) operar un Dispositivo de Punto de Venta o de Almacén, y (v) operar un Dispositivo Administrador de Almacén. </w:t>
      </w:r>
    </w:p>
    <w:p w14:paraId="6166AF35" w14:textId="1AE8FFC1" w:rsidR="00F958B2" w:rsidRPr="00492632" w:rsidRDefault="00F958B2" w:rsidP="00304232">
      <w:pPr>
        <w:pStyle w:val="ProductList-Body"/>
        <w:numPr>
          <w:ilvl w:val="0"/>
          <w:numId w:val="47"/>
        </w:numPr>
        <w:tabs>
          <w:tab w:val="clear" w:pos="158"/>
          <w:tab w:val="left" w:pos="270"/>
        </w:tabs>
        <w:spacing w:after="120"/>
        <w:rPr>
          <w:rFonts w:ascii="Arial" w:hAnsi="Arial" w:cs="Arial"/>
          <w:color w:val="404040" w:themeColor="text1" w:themeTint="BF"/>
          <w:lang w:val="es-ES"/>
        </w:rPr>
      </w:pPr>
      <w:r w:rsidRPr="00492632">
        <w:rPr>
          <w:rFonts w:ascii="Arial" w:hAnsi="Arial" w:cs="Arial"/>
          <w:color w:val="404040" w:themeColor="text1" w:themeTint="BF"/>
          <w:lang w:val="es-ES"/>
        </w:rPr>
        <w:t xml:space="preserve">Una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Ubicación comercial</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o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Tienda</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es una ubicación física (estática o itinerante) operada por usted cuando cierra las transacciones de servicios y productos con clientes.</w:t>
      </w:r>
    </w:p>
    <w:p w14:paraId="121B7EE4" w14:textId="3A98BADF" w:rsidR="00F958B2" w:rsidRPr="00492632" w:rsidRDefault="00F958B2" w:rsidP="00304232">
      <w:pPr>
        <w:pStyle w:val="ProductList-Body"/>
        <w:numPr>
          <w:ilvl w:val="0"/>
          <w:numId w:val="47"/>
        </w:numPr>
        <w:tabs>
          <w:tab w:val="clear" w:pos="158"/>
          <w:tab w:val="left" w:pos="270"/>
        </w:tabs>
        <w:spacing w:after="120"/>
        <w:rPr>
          <w:rFonts w:ascii="Arial" w:hAnsi="Arial" w:cs="Arial"/>
          <w:color w:val="404040" w:themeColor="text1" w:themeTint="BF"/>
          <w:lang w:val="es-ES"/>
        </w:rPr>
      </w:pPr>
      <w:r w:rsidRPr="00492632">
        <w:rPr>
          <w:rFonts w:ascii="Arial" w:hAnsi="Arial" w:cs="Arial"/>
          <w:color w:val="404040" w:themeColor="text1" w:themeTint="BF"/>
          <w:lang w:val="es-ES"/>
        </w:rPr>
        <w:t xml:space="preserve">La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Realización de funciones de almacenaje</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significa recibir, ubicar, realizar transferencias de existencias internas, recoger, embalar y enviar productos, además de realizar comprobaciones de recuento de inventario en el contexto de un sistema de administración de almacenaje y publicar resultados, así como el consumo de materiales, en relación a los pedidos de producción cuando se capturan como transferencias de materias primas o productos finales entre un almacén y una línea de producción (se excluyen los otros tipos de transacciones).</w:t>
      </w:r>
    </w:p>
    <w:p w14:paraId="7CD471D1" w14:textId="5C1352F2" w:rsidR="0028224D" w:rsidRPr="00492632" w:rsidRDefault="0028224D" w:rsidP="00304232">
      <w:pPr>
        <w:pStyle w:val="ProductList-Body"/>
        <w:numPr>
          <w:ilvl w:val="0"/>
          <w:numId w:val="47"/>
        </w:numPr>
        <w:tabs>
          <w:tab w:val="clear" w:pos="158"/>
          <w:tab w:val="left" w:pos="270"/>
        </w:tabs>
        <w:spacing w:after="120"/>
        <w:rPr>
          <w:rFonts w:ascii="Arial" w:hAnsi="Arial" w:cs="Arial"/>
          <w:color w:val="404040" w:themeColor="text1" w:themeTint="BF"/>
          <w:lang w:val="es-ES"/>
        </w:rPr>
      </w:pPr>
      <w:r w:rsidRPr="00492632">
        <w:rPr>
          <w:rFonts w:ascii="Arial" w:hAnsi="Arial" w:cs="Arial"/>
          <w:color w:val="404040" w:themeColor="text1" w:themeTint="BF"/>
          <w:lang w:val="es-ES"/>
        </w:rPr>
        <w:lastRenderedPageBreak/>
        <w:t xml:space="preserve">Un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Dispositivo de Punto de venta</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es un dispositivo que se encuentra en una Ubicación comercial y lo utiliza cualquier individuo con la finalidad de realizar ventas de productos de cara al cliente o transacciones de servicios.</w:t>
      </w:r>
    </w:p>
    <w:p w14:paraId="1A6CC9F1" w14:textId="1256534B" w:rsidR="00E10DAF" w:rsidRPr="00492632" w:rsidRDefault="00E10DAF" w:rsidP="00304232">
      <w:pPr>
        <w:pStyle w:val="ProductList-Body"/>
        <w:keepNext/>
        <w:keepLines/>
        <w:numPr>
          <w:ilvl w:val="0"/>
          <w:numId w:val="47"/>
        </w:numPr>
        <w:tabs>
          <w:tab w:val="clear" w:pos="158"/>
          <w:tab w:val="left" w:pos="270"/>
        </w:tabs>
        <w:spacing w:after="120"/>
        <w:rPr>
          <w:rFonts w:ascii="Arial" w:hAnsi="Arial" w:cs="Arial"/>
          <w:color w:val="404040" w:themeColor="text1" w:themeTint="BF"/>
          <w:lang w:val="es-ES"/>
        </w:rPr>
      </w:pPr>
      <w:r w:rsidRPr="00492632">
        <w:rPr>
          <w:rFonts w:ascii="Arial" w:hAnsi="Arial" w:cs="Arial"/>
          <w:color w:val="404040" w:themeColor="text1" w:themeTint="BF"/>
          <w:lang w:val="es-ES"/>
        </w:rPr>
        <w:t xml:space="preserve">Un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Dispositivo administrador de almacén</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es un dispositivo ubicado en una Ubicación comercial, utilizado por cualquier individuo y dedicado a realizar las siguientes tareas exclusivamente para esa Ubicación comercial: (i) administrar y reponer el inventario, (ii) equilibrar la caja y procesar los recibos diarios, (iii) configurar y mantener las opciones de menú mostradas en los dispositivos ISV, (iv) comprar suministros y servicios necesarios para ejecutar las operaciones de la Ubicación comercial, (v) administrar el personal de la Ubicación comercial, (iv) procesar los informes necesarios para analizar y administrar resultados de la Ubicación comercial, y (vii) administrar datos principales relacionados con las operaciones de la Ubicación comercial.</w:t>
      </w:r>
    </w:p>
    <w:p w14:paraId="7D1F5C47" w14:textId="24AE77DB" w:rsidR="0028224D" w:rsidRPr="00492632" w:rsidRDefault="0028224D" w:rsidP="00304232">
      <w:pPr>
        <w:pStyle w:val="ProductList-Body"/>
        <w:numPr>
          <w:ilvl w:val="0"/>
          <w:numId w:val="47"/>
        </w:numPr>
        <w:tabs>
          <w:tab w:val="clear" w:pos="158"/>
          <w:tab w:val="left" w:pos="270"/>
        </w:tabs>
        <w:spacing w:after="120"/>
        <w:rPr>
          <w:rFonts w:ascii="Arial" w:hAnsi="Arial" w:cs="Arial"/>
          <w:color w:val="404040" w:themeColor="text1" w:themeTint="BF"/>
          <w:lang w:val="es-ES"/>
        </w:rPr>
      </w:pPr>
      <w:r w:rsidRPr="00492632">
        <w:rPr>
          <w:rFonts w:ascii="Arial" w:hAnsi="Arial" w:cs="Arial"/>
          <w:color w:val="404040" w:themeColor="text1" w:themeTint="BF"/>
          <w:lang w:val="es-ES"/>
        </w:rPr>
        <w:t xml:space="preserve">Un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Dispositivo de Almacén</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es un dispositivo dedicado exclusivamente a la realización de funciones de Almacenaje. Los dispositivos de Almacén (i) no deben disponer de capacidades móviles y (ii), si el dispositivo es de bolsillo, debe incluir un escáner de código de barras.</w:t>
      </w:r>
    </w:p>
    <w:p w14:paraId="688A01B5" w14:textId="68D7D641" w:rsidR="0028224D" w:rsidRPr="00492632" w:rsidRDefault="0028224D" w:rsidP="00BC060E">
      <w:pPr>
        <w:pStyle w:val="ProductList-Body"/>
        <w:tabs>
          <w:tab w:val="clear" w:pos="158"/>
          <w:tab w:val="left" w:pos="270"/>
        </w:tabs>
        <w:spacing w:after="120"/>
        <w:ind w:left="270"/>
        <w:rPr>
          <w:rFonts w:ascii="Arial" w:hAnsi="Arial"/>
          <w:color w:val="404040" w:themeColor="text1" w:themeTint="BF"/>
          <w:lang w:val="es-ES"/>
        </w:rPr>
      </w:pPr>
      <w:r w:rsidRPr="00492632">
        <w:rPr>
          <w:b/>
          <w:color w:val="404040" w:themeColor="text1" w:themeTint="BF"/>
          <w:lang w:val="es-ES"/>
        </w:rPr>
        <w:t>SAL funcional</w:t>
      </w:r>
      <w:r w:rsidRPr="00492632">
        <w:rPr>
          <w:rFonts w:cs="Arial"/>
          <w:b/>
          <w:color w:val="404040" w:themeColor="text1" w:themeTint="BF"/>
          <w:lang w:val="es-ES"/>
        </w:rPr>
        <w:t xml:space="preserve"> (</w:t>
      </w:r>
      <w:r w:rsidRPr="00492632">
        <w:rPr>
          <w:b/>
          <w:color w:val="404040" w:themeColor="text1" w:themeTint="BF"/>
          <w:lang w:val="es-ES"/>
        </w:rPr>
        <w:t>SAL de tareas</w:t>
      </w:r>
      <w:r w:rsidRPr="00492632">
        <w:rPr>
          <w:rFonts w:cs="Arial"/>
          <w:b/>
          <w:color w:val="404040" w:themeColor="text1" w:themeTint="BF"/>
          <w:szCs w:val="18"/>
          <w:lang w:val="es-ES"/>
        </w:rPr>
        <w:t xml:space="preserve"> + SAL adicional funcional): </w:t>
      </w:r>
      <w:r w:rsidRPr="00492632">
        <w:rPr>
          <w:rFonts w:cs="Arial"/>
          <w:color w:val="404040" w:themeColor="text1" w:themeTint="BF"/>
          <w:szCs w:val="18"/>
          <w:lang w:val="es-ES"/>
        </w:rPr>
        <w:t>Concede derechos a un usuario para (i) utilizar</w:t>
      </w:r>
      <w:r w:rsidRPr="00492632">
        <w:rPr>
          <w:color w:val="404040" w:themeColor="text1" w:themeTint="BF"/>
          <w:szCs w:val="18"/>
          <w:lang w:val="es-ES"/>
        </w:rPr>
        <w:t xml:space="preserve"> ciclos</w:t>
      </w:r>
      <w:r w:rsidRPr="00492632">
        <w:rPr>
          <w:rFonts w:cs="Arial"/>
          <w:color w:val="404040" w:themeColor="text1" w:themeTint="BF"/>
          <w:szCs w:val="18"/>
          <w:lang w:val="es-ES"/>
        </w:rPr>
        <w:t xml:space="preserve"> operativos establecidos y procesos empresariales proporcionados por el software, (ii) crear y actualizar (a) solicitudes de posición o (b)</w:t>
      </w:r>
      <w:r w:rsidRPr="00492632">
        <w:rPr>
          <w:color w:val="404040" w:themeColor="text1" w:themeTint="BF"/>
          <w:szCs w:val="18"/>
          <w:lang w:val="es-ES"/>
        </w:rPr>
        <w:t xml:space="preserve"> registros de datos maestros pertinentes </w:t>
      </w:r>
      <w:r w:rsidRPr="00492632">
        <w:rPr>
          <w:rFonts w:cs="Arial"/>
          <w:color w:val="404040" w:themeColor="text1" w:themeTint="BF"/>
          <w:szCs w:val="18"/>
          <w:lang w:val="es-ES"/>
        </w:rPr>
        <w:t>a candidatos, empleados, clientes, proveedores</w:t>
      </w:r>
      <w:r w:rsidRPr="00492632">
        <w:rPr>
          <w:color w:val="404040" w:themeColor="text1" w:themeTint="BF"/>
          <w:szCs w:val="18"/>
          <w:lang w:val="es-ES"/>
        </w:rPr>
        <w:t xml:space="preserve"> o </w:t>
      </w:r>
      <w:r w:rsidRPr="00492632">
        <w:rPr>
          <w:rFonts w:cs="Arial"/>
          <w:color w:val="404040" w:themeColor="text1" w:themeTint="BF"/>
          <w:szCs w:val="18"/>
          <w:lang w:val="es-ES"/>
        </w:rPr>
        <w:t>catálogos</w:t>
      </w:r>
      <w:r w:rsidRPr="00492632">
        <w:rPr>
          <w:color w:val="404040" w:themeColor="text1" w:themeTint="BF"/>
          <w:szCs w:val="18"/>
          <w:lang w:val="es-ES"/>
        </w:rPr>
        <w:t xml:space="preserve"> de piezas</w:t>
      </w:r>
      <w:r w:rsidRPr="00492632">
        <w:rPr>
          <w:rFonts w:ascii="Arial" w:hAnsi="Arial" w:cs="Arial"/>
          <w:color w:val="404040" w:themeColor="text1" w:themeTint="BF"/>
          <w:lang w:val="es-ES"/>
        </w:rPr>
        <w:t>, y (iii) aprobar todas las transacciones relacionadas con el</w:t>
      </w:r>
      <w:r w:rsidRPr="00492632">
        <w:rPr>
          <w:rFonts w:ascii="Arial" w:hAnsi="Arial"/>
          <w:color w:val="404040" w:themeColor="text1" w:themeTint="BF"/>
          <w:lang w:val="es-ES"/>
        </w:rPr>
        <w:t xml:space="preserve"> Autoservicio </w:t>
      </w:r>
      <w:r w:rsidRPr="00492632">
        <w:rPr>
          <w:rFonts w:ascii="Arial" w:hAnsi="Arial" w:cs="Arial"/>
          <w:color w:val="404040" w:themeColor="text1" w:themeTint="BF"/>
          <w:lang w:val="es-ES"/>
        </w:rPr>
        <w:t>y las Tareas</w:t>
      </w:r>
      <w:r w:rsidRPr="00492632">
        <w:rPr>
          <w:rFonts w:ascii="Arial" w:hAnsi="Arial"/>
          <w:color w:val="404040" w:themeColor="text1" w:themeTint="BF"/>
          <w:lang w:val="es-ES"/>
        </w:rPr>
        <w:t>.</w:t>
      </w:r>
    </w:p>
    <w:p w14:paraId="50DCC0F0" w14:textId="77777777" w:rsidR="0028224D" w:rsidRPr="00492632" w:rsidRDefault="0028224D" w:rsidP="009E4027">
      <w:pPr>
        <w:pStyle w:val="ProductList-Body"/>
        <w:tabs>
          <w:tab w:val="clear" w:pos="158"/>
          <w:tab w:val="left" w:pos="270"/>
        </w:tabs>
        <w:spacing w:after="120"/>
        <w:ind w:left="270"/>
        <w:rPr>
          <w:rFonts w:ascii="Arial" w:hAnsi="Arial" w:cs="Arial"/>
          <w:color w:val="404040" w:themeColor="text1" w:themeTint="BF"/>
          <w:lang w:val="es-ES"/>
        </w:rPr>
      </w:pPr>
      <w:r w:rsidRPr="00492632">
        <w:rPr>
          <w:rFonts w:ascii="Arial" w:hAnsi="Arial" w:cs="Arial"/>
          <w:b/>
          <w:color w:val="404040" w:themeColor="text1" w:themeTint="BF"/>
          <w:lang w:val="es-ES"/>
        </w:rPr>
        <w:t xml:space="preserve">Licencia SAL Enterprise (SAL funcional + SAL Enterprise adicional): </w:t>
      </w:r>
      <w:r w:rsidRPr="00492632">
        <w:rPr>
          <w:rFonts w:ascii="Arial" w:hAnsi="Arial" w:cs="Arial"/>
          <w:color w:val="404040" w:themeColor="text1" w:themeTint="BF"/>
          <w:lang w:val="es-ES"/>
        </w:rPr>
        <w:t>concede a un usuario acceso completo e ilimitado a toda la funcionalidad del software de servidor en la solución ERP.</w:t>
      </w:r>
    </w:p>
    <w:p w14:paraId="7DAC55D5" w14:textId="3958194B" w:rsidR="004F54A3" w:rsidRPr="00492632" w:rsidRDefault="004F54A3" w:rsidP="00BC060E">
      <w:pPr>
        <w:pStyle w:val="PURBody-Indented"/>
        <w:ind w:left="274"/>
        <w:rPr>
          <w:rFonts w:eastAsia="Calibri" w:cs="Arial"/>
          <w:szCs w:val="18"/>
          <w:lang w:val="es-ES"/>
        </w:rPr>
      </w:pPr>
      <w:r w:rsidRPr="00492632">
        <w:rPr>
          <w:rFonts w:eastAsia="Calibri" w:cs="Arial"/>
          <w:b/>
          <w:szCs w:val="18"/>
          <w:lang w:val="es-ES"/>
        </w:rPr>
        <w:t>SAL de Tienda</w:t>
      </w:r>
      <w:r w:rsidRPr="006250BD">
        <w:rPr>
          <w:rFonts w:eastAsia="Calibri" w:cs="Arial"/>
          <w:b/>
          <w:szCs w:val="18"/>
          <w:lang w:val="es-ES"/>
        </w:rPr>
        <w:t>:</w:t>
      </w:r>
      <w:r w:rsidRPr="00492632">
        <w:rPr>
          <w:rFonts w:eastAsia="Calibri" w:cs="Arial"/>
          <w:szCs w:val="18"/>
          <w:lang w:val="es-ES"/>
        </w:rPr>
        <w:t xml:space="preserve"> Concede acceso a un usuario para el Servidor de Tienda. Se requiere un Servidor de Tienda para cada Ubicación de Comercio o Tienda.</w:t>
      </w:r>
    </w:p>
    <w:p w14:paraId="5520281C" w14:textId="0081D9F9" w:rsidR="007B0B99" w:rsidRPr="00492632" w:rsidRDefault="007B0B99" w:rsidP="00BC060E">
      <w:pPr>
        <w:pStyle w:val="PURBody-Indented"/>
        <w:ind w:left="274"/>
        <w:contextualSpacing/>
        <w:rPr>
          <w:rFonts w:cs="Arial"/>
          <w:lang w:val="es-ES"/>
        </w:rPr>
      </w:pPr>
      <w:r w:rsidRPr="00492632">
        <w:rPr>
          <w:rFonts w:eastAsia="Calibri" w:cs="Arial"/>
          <w:szCs w:val="18"/>
          <w:lang w:val="es-ES"/>
        </w:rPr>
        <w:t xml:space="preserve">Para una mayor granularidad y comprensión de las licencias SAL necesarias, puede consultar la guía de licencias de Microsoft Dynamics AX 2012 R3 disponible en </w:t>
      </w:r>
      <w:hyperlink r:id="rId157" w:history="1">
        <w:r w:rsidRPr="00492632">
          <w:rPr>
            <w:rStyle w:val="Hyperlink"/>
            <w:rFonts w:eastAsia="Calibri" w:cs="Arial"/>
            <w:szCs w:val="18"/>
            <w:lang w:val="es-ES"/>
          </w:rPr>
          <w:t>www.microsoft.com</w:t>
        </w:r>
      </w:hyperlink>
      <w:r w:rsidRPr="00492632">
        <w:rPr>
          <w:rFonts w:eastAsia="Calibri" w:cs="Arial"/>
          <w:szCs w:val="18"/>
          <w:lang w:val="es-ES"/>
        </w:rPr>
        <w:t>.</w:t>
      </w:r>
    </w:p>
    <w:p w14:paraId="4DAF9463" w14:textId="77777777" w:rsidR="007B0B99" w:rsidRPr="00492632" w:rsidRDefault="007B0B99" w:rsidP="007B0B99">
      <w:pPr>
        <w:pStyle w:val="PURBlueStrong"/>
        <w:rPr>
          <w:rStyle w:val="PURBlueStrongChar"/>
          <w:smallCaps/>
          <w:lang w:val="es-ES"/>
        </w:rPr>
      </w:pPr>
      <w:r w:rsidRPr="00492632">
        <w:rPr>
          <w:rStyle w:val="PURBlueStrongChar"/>
          <w:smallCaps/>
          <w:lang w:val="es-ES"/>
        </w:rPr>
        <w:t>Términos de Licencia Adicionales</w:t>
      </w:r>
    </w:p>
    <w:p w14:paraId="02D7C26C" w14:textId="561C4C34" w:rsidR="007B0B99" w:rsidRPr="00492632" w:rsidRDefault="007B0B99" w:rsidP="007B0B99">
      <w:pPr>
        <w:pStyle w:val="PURBody-Indented"/>
        <w:rPr>
          <w:lang w:val="es-ES"/>
        </w:rPr>
      </w:pPr>
      <w:r w:rsidRPr="00492632">
        <w:rPr>
          <w:lang w:val="es-ES"/>
        </w:rPr>
        <w:t xml:space="preserve">Su uso de Componentes de </w:t>
      </w:r>
      <w:proofErr w:type="spellStart"/>
      <w:r w:rsidRPr="00492632">
        <w:rPr>
          <w:lang w:val="es-ES"/>
        </w:rPr>
        <w:t>Ecommerce</w:t>
      </w:r>
      <w:proofErr w:type="spellEnd"/>
      <w:r w:rsidRPr="00492632">
        <w:rPr>
          <w:lang w:val="es-ES"/>
        </w:rPr>
        <w:t xml:space="preserve">, Componentes de Punto de Venta y actualizaciones y suplementos similares en Microsoft Dynamics AX 2012 R3 los rigen los Términos de Licencia Adicionales que puede encontrar aquí: </w:t>
      </w:r>
      <w:hyperlink r:id="rId158" w:history="1">
        <w:r w:rsidRPr="00492632">
          <w:rPr>
            <w:rStyle w:val="Hyperlink"/>
            <w:lang w:val="es-ES"/>
          </w:rPr>
          <w:t>http://www.microsoft.com/en-us/dynamics/erp-buy-ax-software.aspx</w:t>
        </w:r>
      </w:hyperlink>
      <w:r w:rsidRPr="00492632">
        <w:rPr>
          <w:lang w:val="es-ES"/>
        </w:rPr>
        <w:t>.</w:t>
      </w:r>
    </w:p>
    <w:p w14:paraId="1F0BAD26" w14:textId="18A279BD" w:rsidR="00893CE7" w:rsidRPr="00492632" w:rsidRDefault="00E441CE"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DFE409B" w14:textId="0CA84668" w:rsidR="002733A7" w:rsidRPr="00492632" w:rsidRDefault="002733A7" w:rsidP="002733A7">
      <w:pPr>
        <w:pStyle w:val="PURProductName"/>
        <w:rPr>
          <w:lang w:val="es-ES"/>
        </w:rPr>
      </w:pPr>
      <w:bookmarkStart w:id="486" w:name="_Toc299519126"/>
      <w:bookmarkStart w:id="487" w:name="_Toc299531558"/>
      <w:bookmarkStart w:id="488" w:name="_Toc299531882"/>
      <w:bookmarkStart w:id="489" w:name="_Toc299957165"/>
      <w:bookmarkStart w:id="490" w:name="_Toc346536865"/>
      <w:bookmarkStart w:id="491" w:name="_Toc346895316"/>
      <w:bookmarkStart w:id="492" w:name="_Toc339280329"/>
      <w:bookmarkStart w:id="493" w:name="_Toc339280472"/>
      <w:bookmarkStart w:id="494" w:name="_Toc363552802"/>
      <w:bookmarkStart w:id="495" w:name="_Toc363552865"/>
      <w:bookmarkStart w:id="496" w:name="_Toc378682164"/>
      <w:bookmarkStart w:id="497" w:name="_Toc378682266"/>
      <w:bookmarkStart w:id="498" w:name="_Toc371268278"/>
      <w:bookmarkStart w:id="499" w:name="_Toc371268344"/>
      <w:bookmarkStart w:id="500" w:name="_Toc379278481"/>
      <w:bookmarkStart w:id="501" w:name="_Toc379278543"/>
      <w:bookmarkStart w:id="502" w:name="_Toc428366820"/>
      <w:bookmarkStart w:id="503" w:name="_Toc428366912"/>
      <w:bookmarkStart w:id="504" w:name="_Toc299519125"/>
      <w:bookmarkStart w:id="505" w:name="_Toc299531557"/>
      <w:bookmarkStart w:id="506" w:name="_Toc299531881"/>
      <w:bookmarkStart w:id="507" w:name="_Toc299957164"/>
      <w:r w:rsidRPr="00492632">
        <w:rPr>
          <w:lang w:val="es-ES"/>
        </w:rPr>
        <w:t>Microsoft Dynamics C5 2012</w:t>
      </w:r>
      <w:bookmarkEnd w:id="486"/>
      <w:bookmarkEnd w:id="487"/>
      <w:bookmarkEnd w:id="488"/>
      <w:bookmarkEnd w:id="489"/>
      <w:bookmarkEnd w:id="490"/>
      <w:bookmarkEnd w:id="491"/>
      <w:bookmarkEnd w:id="492"/>
      <w:bookmarkEnd w:id="493"/>
      <w:bookmarkEnd w:id="494"/>
      <w:bookmarkEnd w:id="495"/>
      <w:bookmarkEnd w:id="496"/>
      <w:bookmarkEnd w:id="497"/>
      <w:bookmarkEnd w:id="498"/>
      <w:bookmarkEnd w:id="499"/>
      <w:bookmarkEnd w:id="500"/>
      <w:bookmarkEnd w:id="501"/>
      <w:bookmarkEnd w:id="502"/>
      <w:bookmarkEnd w:id="503"/>
      <w:r>
        <w:fldChar w:fldCharType="begin"/>
      </w:r>
      <w:r w:rsidRPr="00492632">
        <w:rPr>
          <w:lang w:val="es-ES"/>
        </w:rPr>
        <w:instrText>XE "Microsoft Dynamics C5 2012"</w:instrText>
      </w:r>
      <w:r>
        <w:fldChar w:fldCharType="end"/>
      </w:r>
    </w:p>
    <w:p w14:paraId="3E013DD2" w14:textId="77777777" w:rsidR="002733A7" w:rsidRPr="00492632" w:rsidRDefault="002733A7" w:rsidP="002733A7">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p w14:paraId="50AD6E04" w14:textId="34729CF5" w:rsidR="002733A7" w:rsidRPr="00492632" w:rsidRDefault="003D33E5" w:rsidP="002733A7">
      <w:pPr>
        <w:pStyle w:val="PURBody"/>
        <w:rPr>
          <w:b/>
          <w:lang w:val="es-ES"/>
        </w:rPr>
      </w:pPr>
      <w:r w:rsidRPr="00492632">
        <w:rPr>
          <w:b/>
          <w:lang w:val="es-ES"/>
        </w:rPr>
        <w:t>Sólo para uso en Islandia y Dinamarca</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14:paraId="38CA97C3" w14:textId="77777777" w:rsidTr="005F6596">
        <w:tc>
          <w:tcPr>
            <w:tcW w:w="2555" w:type="pct"/>
          </w:tcPr>
          <w:p w14:paraId="2862694B" w14:textId="7EC66EAC" w:rsidR="002733A7" w:rsidRPr="00492632" w:rsidRDefault="002733A7" w:rsidP="005F6596">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43" w:type="pct"/>
          </w:tcPr>
          <w:p w14:paraId="626E33EB" w14:textId="77777777" w:rsidR="002733A7" w:rsidRDefault="002733A7" w:rsidP="005F6596">
            <w:pPr>
              <w:pStyle w:val="PURLMSH"/>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No</w:t>
            </w:r>
          </w:p>
        </w:tc>
      </w:tr>
      <w:tr w:rsidR="002733A7" w:rsidRPr="00932D51" w14:paraId="21C48371" w14:textId="77777777" w:rsidTr="005F6596">
        <w:tc>
          <w:tcPr>
            <w:tcW w:w="2555" w:type="pct"/>
          </w:tcPr>
          <w:p w14:paraId="4F2CE210" w14:textId="13E09AF8" w:rsidR="002733A7" w:rsidRPr="006250BD" w:rsidRDefault="006B55FB" w:rsidP="005F6596">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443" w:type="pct"/>
          </w:tcPr>
          <w:p w14:paraId="07E971EF" w14:textId="0E73A7CA" w:rsidR="002733A7" w:rsidRPr="006250BD" w:rsidRDefault="003B0799" w:rsidP="005F6596">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2733A7" w:rsidRPr="00932D51" w14:paraId="3100F58F" w14:textId="77777777" w:rsidTr="005F6596">
        <w:tc>
          <w:tcPr>
            <w:tcW w:w="5000" w:type="pct"/>
            <w:gridSpan w:val="2"/>
            <w:shd w:val="clear" w:color="auto" w:fill="E5EEF7"/>
          </w:tcPr>
          <w:p w14:paraId="0AF34093" w14:textId="77777777" w:rsidR="002733A7" w:rsidRPr="00492632" w:rsidRDefault="002733A7" w:rsidP="005F6596">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2733A7" w:rsidRPr="00932D51" w14:paraId="1515EC32" w14:textId="77777777" w:rsidTr="005F6596">
        <w:tc>
          <w:tcPr>
            <w:tcW w:w="5000" w:type="pct"/>
            <w:gridSpan w:val="2"/>
          </w:tcPr>
          <w:p w14:paraId="0CD94499" w14:textId="77777777" w:rsidR="002733A7" w:rsidRDefault="002733A7" w:rsidP="005F6596">
            <w:pPr>
              <w:pStyle w:val="PURBody"/>
            </w:pPr>
            <w:proofErr w:type="spellStart"/>
            <w:r>
              <w:rPr>
                <w:b/>
              </w:rPr>
              <w:t>Usted</w:t>
            </w:r>
            <w:proofErr w:type="spellEnd"/>
            <w:r>
              <w:rPr>
                <w:b/>
              </w:rPr>
              <w:t xml:space="preserve"> </w:t>
            </w:r>
            <w:proofErr w:type="spellStart"/>
            <w:r>
              <w:rPr>
                <w:b/>
              </w:rPr>
              <w:t>necesita</w:t>
            </w:r>
            <w:proofErr w:type="spellEnd"/>
          </w:p>
          <w:p w14:paraId="0629464D" w14:textId="77777777" w:rsidR="002733A7" w:rsidRPr="00492632" w:rsidRDefault="002733A7" w:rsidP="00E82B58">
            <w:pPr>
              <w:pStyle w:val="PURBullet-Indented"/>
              <w:rPr>
                <w:lang w:val="pt-BR"/>
              </w:rPr>
            </w:pPr>
            <w:r w:rsidRPr="00492632">
              <w:rPr>
                <w:lang w:val="pt-BR"/>
              </w:rPr>
              <w:t xml:space="preserve">Licencia SAL de Dynamics C5 2012 Basic, </w:t>
            </w:r>
            <w:r w:rsidRPr="00492632">
              <w:rPr>
                <w:b/>
                <w:lang w:val="pt-BR"/>
              </w:rPr>
              <w:t>o</w:t>
            </w:r>
          </w:p>
          <w:p w14:paraId="787AAB98" w14:textId="77777777" w:rsidR="002733A7" w:rsidRPr="009B6693" w:rsidRDefault="002733A7" w:rsidP="00E82B58">
            <w:pPr>
              <w:pStyle w:val="PURBullet-Indented"/>
              <w:rPr>
                <w:lang w:val="es-ES"/>
              </w:rPr>
            </w:pPr>
            <w:r w:rsidRPr="009B6693">
              <w:rPr>
                <w:lang w:val="es-ES"/>
              </w:rPr>
              <w:t xml:space="preserve">Licencia SAL de Dynamics C5 2012 </w:t>
            </w:r>
            <w:proofErr w:type="spellStart"/>
            <w:r w:rsidRPr="009B6693">
              <w:rPr>
                <w:lang w:val="es-ES"/>
              </w:rPr>
              <w:t>Advanced</w:t>
            </w:r>
            <w:proofErr w:type="spellEnd"/>
          </w:p>
        </w:tc>
      </w:tr>
    </w:tbl>
    <w:p w14:paraId="0512E4F4" w14:textId="77777777" w:rsidR="002733A7" w:rsidRPr="009B6693" w:rsidRDefault="002733A7" w:rsidP="002733A7">
      <w:pPr>
        <w:pStyle w:val="PURADDITIONALTERMSHEADERMB"/>
        <w:rPr>
          <w:lang w:val="es-ES"/>
        </w:rPr>
      </w:pPr>
      <w:r w:rsidRPr="009B6693">
        <w:rPr>
          <w:lang w:val="es-ES"/>
        </w:rPr>
        <w:t>Términos Adicionales:</w:t>
      </w:r>
    </w:p>
    <w:p w14:paraId="40E60D41" w14:textId="77777777" w:rsidR="002733A7" w:rsidRPr="00492632" w:rsidRDefault="002733A7" w:rsidP="002733A7">
      <w:pPr>
        <w:pStyle w:val="PURBody-Indented"/>
        <w:rPr>
          <w:iCs/>
          <w:szCs w:val="18"/>
          <w:lang w:val="es-ES"/>
        </w:rPr>
      </w:pPr>
      <w:r w:rsidRPr="00492632">
        <w:rPr>
          <w:iCs/>
          <w:szCs w:val="18"/>
          <w:lang w:val="es-ES"/>
        </w:rPr>
        <w:t>C5 2012 tiene licencias SAL para usuario solamente.</w:t>
      </w:r>
    </w:p>
    <w:p w14:paraId="664E65F8" w14:textId="77777777" w:rsidR="002A34F3" w:rsidRPr="00492632" w:rsidRDefault="002A34F3" w:rsidP="002A34F3">
      <w:pPr>
        <w:pStyle w:val="PURBlueStrong"/>
        <w:rPr>
          <w:rStyle w:val="PURBlueStrongChar"/>
          <w:smallCaps/>
          <w:lang w:val="es-ES"/>
        </w:rPr>
      </w:pPr>
      <w:r w:rsidRPr="00492632">
        <w:rPr>
          <w:rStyle w:val="PURBlueStrongChar"/>
          <w:smallCaps/>
          <w:lang w:val="es-ES"/>
        </w:rPr>
        <w:t>Derechos de cambio a una versión anterior</w:t>
      </w:r>
    </w:p>
    <w:p w14:paraId="68AAD1A1" w14:textId="4F9F8F34" w:rsidR="002A34F3" w:rsidRPr="00492632" w:rsidRDefault="002A34F3" w:rsidP="00304232">
      <w:pPr>
        <w:pStyle w:val="PURBlueStrong"/>
        <w:rPr>
          <w:smallCaps w:val="0"/>
          <w:color w:val="404040" w:themeColor="text1" w:themeTint="BF"/>
          <w:spacing w:val="0"/>
          <w:lang w:val="es-ES"/>
        </w:rPr>
      </w:pPr>
      <w:r w:rsidRPr="00492632">
        <w:rPr>
          <w:smallCaps w:val="0"/>
          <w:color w:val="404040" w:themeColor="text1" w:themeTint="BF"/>
          <w:lang w:val="es-ES"/>
        </w:rPr>
        <w:t xml:space="preserve">Solo puede utilizar la versión del software inmediatamente anterior a la versión actual, de acuerdo con lo que se permite en los </w:t>
      </w:r>
      <w:r w:rsidR="00304232">
        <w:rPr>
          <w:smallCaps w:val="0"/>
          <w:color w:val="404040" w:themeColor="text1" w:themeTint="BF"/>
          <w:lang w:val="es-ES"/>
        </w:rPr>
        <w:t>“</w:t>
      </w:r>
      <w:r w:rsidRPr="00492632">
        <w:rPr>
          <w:smallCaps w:val="0"/>
          <w:color w:val="404040" w:themeColor="text1" w:themeTint="BF"/>
          <w:lang w:val="es-ES"/>
        </w:rPr>
        <w:t>Derechos de uso de otras versiones</w:t>
      </w:r>
      <w:r w:rsidR="00304232">
        <w:rPr>
          <w:smallCaps w:val="0"/>
          <w:color w:val="404040" w:themeColor="text1" w:themeTint="BF"/>
          <w:lang w:val="es-ES"/>
        </w:rPr>
        <w:t>”</w:t>
      </w:r>
      <w:r w:rsidRPr="00492632">
        <w:rPr>
          <w:smallCaps w:val="0"/>
          <w:color w:val="404040" w:themeColor="text1" w:themeTint="BF"/>
          <w:lang w:val="es-ES"/>
        </w:rPr>
        <w:t xml:space="preserve"> en los Términos de Licencia Universales de este documento.</w:t>
      </w:r>
    </w:p>
    <w:p w14:paraId="54973B52" w14:textId="77777777" w:rsidR="002733A7" w:rsidRPr="00492632" w:rsidRDefault="002733A7" w:rsidP="002733A7">
      <w:pPr>
        <w:pStyle w:val="PURBlueStrong"/>
        <w:rPr>
          <w:lang w:val="es-ES"/>
        </w:rPr>
      </w:pPr>
      <w:r w:rsidRPr="00492632">
        <w:rPr>
          <w:lang w:val="es-ES"/>
        </w:rPr>
        <w:t>Ediciones de licencia SAL</w:t>
      </w:r>
    </w:p>
    <w:p w14:paraId="48CBA848" w14:textId="77777777" w:rsidR="002733A7" w:rsidRPr="00492632" w:rsidRDefault="002733A7" w:rsidP="002733A7">
      <w:pPr>
        <w:pStyle w:val="PURBody-Indented"/>
        <w:rPr>
          <w:lang w:val="es-ES"/>
        </w:rPr>
      </w:pPr>
      <w:r w:rsidRPr="00492632">
        <w:rPr>
          <w:lang w:val="es-ES"/>
        </w:rPr>
        <w:t xml:space="preserve">Debe seleccionar de dos ediciones de licencia SAL de Microsoft Dynamics. Su elección de la edición de licencia SAL se aplica a todas sus </w:t>
      </w:r>
      <w:proofErr w:type="spellStart"/>
      <w:r w:rsidRPr="00492632">
        <w:rPr>
          <w:lang w:val="es-ES"/>
        </w:rPr>
        <w:t>SALs</w:t>
      </w:r>
      <w:proofErr w:type="spellEnd"/>
      <w:r w:rsidRPr="00492632">
        <w:rPr>
          <w:lang w:val="es-ES"/>
        </w:rPr>
        <w:t>.</w:t>
      </w:r>
    </w:p>
    <w:p w14:paraId="4803B6C9" w14:textId="77777777" w:rsidR="002733A7" w:rsidRPr="00492632" w:rsidRDefault="002733A7" w:rsidP="002733A7">
      <w:pPr>
        <w:pStyle w:val="PURBody-Indented"/>
        <w:rPr>
          <w:lang w:val="es-ES"/>
        </w:rPr>
      </w:pPr>
      <w:r w:rsidRPr="00492632">
        <w:rPr>
          <w:lang w:val="es-ES"/>
        </w:rPr>
        <w:t>Las ediciones de licencia SAL para usuario disponibles para Microsoft Dynamics C5 2012</w:t>
      </w:r>
      <w:r w:rsidRPr="00492632">
        <w:rPr>
          <w:bCs/>
          <w:lang w:val="es-ES"/>
        </w:rPr>
        <w:t xml:space="preserve"> </w:t>
      </w:r>
      <w:r w:rsidRPr="00492632">
        <w:rPr>
          <w:lang w:val="es-ES"/>
        </w:rPr>
        <w:t>son:</w:t>
      </w:r>
    </w:p>
    <w:p w14:paraId="518814AF" w14:textId="281027C1" w:rsidR="002733A7" w:rsidRPr="00492632" w:rsidRDefault="002733A7" w:rsidP="00E82B58">
      <w:pPr>
        <w:pStyle w:val="PURBullet-Indented"/>
        <w:rPr>
          <w:lang w:val="pt-BR"/>
        </w:rPr>
      </w:pPr>
      <w:r w:rsidRPr="00492632">
        <w:rPr>
          <w:lang w:val="pt-BR"/>
        </w:rPr>
        <w:lastRenderedPageBreak/>
        <w:t>Licencia SAL de Microsoft Dynamics C5 2012 Basic</w:t>
      </w:r>
    </w:p>
    <w:p w14:paraId="6C8E6B57" w14:textId="67E9FCDC" w:rsidR="002733A7" w:rsidRPr="00492632" w:rsidRDefault="002733A7" w:rsidP="00E82B58">
      <w:pPr>
        <w:pStyle w:val="PURBullet-Indented"/>
        <w:rPr>
          <w:lang w:val="pt-BR"/>
        </w:rPr>
      </w:pPr>
      <w:r w:rsidRPr="00492632">
        <w:rPr>
          <w:lang w:val="pt-BR"/>
        </w:rPr>
        <w:t>Licencia SAL de Microsoft Dynamics C5 2012 Advanced</w:t>
      </w:r>
    </w:p>
    <w:p w14:paraId="4A142379" w14:textId="77777777" w:rsidR="00543C9A" w:rsidRPr="00492632" w:rsidRDefault="00543C9A" w:rsidP="00543C9A">
      <w:pPr>
        <w:pStyle w:val="PURBlueStrong"/>
        <w:rPr>
          <w:lang w:val="es-ES"/>
        </w:rPr>
      </w:pPr>
      <w:r w:rsidRPr="00492632">
        <w:rPr>
          <w:lang w:val="es-ES"/>
        </w:rPr>
        <w:t>No se Requiere SAL</w:t>
      </w:r>
    </w:p>
    <w:p w14:paraId="01A1B9FE" w14:textId="5162DD33" w:rsidR="00543C9A" w:rsidRPr="00492632" w:rsidRDefault="00543C9A" w:rsidP="00543C9A">
      <w:pPr>
        <w:pStyle w:val="PURBullet"/>
        <w:numPr>
          <w:ilvl w:val="0"/>
          <w:numId w:val="0"/>
        </w:numPr>
        <w:ind w:left="274"/>
        <w:rPr>
          <w:lang w:val="es-ES"/>
        </w:rPr>
      </w:pPr>
      <w:r w:rsidRPr="00492632">
        <w:rPr>
          <w:lang w:val="es-ES"/>
        </w:rPr>
        <w:t xml:space="preserve">No necesita adquirir ni asignar una licencia SAL a usuarios empleados por terceros que obtienen acceso a </w:t>
      </w:r>
      <w:r w:rsidR="004B07AB">
        <w:rPr>
          <w:lang w:val="es-ES"/>
        </w:rPr>
        <w:br/>
      </w:r>
      <w:r w:rsidRPr="00492632">
        <w:rPr>
          <w:lang w:val="es-ES"/>
        </w:rPr>
        <w:t>Microsoft Dynamics C5 2012 únicamente con el propósito de proveer servicios de contabilidad o cuenta profesional adicionales relacionados con el proceso de auditoría.</w:t>
      </w:r>
    </w:p>
    <w:p w14:paraId="5BE0BCB8" w14:textId="263C3271" w:rsidR="002733A7" w:rsidRPr="00492632" w:rsidRDefault="00E441CE"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57B4D42E" w14:textId="319AD5D2" w:rsidR="009A4C7C" w:rsidRPr="006250BD" w:rsidRDefault="009A4C7C" w:rsidP="009A4C7C">
      <w:pPr>
        <w:pStyle w:val="PURProductName"/>
      </w:pPr>
      <w:bookmarkStart w:id="508" w:name="_Toc346536866"/>
      <w:bookmarkStart w:id="509" w:name="_Toc346895317"/>
      <w:bookmarkStart w:id="510" w:name="_Toc339280330"/>
      <w:bookmarkStart w:id="511" w:name="_Toc339280473"/>
      <w:bookmarkStart w:id="512" w:name="_Toc363552803"/>
      <w:bookmarkStart w:id="513" w:name="_Toc363552866"/>
      <w:bookmarkStart w:id="514" w:name="_Toc378682165"/>
      <w:bookmarkStart w:id="515" w:name="_Toc378682267"/>
      <w:bookmarkStart w:id="516" w:name="_Toc371268279"/>
      <w:bookmarkStart w:id="517" w:name="_Toc371268345"/>
      <w:bookmarkStart w:id="518" w:name="_Toc379278482"/>
      <w:bookmarkStart w:id="519" w:name="_Toc379278544"/>
      <w:bookmarkStart w:id="520" w:name="_Toc428366821"/>
      <w:bookmarkStart w:id="521" w:name="_Toc428366913"/>
      <w:r w:rsidRPr="006250BD">
        <w:t>Microsoft Dynamics CRM 2015 Service Provider</w:t>
      </w:r>
      <w:bookmarkEnd w:id="504"/>
      <w:bookmarkEnd w:id="505"/>
      <w:bookmarkEnd w:id="506"/>
      <w:bookmarkEnd w:id="507"/>
      <w:bookmarkEnd w:id="508"/>
      <w:bookmarkEnd w:id="509"/>
      <w:bookmarkEnd w:id="510"/>
      <w:bookmarkEnd w:id="511"/>
      <w:bookmarkEnd w:id="512"/>
      <w:bookmarkEnd w:id="513"/>
      <w:bookmarkEnd w:id="514"/>
      <w:bookmarkEnd w:id="515"/>
      <w:bookmarkEnd w:id="516"/>
      <w:bookmarkEnd w:id="517"/>
      <w:bookmarkEnd w:id="518"/>
      <w:bookmarkEnd w:id="519"/>
      <w:bookmarkEnd w:id="520"/>
      <w:bookmarkEnd w:id="521"/>
      <w:r>
        <w:fldChar w:fldCharType="begin"/>
      </w:r>
      <w:r w:rsidRPr="006250BD">
        <w:instrText>XE "Microsoft Dynamics CRM 2015 Service Provider"</w:instrText>
      </w:r>
      <w:r>
        <w:fldChar w:fldCharType="end"/>
      </w:r>
    </w:p>
    <w:p w14:paraId="4F3CD3C8"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rsidRPr="00932D51" w14:paraId="47223F11" w14:textId="77777777" w:rsidTr="0015145F">
        <w:tc>
          <w:tcPr>
            <w:tcW w:w="2554" w:type="pct"/>
            <w:tcBorders>
              <w:top w:val="single" w:sz="4" w:space="0" w:color="auto"/>
              <w:bottom w:val="nil"/>
            </w:tcBorders>
          </w:tcPr>
          <w:p w14:paraId="6B958F26" w14:textId="0CD9117F" w:rsidR="00831C1F" w:rsidRPr="00492632" w:rsidRDefault="00831C1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44" w:type="pct"/>
            <w:tcBorders>
              <w:top w:val="single" w:sz="4" w:space="0" w:color="auto"/>
              <w:bottom w:val="nil"/>
            </w:tcBorders>
          </w:tcPr>
          <w:p w14:paraId="63A1896E" w14:textId="09456F04" w:rsidR="00831C1F" w:rsidRPr="00492632" w:rsidRDefault="004F154D" w:rsidP="0026184E">
            <w:pPr>
              <w:pStyle w:val="PURLMSH"/>
              <w:rPr>
                <w:lang w:val="es-ES"/>
              </w:rPr>
            </w:pPr>
            <w:r w:rsidRPr="00492632">
              <w:rPr>
                <w:lang w:val="es-ES"/>
              </w:rPr>
              <w:t>Ver Notificación Aplicable:</w:t>
            </w:r>
            <w:r w:rsidRPr="00492632">
              <w:rPr>
                <w:b/>
                <w:lang w:val="es-ES"/>
              </w:rPr>
              <w:t xml:space="preserve"> Transmisión de datos, Mapas de Bing, </w:t>
            </w:r>
            <w:proofErr w:type="spellStart"/>
            <w:r w:rsidRPr="00492632">
              <w:rPr>
                <w:b/>
                <w:lang w:val="es-ES"/>
              </w:rPr>
              <w:t>Yammer</w:t>
            </w:r>
            <w:proofErr w:type="spellEnd"/>
            <w:r w:rsidRPr="00492632">
              <w:rPr>
                <w:lang w:val="es-ES"/>
              </w:rPr>
              <w:t xml:space="preserve">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9A4C7C" w:rsidRPr="00932D51" w14:paraId="4E068BBE" w14:textId="77777777" w:rsidTr="0015145F">
        <w:tc>
          <w:tcPr>
            <w:tcW w:w="2554" w:type="pct"/>
            <w:tcBorders>
              <w:top w:val="nil"/>
            </w:tcBorders>
          </w:tcPr>
          <w:p w14:paraId="07DA3D8E" w14:textId="7370C1FD" w:rsidR="009A4C7C" w:rsidRPr="006250BD" w:rsidRDefault="009A4C7C" w:rsidP="009A4C7C">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444" w:type="pct"/>
            <w:tcBorders>
              <w:top w:val="nil"/>
            </w:tcBorders>
          </w:tcPr>
          <w:p w14:paraId="5A7823E9" w14:textId="05F8B0FA"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932D51"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proofErr w:type="spellStart"/>
            <w:r>
              <w:rPr>
                <w:b/>
              </w:rPr>
              <w:t>Usted</w:t>
            </w:r>
            <w:proofErr w:type="spellEnd"/>
            <w:r>
              <w:rPr>
                <w:b/>
              </w:rPr>
              <w:t xml:space="preserve"> </w:t>
            </w:r>
            <w:proofErr w:type="spellStart"/>
            <w:r>
              <w:rPr>
                <w:b/>
              </w:rPr>
              <w:t>necesita</w:t>
            </w:r>
            <w:proofErr w:type="spellEnd"/>
          </w:p>
          <w:p w14:paraId="5B2A51BF" w14:textId="1C0997B5" w:rsidR="009A4C7C" w:rsidRPr="00492632" w:rsidRDefault="009A4C7C" w:rsidP="00E82B58">
            <w:pPr>
              <w:pStyle w:val="PURBullet-Indented"/>
              <w:rPr>
                <w:lang w:val="pt-BR"/>
              </w:rPr>
            </w:pPr>
            <w:r w:rsidRPr="00492632">
              <w:rPr>
                <w:lang w:val="pt-BR"/>
              </w:rPr>
              <w:t xml:space="preserve">Licencia SAL de Microsoft Dynamics CRM 2015 Essential, </w:t>
            </w:r>
            <w:r w:rsidRPr="00492632">
              <w:rPr>
                <w:b/>
                <w:lang w:val="pt-BR"/>
              </w:rPr>
              <w:t>o</w:t>
            </w:r>
          </w:p>
          <w:p w14:paraId="4DECFC0D" w14:textId="370DB9FF" w:rsidR="00F5704B" w:rsidRPr="00492632" w:rsidRDefault="009A4C7C" w:rsidP="00E82B58">
            <w:pPr>
              <w:pStyle w:val="PURBullet-Indented"/>
              <w:rPr>
                <w:lang w:val="pt-BR"/>
              </w:rPr>
            </w:pPr>
            <w:r w:rsidRPr="00492632">
              <w:rPr>
                <w:lang w:val="pt-BR"/>
              </w:rPr>
              <w:t xml:space="preserve">Licencia SAL de Microsoft Dynamics CRM 2015 Basic, </w:t>
            </w:r>
            <w:r w:rsidRPr="00492632">
              <w:rPr>
                <w:b/>
                <w:lang w:val="pt-BR"/>
              </w:rPr>
              <w:t>o</w:t>
            </w:r>
          </w:p>
          <w:p w14:paraId="018EE149" w14:textId="24A52ACE" w:rsidR="009A4C7C" w:rsidRPr="000A3567" w:rsidRDefault="00F5704B" w:rsidP="006061D8">
            <w:pPr>
              <w:pStyle w:val="PURBullet-Indented"/>
            </w:pPr>
            <w:proofErr w:type="spellStart"/>
            <w:r>
              <w:t>Licencia</w:t>
            </w:r>
            <w:proofErr w:type="spellEnd"/>
            <w:r>
              <w:t xml:space="preserve"> SAL de Microsoft Dynamics CRM 2015 Professional</w:t>
            </w:r>
          </w:p>
        </w:tc>
      </w:tr>
    </w:tbl>
    <w:p w14:paraId="081ED5A2" w14:textId="77777777" w:rsidR="009A4C7C" w:rsidRDefault="009A4C7C" w:rsidP="0085206E">
      <w:pPr>
        <w:pStyle w:val="PURADDITIONALTERMSHEADERMB"/>
      </w:pPr>
      <w:proofErr w:type="spellStart"/>
      <w:r>
        <w:t>Términos</w:t>
      </w:r>
      <w:proofErr w:type="spellEnd"/>
      <w:r>
        <w:t xml:space="preserve"> </w:t>
      </w:r>
      <w:proofErr w:type="spellStart"/>
      <w:r>
        <w:t>Adicionales</w:t>
      </w:r>
      <w:proofErr w:type="spellEnd"/>
      <w:r>
        <w:t>:</w:t>
      </w:r>
    </w:p>
    <w:p w14:paraId="35BF8FF7" w14:textId="77777777" w:rsidR="002A34F3" w:rsidRPr="00492632" w:rsidRDefault="002A34F3" w:rsidP="00D63A50">
      <w:pPr>
        <w:pStyle w:val="PURBlueStrong"/>
        <w:keepNext w:val="0"/>
        <w:keepLines w:val="0"/>
        <w:rPr>
          <w:rStyle w:val="PURBlueStrongChar"/>
          <w:smallCaps/>
          <w:lang w:val="es-ES"/>
        </w:rPr>
      </w:pPr>
      <w:r w:rsidRPr="00492632">
        <w:rPr>
          <w:rStyle w:val="PURBlueStrongChar"/>
          <w:smallCaps/>
          <w:lang w:val="es-ES"/>
        </w:rPr>
        <w:t>Derechos de cambio a una versión anterior</w:t>
      </w:r>
    </w:p>
    <w:p w14:paraId="1102D093" w14:textId="4E21FC8A" w:rsidR="002A34F3" w:rsidRPr="00492632" w:rsidRDefault="002A34F3" w:rsidP="00D63A50">
      <w:pPr>
        <w:pStyle w:val="PURBlueStrong"/>
        <w:keepNext w:val="0"/>
        <w:keepLines w:val="0"/>
        <w:rPr>
          <w:smallCaps w:val="0"/>
          <w:color w:val="404040" w:themeColor="text1" w:themeTint="BF"/>
          <w:spacing w:val="0"/>
          <w:lang w:val="es-ES"/>
        </w:rPr>
      </w:pPr>
      <w:r w:rsidRPr="00492632">
        <w:rPr>
          <w:smallCaps w:val="0"/>
          <w:color w:val="404040" w:themeColor="text1" w:themeTint="BF"/>
          <w:lang w:val="es-ES"/>
        </w:rPr>
        <w:t xml:space="preserve">Solo puede utilizar la versión del software inmediatamente anterior a la versión actual, de acuerdo con lo que se permite en los </w:t>
      </w:r>
      <w:r w:rsidR="00304232">
        <w:rPr>
          <w:smallCaps w:val="0"/>
          <w:color w:val="404040" w:themeColor="text1" w:themeTint="BF"/>
          <w:lang w:val="es-ES"/>
        </w:rPr>
        <w:t>“</w:t>
      </w:r>
      <w:r w:rsidRPr="00492632">
        <w:rPr>
          <w:smallCaps w:val="0"/>
          <w:color w:val="404040" w:themeColor="text1" w:themeTint="BF"/>
          <w:lang w:val="es-ES"/>
        </w:rPr>
        <w:t>Derechos de uso de otras versiones</w:t>
      </w:r>
      <w:r w:rsidR="00304232">
        <w:rPr>
          <w:smallCaps w:val="0"/>
          <w:color w:val="404040" w:themeColor="text1" w:themeTint="BF"/>
          <w:lang w:val="es-ES"/>
        </w:rPr>
        <w:t>”</w:t>
      </w:r>
      <w:r w:rsidRPr="00492632">
        <w:rPr>
          <w:smallCaps w:val="0"/>
          <w:color w:val="404040" w:themeColor="text1" w:themeTint="BF"/>
          <w:lang w:val="es-ES"/>
        </w:rPr>
        <w:t xml:space="preserve"> en los Términos de Licencia Universales de este documento.</w:t>
      </w:r>
    </w:p>
    <w:p w14:paraId="21F668D1" w14:textId="6427D9AC" w:rsidR="009A4C7C" w:rsidRPr="00492632" w:rsidRDefault="009A4C7C" w:rsidP="00304232">
      <w:pPr>
        <w:pStyle w:val="PURBody-Indented"/>
        <w:rPr>
          <w:lang w:val="es-ES"/>
        </w:rPr>
      </w:pPr>
      <w:r w:rsidRPr="00492632">
        <w:rPr>
          <w:lang w:val="es-ES"/>
        </w:rPr>
        <w:t xml:space="preserve">No necesita una licencia SAL para usuarios externos que accedan a Microsoft Dynamics CRM 2015 a través de ninguna aplicación / interfaz gráfica de usuario (GUI) que no sean los clientes Microsoft Dynamics CRM 2015. Por </w:t>
      </w:r>
      <w:r w:rsidR="00304232">
        <w:rPr>
          <w:lang w:val="es-ES"/>
        </w:rPr>
        <w:t>“</w:t>
      </w:r>
      <w:r w:rsidRPr="00492632">
        <w:rPr>
          <w:lang w:val="es-ES"/>
        </w:rPr>
        <w:t>usuarios externos</w:t>
      </w:r>
      <w:r w:rsidR="00304232">
        <w:rPr>
          <w:lang w:val="es-ES"/>
        </w:rPr>
        <w:t>”</w:t>
      </w:r>
      <w:r w:rsidRPr="00492632">
        <w:rPr>
          <w:lang w:val="es-ES"/>
        </w:rPr>
        <w:t xml:space="preserve"> se entienden los usuarios que (i) no sean empleados de un cliente o empleados de las filiales de un cliente; ni (ii) contratistas o representantes en las instalaciones de un cliente o de las filiales de un cliente.</w:t>
      </w:r>
    </w:p>
    <w:p w14:paraId="051FDFEA" w14:textId="2ECD7DE2" w:rsidR="000944DC" w:rsidRPr="00492632" w:rsidRDefault="009A4C7C" w:rsidP="009A4C7C">
      <w:pPr>
        <w:pStyle w:val="PURBody-Indented"/>
        <w:rPr>
          <w:lang w:val="pt-BR"/>
        </w:rPr>
      </w:pPr>
      <w:r w:rsidRPr="00492632">
        <w:rPr>
          <w:b/>
          <w:lang w:val="pt-BR"/>
        </w:rPr>
        <w:t>Licencia SAL de Microsoft Dynamics CRM 2015 Essential:</w:t>
      </w:r>
      <w:r w:rsidRPr="00492632">
        <w:rPr>
          <w:lang w:val="pt-BR"/>
        </w:rPr>
        <w:t xml:space="preserve"> </w:t>
      </w:r>
      <w:r w:rsidRPr="00492632">
        <w:rPr>
          <w:rFonts w:eastAsia="MS PGothic" w:cs="Arial"/>
          <w:iCs/>
          <w:color w:val="000000"/>
          <w:szCs w:val="18"/>
          <w:lang w:val="pt-BR"/>
        </w:rPr>
        <w:t>P</w:t>
      </w:r>
      <w:r w:rsidRPr="00492632">
        <w:rPr>
          <w:rFonts w:cs="Arial"/>
          <w:szCs w:val="18"/>
          <w:lang w:val="pt-BR"/>
        </w:rPr>
        <w:t>ermite a Essential utilizar el acceso a Microsoft Dynamics CRM 2015 Service Provider.</w:t>
      </w:r>
    </w:p>
    <w:p w14:paraId="32DDBA26" w14:textId="21837445" w:rsidR="009A4C7C" w:rsidRPr="00492632" w:rsidRDefault="009A4C7C" w:rsidP="009A4C7C">
      <w:pPr>
        <w:pStyle w:val="PURBody-Indented"/>
        <w:rPr>
          <w:rFonts w:cs="Arial"/>
          <w:lang w:val="pt-BR"/>
        </w:rPr>
      </w:pPr>
      <w:r w:rsidRPr="00492632">
        <w:rPr>
          <w:b/>
          <w:lang w:val="pt-BR"/>
        </w:rPr>
        <w:t>Licencia SAL de Microsoft Dynamics CRM 2015 Basic:</w:t>
      </w:r>
      <w:r w:rsidRPr="00492632">
        <w:rPr>
          <w:lang w:val="pt-BR"/>
        </w:rPr>
        <w:t xml:space="preserve"> </w:t>
      </w:r>
      <w:r w:rsidRPr="00492632">
        <w:rPr>
          <w:rFonts w:eastAsia="MS PGothic" w:cs="Arial"/>
          <w:iCs/>
          <w:lang w:val="pt-BR"/>
        </w:rPr>
        <w:t>Permite a Basic utilizar el acceso a Microsoft Dynamics CRM 2015 Service Provider.</w:t>
      </w:r>
    </w:p>
    <w:p w14:paraId="38DB072E" w14:textId="20E8A0E9" w:rsidR="00366E49" w:rsidRPr="00492632" w:rsidRDefault="00F5704B" w:rsidP="004B07AB">
      <w:pPr>
        <w:pStyle w:val="PURBody-Indented"/>
        <w:rPr>
          <w:rFonts w:cs="Arial"/>
          <w:lang w:val="es-ES"/>
        </w:rPr>
      </w:pPr>
      <w:r w:rsidRPr="00DC24CF">
        <w:rPr>
          <w:b/>
          <w:lang w:val="pt-BR"/>
        </w:rPr>
        <w:t>SAL de Microsoft Dynamics CRM 2015 Professional:</w:t>
      </w:r>
      <w:r w:rsidRPr="00DC24CF">
        <w:rPr>
          <w:lang w:val="pt-BR"/>
        </w:rPr>
        <w:t xml:space="preserve"> Permite el acceso de uso Profesional a </w:t>
      </w:r>
      <w:r w:rsidR="004B07AB" w:rsidRPr="00DC24CF">
        <w:rPr>
          <w:lang w:val="pt-BR"/>
        </w:rPr>
        <w:br/>
      </w:r>
      <w:r w:rsidRPr="00DC24CF">
        <w:rPr>
          <w:lang w:val="pt-BR"/>
        </w:rPr>
        <w:t>Microsoft</w:t>
      </w:r>
      <w:r w:rsidR="004B07AB" w:rsidRPr="00DC24CF">
        <w:rPr>
          <w:lang w:val="pt-BR"/>
        </w:rPr>
        <w:t xml:space="preserve"> </w:t>
      </w:r>
      <w:r w:rsidRPr="00DC24CF">
        <w:rPr>
          <w:lang w:val="pt-BR"/>
        </w:rPr>
        <w:t>Dynamics</w:t>
      </w:r>
      <w:r w:rsidR="004B07AB" w:rsidRPr="00DC24CF">
        <w:rPr>
          <w:lang w:val="pt-BR"/>
        </w:rPr>
        <w:t xml:space="preserve"> </w:t>
      </w:r>
      <w:r w:rsidRPr="00DC24CF">
        <w:rPr>
          <w:lang w:val="pt-BR"/>
        </w:rPr>
        <w:t>CRM</w:t>
      </w:r>
      <w:r w:rsidR="004B07AB" w:rsidRPr="00DC24CF">
        <w:rPr>
          <w:lang w:val="pt-BR"/>
        </w:rPr>
        <w:t xml:space="preserve"> </w:t>
      </w:r>
      <w:r w:rsidRPr="00DC24CF">
        <w:rPr>
          <w:lang w:val="pt-BR"/>
        </w:rPr>
        <w:t>Server</w:t>
      </w:r>
      <w:r w:rsidR="004B07AB" w:rsidRPr="00DC24CF">
        <w:rPr>
          <w:lang w:val="pt-BR"/>
        </w:rPr>
        <w:t xml:space="preserve"> </w:t>
      </w:r>
      <w:r w:rsidRPr="00DC24CF">
        <w:rPr>
          <w:lang w:val="pt-BR"/>
        </w:rPr>
        <w:t xml:space="preserve">2015 Service Provider y el derecho a instalar y utilizar los Servicios Unificados (USD). </w:t>
      </w:r>
      <w:r w:rsidR="004B07AB" w:rsidRPr="00DC24CF">
        <w:rPr>
          <w:lang w:val="pt-BR"/>
        </w:rPr>
        <w:br/>
      </w:r>
      <w:r w:rsidRPr="00492632">
        <w:rPr>
          <w:lang w:val="es-ES"/>
        </w:rPr>
        <w:t>El derecho a utilizar los Servicios USD se limita a los usuarios a los que se han cedido licencias SAL.</w:t>
      </w:r>
    </w:p>
    <w:p w14:paraId="7F3B08BC" w14:textId="1FCD80D4" w:rsidR="00893CE7" w:rsidRPr="00492632" w:rsidRDefault="00E441CE"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6CB18B3" w14:textId="32569791" w:rsidR="009A4C7C" w:rsidRPr="00492632" w:rsidRDefault="009A4C7C" w:rsidP="004B07AB">
      <w:pPr>
        <w:pStyle w:val="PURProductName"/>
        <w:rPr>
          <w:lang w:val="es-ES"/>
        </w:rPr>
      </w:pPr>
      <w:bookmarkStart w:id="522" w:name="_Toc299519127"/>
      <w:bookmarkStart w:id="523" w:name="_Toc299531559"/>
      <w:bookmarkStart w:id="524" w:name="_Toc299531883"/>
      <w:bookmarkStart w:id="525" w:name="_Toc299957166"/>
      <w:bookmarkStart w:id="526" w:name="_Toc346536867"/>
      <w:bookmarkStart w:id="527" w:name="_Toc346895318"/>
      <w:bookmarkStart w:id="528" w:name="_Toc339280331"/>
      <w:bookmarkStart w:id="529" w:name="_Toc339280474"/>
      <w:bookmarkStart w:id="530" w:name="_Toc363552804"/>
      <w:bookmarkStart w:id="531" w:name="_Toc363552867"/>
      <w:bookmarkStart w:id="532" w:name="_Toc378682166"/>
      <w:bookmarkStart w:id="533" w:name="_Toc378682268"/>
      <w:bookmarkStart w:id="534" w:name="_Toc371268280"/>
      <w:bookmarkStart w:id="535" w:name="_Toc371268346"/>
      <w:bookmarkStart w:id="536" w:name="_Toc379278483"/>
      <w:bookmarkStart w:id="537" w:name="_Toc379278545"/>
      <w:bookmarkStart w:id="538" w:name="_Toc428366822"/>
      <w:bookmarkStart w:id="539" w:name="_Toc428366914"/>
      <w:r w:rsidRPr="00492632">
        <w:rPr>
          <w:lang w:val="es-ES"/>
        </w:rPr>
        <w:t xml:space="preserve">Microsoft Dynamics GP </w:t>
      </w:r>
      <w:bookmarkEnd w:id="522"/>
      <w:bookmarkEnd w:id="523"/>
      <w:bookmarkEnd w:id="524"/>
      <w:bookmarkEnd w:id="525"/>
      <w:r w:rsidRPr="00492632">
        <w:rPr>
          <w:lang w:val="es-ES"/>
        </w:rPr>
        <w:t>201</w:t>
      </w:r>
      <w:bookmarkEnd w:id="526"/>
      <w:bookmarkEnd w:id="527"/>
      <w:bookmarkEnd w:id="528"/>
      <w:bookmarkEnd w:id="529"/>
      <w:bookmarkEnd w:id="530"/>
      <w:bookmarkEnd w:id="531"/>
      <w:bookmarkEnd w:id="532"/>
      <w:bookmarkEnd w:id="533"/>
      <w:bookmarkEnd w:id="534"/>
      <w:bookmarkEnd w:id="535"/>
      <w:bookmarkEnd w:id="536"/>
      <w:bookmarkEnd w:id="537"/>
      <w:r w:rsidRPr="00492632">
        <w:rPr>
          <w:lang w:val="es-ES"/>
        </w:rPr>
        <w:t>5</w:t>
      </w:r>
      <w:r w:rsidR="00BE0BE6">
        <w:rPr>
          <w:lang w:val="es-ES"/>
        </w:rPr>
        <w:t xml:space="preserve"> R2</w:t>
      </w:r>
      <w:bookmarkEnd w:id="538"/>
      <w:bookmarkEnd w:id="539"/>
      <w:r>
        <w:fldChar w:fldCharType="begin"/>
      </w:r>
      <w:r w:rsidRPr="00492632">
        <w:rPr>
          <w:lang w:val="es-ES"/>
        </w:rPr>
        <w:instrText>XE "Microsoft Dynamics GP 2015</w:instrText>
      </w:r>
      <w:r w:rsidR="00BE0BE6">
        <w:rPr>
          <w:lang w:val="es-ES"/>
        </w:rPr>
        <w:instrText xml:space="preserve"> R2</w:instrText>
      </w:r>
      <w:r w:rsidRPr="00492632">
        <w:rPr>
          <w:lang w:val="es-ES"/>
        </w:rPr>
        <w:instrText>"</w:instrText>
      </w:r>
      <w:r>
        <w:fldChar w:fldCharType="end"/>
      </w:r>
    </w:p>
    <w:p w14:paraId="087F3D02" w14:textId="77777777" w:rsidR="009A4C7C" w:rsidRPr="00492632" w:rsidRDefault="009A4C7C" w:rsidP="004B07AB">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91"/>
        <w:gridCol w:w="114"/>
        <w:gridCol w:w="5178"/>
      </w:tblGrid>
      <w:tr w:rsidR="00831C1F" w14:paraId="37DAF811" w14:textId="77777777" w:rsidTr="008B4AAF">
        <w:tc>
          <w:tcPr>
            <w:tcW w:w="2599" w:type="pct"/>
            <w:gridSpan w:val="2"/>
            <w:tcBorders>
              <w:top w:val="single" w:sz="4" w:space="0" w:color="auto"/>
              <w:bottom w:val="nil"/>
            </w:tcBorders>
          </w:tcPr>
          <w:p w14:paraId="14542F20" w14:textId="254DFC38" w:rsidR="00831C1F" w:rsidRPr="00492632" w:rsidRDefault="00831C1F" w:rsidP="004B07AB">
            <w:pPr>
              <w:pStyle w:val="PURLMSH"/>
              <w:keepNext/>
              <w:keepLines/>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01" w:type="pct"/>
            <w:tcBorders>
              <w:top w:val="single" w:sz="4" w:space="0" w:color="auto"/>
              <w:bottom w:val="nil"/>
            </w:tcBorders>
          </w:tcPr>
          <w:p w14:paraId="7CA09758" w14:textId="77777777" w:rsidR="00831C1F" w:rsidRDefault="004F154D" w:rsidP="004B07AB">
            <w:pPr>
              <w:pStyle w:val="PURLMSH"/>
              <w:keepNext/>
              <w:keepLines/>
              <w:ind w:left="-48"/>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No</w:t>
            </w:r>
          </w:p>
        </w:tc>
      </w:tr>
      <w:tr w:rsidR="009A4C7C" w:rsidRPr="00932D51" w14:paraId="0A6EEFC2" w14:textId="77777777" w:rsidTr="008B4AAF">
        <w:tc>
          <w:tcPr>
            <w:tcW w:w="2599" w:type="pct"/>
            <w:gridSpan w:val="2"/>
            <w:tcBorders>
              <w:top w:val="nil"/>
            </w:tcBorders>
          </w:tcPr>
          <w:p w14:paraId="666B69A2" w14:textId="2986570E" w:rsidR="009A4C7C" w:rsidRPr="006250BD" w:rsidRDefault="006B55FB" w:rsidP="009A4C7C">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401" w:type="pct"/>
            <w:tcBorders>
              <w:top w:val="nil"/>
            </w:tcBorders>
          </w:tcPr>
          <w:p w14:paraId="41C0544D" w14:textId="30AA09F7" w:rsidR="009A4C7C" w:rsidRPr="006250BD" w:rsidRDefault="003B0799" w:rsidP="008B4AAF">
            <w:pPr>
              <w:pStyle w:val="PURLMSH"/>
              <w:ind w:left="-48"/>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932D51" w14:paraId="1564F799" w14:textId="77777777" w:rsidTr="008B4AAF">
        <w:tblPrEx>
          <w:tblBorders>
            <w:top w:val="none" w:sz="0" w:space="0" w:color="auto"/>
            <w:bottom w:val="none" w:sz="0" w:space="0" w:color="auto"/>
          </w:tblBorders>
        </w:tblPrEx>
        <w:tc>
          <w:tcPr>
            <w:tcW w:w="5000" w:type="pct"/>
            <w:gridSpan w:val="3"/>
            <w:shd w:val="clear" w:color="auto" w:fill="E5EEF7"/>
          </w:tcPr>
          <w:p w14:paraId="5CF09A86"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6689C" w:rsidRPr="00932D51" w14:paraId="59AF38CC" w14:textId="77777777" w:rsidTr="008B4AAF">
        <w:tblPrEx>
          <w:tblBorders>
            <w:top w:val="none" w:sz="0" w:space="0" w:color="auto"/>
            <w:bottom w:val="none" w:sz="0" w:space="0" w:color="auto"/>
          </w:tblBorders>
        </w:tblPrEx>
        <w:tc>
          <w:tcPr>
            <w:tcW w:w="2546" w:type="pct"/>
          </w:tcPr>
          <w:p w14:paraId="1669288C" w14:textId="77777777" w:rsidR="0096689C" w:rsidRPr="00830DCA" w:rsidRDefault="0096689C" w:rsidP="009A48FC">
            <w:pPr>
              <w:pStyle w:val="PURBody"/>
              <w:rPr>
                <w:b/>
              </w:rPr>
            </w:pPr>
            <w:proofErr w:type="spellStart"/>
            <w:r>
              <w:rPr>
                <w:b/>
              </w:rPr>
              <w:t>Usted</w:t>
            </w:r>
            <w:proofErr w:type="spellEnd"/>
            <w:r>
              <w:rPr>
                <w:b/>
              </w:rPr>
              <w:t xml:space="preserve"> </w:t>
            </w:r>
            <w:proofErr w:type="spellStart"/>
            <w:r>
              <w:rPr>
                <w:b/>
              </w:rPr>
              <w:t>necesita</w:t>
            </w:r>
            <w:proofErr w:type="spellEnd"/>
          </w:p>
          <w:p w14:paraId="5B45350F" w14:textId="3F01567D" w:rsidR="0096689C" w:rsidRPr="006250BD" w:rsidRDefault="0096689C" w:rsidP="00BE0BE6">
            <w:pPr>
              <w:pStyle w:val="PURBullet-Indented"/>
              <w:ind w:left="491" w:hanging="270"/>
              <w:rPr>
                <w:lang w:val="es-ES"/>
              </w:rPr>
            </w:pPr>
            <w:r w:rsidRPr="006250BD">
              <w:rPr>
                <w:lang w:val="es-ES"/>
              </w:rPr>
              <w:t>SAL Completa de Usuario de Dynamics GP 2015</w:t>
            </w:r>
            <w:r w:rsidR="00BE0BE6">
              <w:rPr>
                <w:lang w:val="es-ES"/>
              </w:rPr>
              <w:t xml:space="preserve"> R2</w:t>
            </w:r>
            <w:r w:rsidRPr="006250BD">
              <w:rPr>
                <w:lang w:val="es-ES"/>
              </w:rPr>
              <w:t xml:space="preserve"> </w:t>
            </w:r>
            <w:r w:rsidRPr="006250BD">
              <w:rPr>
                <w:b/>
                <w:lang w:val="es-ES"/>
              </w:rPr>
              <w:t>o</w:t>
            </w:r>
          </w:p>
          <w:p w14:paraId="1E12F8E4" w14:textId="7C8EE573" w:rsidR="006659BE" w:rsidRPr="00492632" w:rsidRDefault="006659BE" w:rsidP="008B4AAF">
            <w:pPr>
              <w:pStyle w:val="PURBullet-Indented"/>
              <w:ind w:left="491" w:hanging="270"/>
              <w:rPr>
                <w:lang w:val="es-ES"/>
              </w:rPr>
            </w:pPr>
            <w:r w:rsidRPr="00492632">
              <w:rPr>
                <w:lang w:val="es-ES"/>
              </w:rPr>
              <w:lastRenderedPageBreak/>
              <w:t>SAL de Usuario Estándar de Dynamics GP 2015</w:t>
            </w:r>
            <w:r w:rsidR="00BE0BE6">
              <w:rPr>
                <w:lang w:val="es-ES"/>
              </w:rPr>
              <w:t xml:space="preserve"> R2</w:t>
            </w:r>
            <w:r w:rsidRPr="00492632">
              <w:rPr>
                <w:b/>
                <w:lang w:val="es-ES"/>
              </w:rPr>
              <w:t xml:space="preserve"> y, opcionalmente</w:t>
            </w:r>
          </w:p>
          <w:p w14:paraId="72A83BEE" w14:textId="11057839" w:rsidR="0096689C" w:rsidRPr="006250BD" w:rsidRDefault="0096689C" w:rsidP="008B4AAF">
            <w:pPr>
              <w:pStyle w:val="PURBullet-Indented"/>
              <w:ind w:left="491" w:hanging="270"/>
              <w:rPr>
                <w:lang w:val="es-ES"/>
              </w:rPr>
            </w:pPr>
            <w:r w:rsidRPr="006250BD">
              <w:rPr>
                <w:lang w:val="es-ES"/>
              </w:rPr>
              <w:t>SAL de Usuario Limitado de Dynamics GP 2015</w:t>
            </w:r>
            <w:r w:rsidR="00BE0BE6">
              <w:rPr>
                <w:lang w:val="es-ES"/>
              </w:rPr>
              <w:t xml:space="preserve"> R2</w:t>
            </w:r>
          </w:p>
        </w:tc>
        <w:tc>
          <w:tcPr>
            <w:tcW w:w="2454" w:type="pct"/>
            <w:gridSpan w:val="2"/>
          </w:tcPr>
          <w:p w14:paraId="57365030" w14:textId="782841D5" w:rsidR="0096689C" w:rsidRPr="006250BD" w:rsidRDefault="0096689C" w:rsidP="00830DCA">
            <w:pPr>
              <w:pStyle w:val="PURBullet-Indented"/>
              <w:numPr>
                <w:ilvl w:val="0"/>
                <w:numId w:val="0"/>
              </w:numPr>
              <w:ind w:left="810"/>
              <w:rPr>
                <w:bCs/>
                <w:lang w:val="es-ES"/>
              </w:rPr>
            </w:pPr>
          </w:p>
        </w:tc>
      </w:tr>
    </w:tbl>
    <w:p w14:paraId="3222D183" w14:textId="77777777" w:rsidR="009A4C7C" w:rsidRPr="006250BD" w:rsidRDefault="001F0EC7" w:rsidP="0085206E">
      <w:pPr>
        <w:pStyle w:val="PURADDITIONALTERMSHEADERMB"/>
        <w:rPr>
          <w:lang w:val="es-ES"/>
        </w:rPr>
      </w:pPr>
      <w:r w:rsidRPr="006250BD">
        <w:rPr>
          <w:lang w:val="es-ES"/>
        </w:rPr>
        <w:lastRenderedPageBreak/>
        <w:t>Términos Adicionales:</w:t>
      </w:r>
    </w:p>
    <w:p w14:paraId="7F4D3DB1" w14:textId="77777777" w:rsidR="002A34F3" w:rsidRPr="00492632" w:rsidRDefault="002A34F3" w:rsidP="002A34F3">
      <w:pPr>
        <w:pStyle w:val="PURBlueStrong"/>
        <w:rPr>
          <w:rStyle w:val="PURBlueStrongChar"/>
          <w:smallCaps/>
          <w:lang w:val="es-ES"/>
        </w:rPr>
      </w:pPr>
      <w:r w:rsidRPr="00492632">
        <w:rPr>
          <w:rStyle w:val="PURBlueStrongChar"/>
          <w:smallCaps/>
          <w:lang w:val="es-ES"/>
        </w:rPr>
        <w:t>Derechos de cambio a una versión anterior</w:t>
      </w:r>
    </w:p>
    <w:p w14:paraId="5144AF81" w14:textId="3027D277" w:rsidR="002A34F3" w:rsidRPr="00492632" w:rsidRDefault="002A34F3" w:rsidP="002A34F3">
      <w:pPr>
        <w:pStyle w:val="PURBlueStrong"/>
        <w:rPr>
          <w:smallCaps w:val="0"/>
          <w:color w:val="404040" w:themeColor="text1" w:themeTint="BF"/>
          <w:spacing w:val="0"/>
          <w:lang w:val="es-ES"/>
        </w:rPr>
      </w:pPr>
      <w:r w:rsidRPr="00492632">
        <w:rPr>
          <w:smallCaps w:val="0"/>
          <w:color w:val="404040" w:themeColor="text1" w:themeTint="BF"/>
          <w:lang w:val="es-ES"/>
        </w:rPr>
        <w:t xml:space="preserve"> A pesar de los “Derechos de uso de otras versiones” en los Términos de Licencia Universales, solo puede utilizar Microsoft Dynamics GP 2013 o Microsoft GP 2013 R2 en lugar de la versión licenciada.</w:t>
      </w:r>
    </w:p>
    <w:p w14:paraId="119DC71C" w14:textId="24E1628C" w:rsidR="0096689C" w:rsidRPr="00492632" w:rsidRDefault="0096689C" w:rsidP="0096689C">
      <w:pPr>
        <w:pStyle w:val="PURBlueStrong"/>
        <w:rPr>
          <w:lang w:val="es-ES"/>
        </w:rPr>
      </w:pPr>
      <w:r w:rsidRPr="00492632">
        <w:rPr>
          <w:lang w:val="es-ES"/>
        </w:rPr>
        <w:t>Tipos de licencias SAL</w:t>
      </w:r>
    </w:p>
    <w:p w14:paraId="6CEC3B5C" w14:textId="72BC7009" w:rsidR="0096689C" w:rsidRPr="00492632" w:rsidRDefault="0096689C" w:rsidP="000C3222">
      <w:pPr>
        <w:pStyle w:val="PURBody-Indented"/>
        <w:spacing w:line="240" w:lineRule="exact"/>
        <w:contextualSpacing/>
        <w:rPr>
          <w:szCs w:val="18"/>
          <w:lang w:val="es-ES"/>
        </w:rPr>
      </w:pPr>
      <w:r w:rsidRPr="00492632">
        <w:rPr>
          <w:iCs/>
          <w:szCs w:val="18"/>
          <w:lang w:val="es-ES"/>
        </w:rPr>
        <w:t xml:space="preserve">Existen 3 tipos de </w:t>
      </w:r>
      <w:proofErr w:type="spellStart"/>
      <w:r w:rsidRPr="00492632">
        <w:rPr>
          <w:iCs/>
          <w:szCs w:val="18"/>
          <w:lang w:val="es-ES"/>
        </w:rPr>
        <w:t>SALs</w:t>
      </w:r>
      <w:proofErr w:type="spellEnd"/>
      <w:r w:rsidRPr="00492632">
        <w:rPr>
          <w:lang w:val="es-ES"/>
        </w:rPr>
        <w:t xml:space="preserve">. </w:t>
      </w:r>
    </w:p>
    <w:p w14:paraId="3DAE2F7C" w14:textId="77777777" w:rsidR="0096689C" w:rsidRPr="00492632" w:rsidRDefault="0096689C" w:rsidP="0026184E">
      <w:pPr>
        <w:pStyle w:val="PURBullet-Indented"/>
        <w:rPr>
          <w:rFonts w:cs="Arial"/>
          <w:lang w:val="es-ES"/>
        </w:rPr>
      </w:pPr>
      <w:r w:rsidRPr="00492632">
        <w:rPr>
          <w:rFonts w:cs="Arial"/>
          <w:b/>
          <w:lang w:val="es-ES"/>
        </w:rPr>
        <w:t>Completa de usuario:</w:t>
      </w:r>
      <w:r w:rsidRPr="00492632">
        <w:rPr>
          <w:rFonts w:cs="Arial"/>
          <w:lang w:val="es-ES"/>
        </w:rPr>
        <w:t xml:space="preserve"> tipo de licencia que permite </w:t>
      </w:r>
      <w:r w:rsidRPr="00492632">
        <w:rPr>
          <w:lang w:val="es-ES"/>
        </w:rPr>
        <w:t>al usuario a quien se asigna el</w:t>
      </w:r>
      <w:r w:rsidRPr="00492632">
        <w:rPr>
          <w:rFonts w:cs="Arial"/>
          <w:lang w:val="es-ES"/>
        </w:rPr>
        <w:t xml:space="preserve"> acceso directo o indirecto a través de cualquier medio </w:t>
      </w:r>
      <w:r w:rsidRPr="00492632">
        <w:rPr>
          <w:lang w:val="es-ES"/>
        </w:rPr>
        <w:t>a todas las funciones del software de servidor en la solución ERP. “Solución ERP” significa los componentes del software que controla sus usuarios y unidades de informes financieros.</w:t>
      </w:r>
    </w:p>
    <w:p w14:paraId="6C0167C4" w14:textId="19E1D789" w:rsidR="006659BE" w:rsidRPr="00492632" w:rsidRDefault="006659BE" w:rsidP="0026184E">
      <w:pPr>
        <w:pStyle w:val="PURBullet-Indented"/>
        <w:rPr>
          <w:rFonts w:cs="Arial"/>
          <w:lang w:val="es-ES"/>
        </w:rPr>
      </w:pPr>
      <w:r w:rsidRPr="00492632">
        <w:rPr>
          <w:b/>
          <w:lang w:val="es-ES"/>
        </w:rPr>
        <w:t>Usuario Estándar:</w:t>
      </w:r>
      <w:r w:rsidRPr="00492632">
        <w:rPr>
          <w:lang w:val="es-ES"/>
        </w:rPr>
        <w:t xml:space="preserve"> es un tipo de licencia que permite al usuario al que se cede el acceso directo o indirecto a través de cualquier medio a todas las funcionalidades en el Paquete de Inicio en toda la Solución ERP, según se describe en la edición Guía de licencias de GP 2015</w:t>
      </w:r>
      <w:r w:rsidR="00BE0BE6">
        <w:rPr>
          <w:lang w:val="es-ES"/>
        </w:rPr>
        <w:t xml:space="preserve"> R2</w:t>
      </w:r>
      <w:r w:rsidRPr="00492632">
        <w:rPr>
          <w:lang w:val="es-ES"/>
        </w:rPr>
        <w:t xml:space="preserve"> del mes de enero de 2015 que se encuentra en (</w:t>
      </w:r>
      <w:hyperlink r:id="rId159" w:history="1">
        <w:r w:rsidRPr="00492632">
          <w:rPr>
            <w:rStyle w:val="Hyperlink"/>
            <w:lang w:val="es-ES"/>
          </w:rPr>
          <w:t>http://go.microsoft.com/fwlink/?LinkId=324885</w:t>
        </w:r>
      </w:hyperlink>
      <w:r w:rsidRPr="00492632">
        <w:rPr>
          <w:lang w:val="es-ES"/>
        </w:rPr>
        <w:t>).</w:t>
      </w:r>
    </w:p>
    <w:p w14:paraId="5E6073A6" w14:textId="77777777" w:rsidR="0096689C" w:rsidRPr="00492632" w:rsidRDefault="0096689C" w:rsidP="0026184E">
      <w:pPr>
        <w:pStyle w:val="PURBullet-Indented"/>
        <w:rPr>
          <w:lang w:val="es-ES"/>
        </w:rPr>
      </w:pPr>
      <w:r w:rsidRPr="00492632">
        <w:rPr>
          <w:b/>
          <w:lang w:val="es-ES"/>
        </w:rPr>
        <w:t>Usuario Limitado:</w:t>
      </w:r>
      <w:r w:rsidRPr="00492632">
        <w:rPr>
          <w:lang w:val="es-ES"/>
        </w:rPr>
        <w:t xml:space="preserve"> tipo de licencia que permite al usuario a quien se asigna el acceso directo o indirecto a través de cualquier medio a la Solución ERP con el fin de completar solo las tareas descritas a continuación. </w:t>
      </w:r>
    </w:p>
    <w:p w14:paraId="35418BB6" w14:textId="45FBB910" w:rsidR="0096689C" w:rsidRPr="00492632" w:rsidRDefault="0096689C" w:rsidP="00304232">
      <w:pPr>
        <w:pStyle w:val="PURBullet"/>
        <w:numPr>
          <w:ilvl w:val="0"/>
          <w:numId w:val="0"/>
        </w:numPr>
        <w:ind w:left="720" w:hanging="270"/>
        <w:rPr>
          <w:lang w:val="es-ES"/>
        </w:rPr>
      </w:pPr>
      <w:r w:rsidRPr="00492632">
        <w:rPr>
          <w:lang w:val="es-ES"/>
        </w:rPr>
        <w:t xml:space="preserve">(i) Acceso de </w:t>
      </w:r>
      <w:r w:rsidR="00304232">
        <w:rPr>
          <w:lang w:val="es-ES"/>
        </w:rPr>
        <w:t>“</w:t>
      </w:r>
      <w:r w:rsidRPr="00492632">
        <w:rPr>
          <w:lang w:val="es-ES"/>
        </w:rPr>
        <w:t>lectura</w:t>
      </w:r>
      <w:r w:rsidR="00304232">
        <w:rPr>
          <w:lang w:val="es-ES"/>
        </w:rPr>
        <w:t>”</w:t>
      </w:r>
      <w:r w:rsidRPr="00492632">
        <w:rPr>
          <w:lang w:val="es-ES"/>
        </w:rPr>
        <w:t xml:space="preserve"> a datos contenidos en la Solución ERP; o </w:t>
      </w:r>
    </w:p>
    <w:p w14:paraId="35A910B0" w14:textId="5FED0FE3" w:rsidR="00D57345" w:rsidRPr="00492632" w:rsidRDefault="0096689C" w:rsidP="0026184E">
      <w:pPr>
        <w:pStyle w:val="PURBullet"/>
        <w:numPr>
          <w:ilvl w:val="0"/>
          <w:numId w:val="0"/>
        </w:numPr>
        <w:ind w:left="720" w:hanging="270"/>
        <w:rPr>
          <w:lang w:val="es-ES"/>
        </w:rPr>
      </w:pPr>
      <w:r w:rsidRPr="00492632">
        <w:rPr>
          <w:lang w:val="es-ES"/>
        </w:rPr>
        <w:t>(ii) Acceso a tres Id. de rol de seguridad predefinidos, “Empleado de ESS”, “Empleado de ESS PTE” y “Solicitante de Adquisición de ESS”, para fines de ingreso y recuperación de datos personalizados para ese usuario; o</w:t>
      </w:r>
    </w:p>
    <w:p w14:paraId="2E9987E1" w14:textId="2EFAAE19" w:rsidR="0096689C" w:rsidRPr="00492632" w:rsidRDefault="00D57345" w:rsidP="00860FBB">
      <w:pPr>
        <w:pStyle w:val="PURBullet"/>
        <w:numPr>
          <w:ilvl w:val="0"/>
          <w:numId w:val="0"/>
        </w:numPr>
        <w:tabs>
          <w:tab w:val="left" w:pos="6810"/>
        </w:tabs>
        <w:ind w:left="720" w:hanging="270"/>
        <w:rPr>
          <w:lang w:val="es-ES"/>
        </w:rPr>
      </w:pPr>
      <w:r w:rsidRPr="00492632">
        <w:rPr>
          <w:lang w:val="es-ES"/>
        </w:rPr>
        <w:t>(iii) Acceso de “escritura” a través de las funciones de tiempo y gastos; o</w:t>
      </w:r>
      <w:r w:rsidR="00860FBB">
        <w:rPr>
          <w:lang w:val="es-ES"/>
        </w:rPr>
        <w:tab/>
      </w:r>
    </w:p>
    <w:p w14:paraId="30229F4F" w14:textId="5FAA4FFB" w:rsidR="00D57345" w:rsidRDefault="0096689C" w:rsidP="0026184E">
      <w:pPr>
        <w:pStyle w:val="PURBullet"/>
        <w:numPr>
          <w:ilvl w:val="0"/>
          <w:numId w:val="0"/>
        </w:numPr>
        <w:ind w:left="720" w:hanging="270"/>
      </w:pPr>
      <w:proofErr w:type="gramStart"/>
      <w:r>
        <w:t xml:space="preserve">(iv) </w:t>
      </w:r>
      <w:proofErr w:type="spellStart"/>
      <w:r>
        <w:t>Acceso</w:t>
      </w:r>
      <w:proofErr w:type="spellEnd"/>
      <w:proofErr w:type="gramEnd"/>
      <w:r>
        <w:t xml:space="preserve"> a Business Portal y Management Reporter Viewer; o</w:t>
      </w:r>
    </w:p>
    <w:p w14:paraId="52FE9682" w14:textId="0816586C" w:rsidR="0096689C" w:rsidRPr="00492632" w:rsidRDefault="00D57345" w:rsidP="0026184E">
      <w:pPr>
        <w:pStyle w:val="PURBullet"/>
        <w:numPr>
          <w:ilvl w:val="0"/>
          <w:numId w:val="0"/>
        </w:numPr>
        <w:ind w:left="720" w:hanging="270"/>
        <w:rPr>
          <w:lang w:val="es-ES"/>
        </w:rPr>
      </w:pPr>
      <w:r w:rsidRPr="00492632">
        <w:rPr>
          <w:lang w:val="es-ES"/>
        </w:rPr>
        <w:t>(v) Acceso a Business Portal (no disponible para Microsoft Dynamics GP 2015</w:t>
      </w:r>
      <w:r w:rsidR="00BE0BE6">
        <w:rPr>
          <w:lang w:val="es-ES"/>
        </w:rPr>
        <w:t xml:space="preserve"> R2</w:t>
      </w:r>
      <w:r w:rsidRPr="00492632">
        <w:rPr>
          <w:lang w:val="es-ES"/>
        </w:rPr>
        <w:t>).</w:t>
      </w:r>
    </w:p>
    <w:p w14:paraId="16FC32A1" w14:textId="032F9C83" w:rsidR="006659BE" w:rsidRPr="00492632" w:rsidRDefault="006659BE" w:rsidP="006659BE">
      <w:pPr>
        <w:pStyle w:val="PURBody"/>
        <w:ind w:left="270"/>
        <w:rPr>
          <w:lang w:val="es-ES"/>
        </w:rPr>
      </w:pPr>
      <w:r w:rsidRPr="00492632">
        <w:rPr>
          <w:color w:val="404040"/>
          <w:szCs w:val="18"/>
          <w:lang w:val="es-ES"/>
        </w:rPr>
        <w:t>Debe asignar las SAL de Usuario Estándar o las SAL de Usuario Completo a los usuarios de Usuario Final. No puede asignar una combinación de SAL de Usuario Completo y SAL de Usuario Estándar al mismo Usuario Final. También puede asignar SAL de Usuario Limitado a usuarios de Usuario final.</w:t>
      </w:r>
    </w:p>
    <w:p w14:paraId="6E2A587C" w14:textId="77777777" w:rsidR="008A6C4D" w:rsidRPr="00492632" w:rsidRDefault="008A6C4D" w:rsidP="003D33E5">
      <w:pPr>
        <w:pStyle w:val="PURBlueStrong"/>
        <w:spacing w:after="120"/>
        <w:contextualSpacing/>
        <w:rPr>
          <w:rStyle w:val="PURBlueStrongChar"/>
          <w:smallCaps/>
          <w:lang w:val="es-ES"/>
        </w:rPr>
      </w:pPr>
      <w:r w:rsidRPr="00492632">
        <w:rPr>
          <w:rStyle w:val="PURBlueStrongChar"/>
          <w:smallCaps/>
          <w:lang w:val="es-ES"/>
        </w:rPr>
        <w:t>No se Requiere SAL</w:t>
      </w:r>
    </w:p>
    <w:p w14:paraId="7CB0E198" w14:textId="400FC5B2" w:rsidR="008A6C4D" w:rsidRPr="00492632" w:rsidRDefault="008A6C4D" w:rsidP="00451471">
      <w:pPr>
        <w:pStyle w:val="PURBullet"/>
        <w:numPr>
          <w:ilvl w:val="0"/>
          <w:numId w:val="0"/>
        </w:numPr>
        <w:ind w:left="274"/>
        <w:rPr>
          <w:lang w:val="es-ES"/>
        </w:rPr>
      </w:pPr>
      <w:r w:rsidRPr="00492632">
        <w:rPr>
          <w:lang w:val="es-ES"/>
        </w:rPr>
        <w:t xml:space="preserve">No necesita adquirir ni asignar una licencia SAL a usuarios empleados por terceros que obtienen acceso a </w:t>
      </w:r>
      <w:r w:rsidR="004B07AB">
        <w:rPr>
          <w:lang w:val="es-ES"/>
        </w:rPr>
        <w:br/>
      </w:r>
      <w:r w:rsidRPr="00492632">
        <w:rPr>
          <w:lang w:val="es-ES"/>
        </w:rPr>
        <w:t>Microsoft Dynamics GP 2013 únicamente con el propósito de proveer servicios de contabilidad o cuenta profesional adicionales relacionados con el proceso de auditoría.</w:t>
      </w:r>
    </w:p>
    <w:p w14:paraId="461E083F" w14:textId="7C224342" w:rsidR="009A4C7C" w:rsidRPr="00492632" w:rsidRDefault="009A4C7C" w:rsidP="000C3222">
      <w:pPr>
        <w:pStyle w:val="PURBlueStrong"/>
        <w:spacing w:after="120"/>
        <w:contextualSpacing/>
        <w:rPr>
          <w:rStyle w:val="PURBlueStrongChar"/>
          <w:smallCaps/>
          <w:lang w:val="es-ES"/>
        </w:rPr>
      </w:pPr>
      <w:r w:rsidRPr="00492632">
        <w:rPr>
          <w:rStyle w:val="PURBlueStrongChar"/>
          <w:smallCaps/>
          <w:lang w:val="es-ES"/>
        </w:rPr>
        <w:t>Localizaciones y traducciones</w:t>
      </w:r>
    </w:p>
    <w:p w14:paraId="092F3594" w14:textId="70300BF4" w:rsidR="009A4C7C" w:rsidRPr="00492632" w:rsidRDefault="009A4C7C" w:rsidP="009A4C7C">
      <w:pPr>
        <w:pStyle w:val="PURBody-Indented"/>
        <w:rPr>
          <w:lang w:val="es-ES"/>
        </w:rPr>
      </w:pPr>
      <w:r w:rsidRPr="00492632">
        <w:rPr>
          <w:lang w:val="es-ES"/>
        </w:rPr>
        <w:t xml:space="preserve">Para obtener una lista de regiones geográficas e idiomas que Microsoft ha localizado y pone a disposición comercial, visite </w:t>
      </w:r>
      <w:hyperlink r:id="rId160" w:history="1">
        <w:r w:rsidRPr="00492632">
          <w:rPr>
            <w:rStyle w:val="Hyperlink"/>
            <w:lang w:val="es-ES"/>
          </w:rPr>
          <w:t>http://www.microsoft.com/dynamics/en/us/products/gp-availability.aspx</w:t>
        </w:r>
      </w:hyperlink>
      <w:r w:rsidRPr="00492632">
        <w:rPr>
          <w:lang w:val="es-ES"/>
        </w:rPr>
        <w:t>.</w:t>
      </w:r>
    </w:p>
    <w:p w14:paraId="3D906AC2" w14:textId="34A758BA" w:rsidR="009A4C7C" w:rsidRPr="00492632" w:rsidRDefault="009A4C7C" w:rsidP="009A4C7C">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85C7103" w14:textId="0CBA5D5A" w:rsidR="009A4C7C" w:rsidRPr="00492632" w:rsidRDefault="009A4C7C" w:rsidP="009A4C7C">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61" w:history="1">
        <w:r w:rsidRPr="00492632">
          <w:rPr>
            <w:rStyle w:val="Hyperlink"/>
            <w:lang w:val="es-ES"/>
          </w:rPr>
          <w:t>https://mbs.microsoft.com/partnersource/partneressentials/pllp</w:t>
        </w:r>
      </w:hyperlink>
      <w:r w:rsidRPr="00492632">
        <w:rPr>
          <w:lang w:val="es-ES"/>
        </w:rPr>
        <w:t xml:space="preserve"> o póngase en contacto con su Gestor de cuentas de </w:t>
      </w:r>
      <w:proofErr w:type="spellStart"/>
      <w:r w:rsidRPr="00492632">
        <w:rPr>
          <w:lang w:val="es-ES"/>
        </w:rPr>
        <w:t>partner</w:t>
      </w:r>
      <w:proofErr w:type="spellEnd"/>
      <w:r w:rsidRPr="00492632">
        <w:rPr>
          <w:lang w:val="es-ES"/>
        </w:rPr>
        <w:t>.</w:t>
      </w:r>
    </w:p>
    <w:p w14:paraId="3D686671" w14:textId="4674AE7A" w:rsidR="009A4C7C" w:rsidRPr="00492632" w:rsidRDefault="00E441CE"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692EDB88" w14:textId="1B6A8C00" w:rsidR="009A4C7C" w:rsidRPr="00492632" w:rsidRDefault="009A4C7C" w:rsidP="009A4C7C">
      <w:pPr>
        <w:pStyle w:val="PURProductName"/>
        <w:rPr>
          <w:lang w:val="es-ES"/>
        </w:rPr>
      </w:pPr>
      <w:bookmarkStart w:id="540" w:name="_Toc299519128"/>
      <w:bookmarkStart w:id="541" w:name="_Toc299531560"/>
      <w:bookmarkStart w:id="542" w:name="_Toc299531884"/>
      <w:bookmarkStart w:id="543" w:name="_Toc299957167"/>
      <w:bookmarkStart w:id="544" w:name="_Toc346536868"/>
      <w:bookmarkStart w:id="545" w:name="_Toc346895319"/>
      <w:bookmarkStart w:id="546" w:name="_Toc339280332"/>
      <w:bookmarkStart w:id="547" w:name="_Toc339280475"/>
      <w:bookmarkStart w:id="548" w:name="_Toc363552805"/>
      <w:bookmarkStart w:id="549" w:name="_Toc363552868"/>
      <w:bookmarkStart w:id="550" w:name="_Toc378682167"/>
      <w:bookmarkStart w:id="551" w:name="_Toc378682269"/>
      <w:bookmarkStart w:id="552" w:name="_Toc371268281"/>
      <w:bookmarkStart w:id="553" w:name="_Toc371268347"/>
      <w:bookmarkStart w:id="554" w:name="_Toc379278484"/>
      <w:bookmarkStart w:id="555" w:name="_Toc379278546"/>
      <w:bookmarkStart w:id="556" w:name="_Toc428366823"/>
      <w:bookmarkStart w:id="557" w:name="_Toc428366915"/>
      <w:r w:rsidRPr="00492632">
        <w:rPr>
          <w:lang w:val="es-ES"/>
        </w:rPr>
        <w:lastRenderedPageBreak/>
        <w:t xml:space="preserve">Microsoft Dynamics NAV </w:t>
      </w:r>
      <w:bookmarkEnd w:id="540"/>
      <w:bookmarkEnd w:id="541"/>
      <w:bookmarkEnd w:id="542"/>
      <w:bookmarkEnd w:id="543"/>
      <w:bookmarkEnd w:id="544"/>
      <w:r w:rsidRPr="00492632">
        <w:rPr>
          <w:lang w:val="es-ES"/>
        </w:rPr>
        <w:t>2015</w:t>
      </w:r>
      <w:bookmarkEnd w:id="545"/>
      <w:bookmarkEnd w:id="546"/>
      <w:bookmarkEnd w:id="547"/>
      <w:bookmarkEnd w:id="548"/>
      <w:bookmarkEnd w:id="549"/>
      <w:bookmarkEnd w:id="550"/>
      <w:bookmarkEnd w:id="551"/>
      <w:bookmarkEnd w:id="552"/>
      <w:bookmarkEnd w:id="553"/>
      <w:bookmarkEnd w:id="554"/>
      <w:bookmarkEnd w:id="555"/>
      <w:bookmarkEnd w:id="556"/>
      <w:bookmarkEnd w:id="557"/>
      <w:r>
        <w:fldChar w:fldCharType="begin"/>
      </w:r>
      <w:r w:rsidRPr="00492632">
        <w:rPr>
          <w:lang w:val="es-ES"/>
        </w:rPr>
        <w:instrText>XE "Microsoft Dynamics NAV 2015"</w:instrText>
      </w:r>
      <w:r>
        <w:fldChar w:fldCharType="end"/>
      </w:r>
    </w:p>
    <w:p w14:paraId="45A8F27B"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104"/>
        <w:gridCol w:w="5191"/>
      </w:tblGrid>
      <w:tr w:rsidR="00831C1F" w14:paraId="217BA3DE" w14:textId="77777777" w:rsidTr="007331A1">
        <w:tc>
          <w:tcPr>
            <w:tcW w:w="2549" w:type="pct"/>
            <w:gridSpan w:val="2"/>
            <w:tcBorders>
              <w:top w:val="single" w:sz="4" w:space="0" w:color="auto"/>
              <w:bottom w:val="nil"/>
            </w:tcBorders>
          </w:tcPr>
          <w:p w14:paraId="7D6B3F1B" w14:textId="7E4925EA" w:rsidR="00831C1F" w:rsidRPr="00492632" w:rsidRDefault="00831C1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51" w:type="pct"/>
            <w:tcBorders>
              <w:top w:val="single" w:sz="4" w:space="0" w:color="auto"/>
              <w:bottom w:val="nil"/>
            </w:tcBorders>
          </w:tcPr>
          <w:p w14:paraId="1660FAA1" w14:textId="77777777" w:rsidR="00831C1F" w:rsidRDefault="004F154D" w:rsidP="00831C1F">
            <w:pPr>
              <w:pStyle w:val="PURLMSH"/>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No</w:t>
            </w:r>
          </w:p>
        </w:tc>
      </w:tr>
      <w:tr w:rsidR="009A4C7C" w:rsidRPr="00932D51" w14:paraId="197CABC0" w14:textId="77777777" w:rsidTr="007331A1">
        <w:tc>
          <w:tcPr>
            <w:tcW w:w="2549" w:type="pct"/>
            <w:gridSpan w:val="2"/>
            <w:tcBorders>
              <w:top w:val="nil"/>
            </w:tcBorders>
          </w:tcPr>
          <w:p w14:paraId="1F4A4A07" w14:textId="29964485" w:rsidR="009A4C7C" w:rsidRPr="006250BD" w:rsidRDefault="006B55FB" w:rsidP="009A4C7C">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451" w:type="pct"/>
            <w:tcBorders>
              <w:top w:val="nil"/>
            </w:tcBorders>
          </w:tcPr>
          <w:p w14:paraId="0006A1E0" w14:textId="064D037A"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932D51"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2133EE" w:rsidRPr="00932D51"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proofErr w:type="spellStart"/>
            <w:r>
              <w:rPr>
                <w:b/>
              </w:rPr>
              <w:t>Usted</w:t>
            </w:r>
            <w:proofErr w:type="spellEnd"/>
            <w:r>
              <w:rPr>
                <w:b/>
              </w:rPr>
              <w:t xml:space="preserve"> </w:t>
            </w:r>
            <w:proofErr w:type="spellStart"/>
            <w:r>
              <w:rPr>
                <w:b/>
              </w:rPr>
              <w:t>necesita</w:t>
            </w:r>
            <w:proofErr w:type="spellEnd"/>
          </w:p>
          <w:p w14:paraId="4CA922D6" w14:textId="20A4B304" w:rsidR="002133EE" w:rsidRPr="00492632" w:rsidRDefault="002133EE" w:rsidP="00D57345">
            <w:pPr>
              <w:pStyle w:val="PURBullet-Indented"/>
              <w:ind w:left="491"/>
              <w:rPr>
                <w:lang w:val="pt-BR"/>
              </w:rPr>
            </w:pPr>
            <w:r w:rsidRPr="00492632">
              <w:rPr>
                <w:lang w:val="pt-BR"/>
              </w:rPr>
              <w:t xml:space="preserve">SAL de Usuario Completo de Dynamics NAV 2015, </w:t>
            </w:r>
            <w:r w:rsidRPr="00492632">
              <w:rPr>
                <w:b/>
                <w:lang w:val="pt-BR"/>
              </w:rPr>
              <w:t>o</w:t>
            </w:r>
          </w:p>
          <w:p w14:paraId="10824E10" w14:textId="01CCD04F" w:rsidR="006659BE" w:rsidRPr="00492632" w:rsidRDefault="006659BE" w:rsidP="00D57345">
            <w:pPr>
              <w:pStyle w:val="PURBullet-Indented"/>
              <w:ind w:left="491"/>
              <w:rPr>
                <w:lang w:val="es-ES"/>
              </w:rPr>
            </w:pPr>
            <w:r w:rsidRPr="00492632">
              <w:rPr>
                <w:lang w:val="es-ES"/>
              </w:rPr>
              <w:t xml:space="preserve">SAL de Usuario Estándar de Dynamics NAV 2015 </w:t>
            </w:r>
            <w:r w:rsidRPr="00492632">
              <w:rPr>
                <w:b/>
                <w:lang w:val="es-ES"/>
              </w:rPr>
              <w:t>y, opcionalmente</w:t>
            </w:r>
          </w:p>
          <w:p w14:paraId="0FAA3A7F" w14:textId="070D92F9" w:rsidR="002133EE" w:rsidRPr="006250BD" w:rsidRDefault="002133EE" w:rsidP="00D57345">
            <w:pPr>
              <w:pStyle w:val="PURBullet-Indented"/>
              <w:ind w:left="491"/>
              <w:rPr>
                <w:lang w:val="es-ES"/>
              </w:rPr>
            </w:pPr>
            <w:r w:rsidRPr="006250BD">
              <w:rPr>
                <w:lang w:val="es-ES"/>
              </w:rPr>
              <w:t>SAL de Usuario Limitado de Dynamics NAV 2015</w:t>
            </w:r>
          </w:p>
          <w:p w14:paraId="7709F36B" w14:textId="0A2B3F97" w:rsidR="002133EE" w:rsidRPr="006250BD" w:rsidRDefault="002133EE" w:rsidP="002133EE">
            <w:pPr>
              <w:pStyle w:val="PURBullet-Indented"/>
              <w:numPr>
                <w:ilvl w:val="0"/>
                <w:numId w:val="0"/>
              </w:numPr>
              <w:rPr>
                <w:lang w:val="es-ES"/>
              </w:rPr>
            </w:pPr>
          </w:p>
        </w:tc>
        <w:tc>
          <w:tcPr>
            <w:tcW w:w="2500" w:type="pct"/>
            <w:gridSpan w:val="2"/>
          </w:tcPr>
          <w:p w14:paraId="361D719D" w14:textId="77777777" w:rsidR="002133EE" w:rsidRPr="006250BD" w:rsidRDefault="002133EE" w:rsidP="009A48FC">
            <w:pPr>
              <w:pStyle w:val="PURBlueStrong-Indented"/>
              <w:rPr>
                <w:lang w:val="es-ES"/>
              </w:rPr>
            </w:pPr>
          </w:p>
          <w:p w14:paraId="13244FB4" w14:textId="18C2D44F" w:rsidR="002133EE" w:rsidRPr="006250BD" w:rsidRDefault="002133EE" w:rsidP="00830DCA">
            <w:pPr>
              <w:pStyle w:val="PURBullet-Indented"/>
              <w:numPr>
                <w:ilvl w:val="0"/>
                <w:numId w:val="0"/>
              </w:numPr>
              <w:ind w:left="810"/>
              <w:rPr>
                <w:b/>
                <w:bCs/>
                <w:lang w:val="es-ES"/>
              </w:rPr>
            </w:pPr>
          </w:p>
        </w:tc>
      </w:tr>
    </w:tbl>
    <w:p w14:paraId="21D52641" w14:textId="77777777" w:rsidR="009A4C7C" w:rsidRPr="006250BD" w:rsidRDefault="001F0EC7" w:rsidP="0085206E">
      <w:pPr>
        <w:pStyle w:val="PURADDITIONALTERMSHEADERMB"/>
        <w:rPr>
          <w:lang w:val="es-ES"/>
        </w:rPr>
      </w:pPr>
      <w:r w:rsidRPr="006250BD">
        <w:rPr>
          <w:lang w:val="es-ES"/>
        </w:rPr>
        <w:t>Términos Adicionales:</w:t>
      </w:r>
    </w:p>
    <w:p w14:paraId="7A59D307" w14:textId="77777777" w:rsidR="002A34F3" w:rsidRPr="00492632" w:rsidRDefault="002A34F3" w:rsidP="002A34F3">
      <w:pPr>
        <w:pStyle w:val="PURBlueStrong"/>
        <w:rPr>
          <w:rStyle w:val="PURBlueStrongChar"/>
          <w:smallCaps/>
          <w:lang w:val="es-ES"/>
        </w:rPr>
      </w:pPr>
      <w:r w:rsidRPr="00492632">
        <w:rPr>
          <w:rStyle w:val="PURBlueStrongChar"/>
          <w:smallCaps/>
          <w:lang w:val="es-ES"/>
        </w:rPr>
        <w:t>Derechos de cambio a una versión anterior</w:t>
      </w:r>
    </w:p>
    <w:p w14:paraId="63019A6B" w14:textId="5CAB07C4" w:rsidR="002A34F3" w:rsidRPr="00492632" w:rsidRDefault="002A34F3" w:rsidP="00304232">
      <w:pPr>
        <w:pStyle w:val="PURBlueStrong"/>
        <w:rPr>
          <w:smallCaps w:val="0"/>
          <w:color w:val="404040" w:themeColor="text1" w:themeTint="BF"/>
          <w:spacing w:val="0"/>
          <w:lang w:val="es-ES"/>
        </w:rPr>
      </w:pPr>
      <w:r w:rsidRPr="00492632">
        <w:rPr>
          <w:smallCaps w:val="0"/>
          <w:color w:val="404040" w:themeColor="text1" w:themeTint="BF"/>
          <w:lang w:val="es-ES"/>
        </w:rPr>
        <w:t xml:space="preserve">Solo puede utilizar la versión del software inmediatamente anterior a la versión actual, de acuerdo con lo que se permite en los </w:t>
      </w:r>
      <w:r w:rsidR="00304232">
        <w:rPr>
          <w:smallCaps w:val="0"/>
          <w:color w:val="404040" w:themeColor="text1" w:themeTint="BF"/>
          <w:lang w:val="es-ES"/>
        </w:rPr>
        <w:t>“</w:t>
      </w:r>
      <w:r w:rsidRPr="00492632">
        <w:rPr>
          <w:smallCaps w:val="0"/>
          <w:color w:val="404040" w:themeColor="text1" w:themeTint="BF"/>
          <w:lang w:val="es-ES"/>
        </w:rPr>
        <w:t>Derechos de uso de otras versiones</w:t>
      </w:r>
      <w:r w:rsidR="00304232">
        <w:rPr>
          <w:smallCaps w:val="0"/>
          <w:color w:val="404040" w:themeColor="text1" w:themeTint="BF"/>
          <w:lang w:val="es-ES"/>
        </w:rPr>
        <w:t>”</w:t>
      </w:r>
      <w:r w:rsidRPr="00492632">
        <w:rPr>
          <w:smallCaps w:val="0"/>
          <w:color w:val="404040" w:themeColor="text1" w:themeTint="BF"/>
          <w:lang w:val="es-ES"/>
        </w:rPr>
        <w:t xml:space="preserve"> en los Términos de Licencia Universales de este documento. Estos términos se aplican a Microsoft Dynamics NAV 2013, Microsoft NAV 2013 R2 y Microsoft Dynamics NAV 2015. Estos términos no se aplican a versiones anteriores a Microsoft Dynamics NAV 2013.</w:t>
      </w:r>
    </w:p>
    <w:p w14:paraId="2DF73A7B" w14:textId="7475BB1E" w:rsidR="00501B7F" w:rsidRPr="00492632" w:rsidRDefault="00501B7F" w:rsidP="00CD6E9D">
      <w:pPr>
        <w:pStyle w:val="PURBlueStrong"/>
        <w:rPr>
          <w:lang w:val="es-ES"/>
        </w:rPr>
      </w:pPr>
      <w:r w:rsidRPr="00492632">
        <w:rPr>
          <w:lang w:val="es-ES"/>
        </w:rPr>
        <w:t>Tipos de licencias SAL</w:t>
      </w:r>
    </w:p>
    <w:p w14:paraId="008B46BF" w14:textId="422310D1" w:rsidR="00501B7F" w:rsidRPr="00492632" w:rsidRDefault="00501B7F" w:rsidP="00CD6E9D">
      <w:pPr>
        <w:pStyle w:val="PURBody-Indented"/>
        <w:rPr>
          <w:szCs w:val="18"/>
          <w:lang w:val="es-ES"/>
        </w:rPr>
      </w:pPr>
      <w:r w:rsidRPr="00492632">
        <w:rPr>
          <w:iCs/>
          <w:szCs w:val="18"/>
          <w:lang w:val="es-ES"/>
        </w:rPr>
        <w:t xml:space="preserve">Existen 3 tipos de </w:t>
      </w:r>
      <w:proofErr w:type="spellStart"/>
      <w:r w:rsidRPr="00492632">
        <w:rPr>
          <w:iCs/>
          <w:szCs w:val="18"/>
          <w:lang w:val="es-ES"/>
        </w:rPr>
        <w:t>SALs</w:t>
      </w:r>
      <w:proofErr w:type="spellEnd"/>
      <w:r w:rsidRPr="00492632">
        <w:rPr>
          <w:lang w:val="es-ES"/>
        </w:rPr>
        <w:t>.</w:t>
      </w:r>
    </w:p>
    <w:p w14:paraId="7A25BA7E" w14:textId="4C952908" w:rsidR="00501B7F" w:rsidRPr="00492632" w:rsidRDefault="00501B7F" w:rsidP="00156FC7">
      <w:pPr>
        <w:pStyle w:val="PURBullet-Indented"/>
        <w:rPr>
          <w:rFonts w:cs="Arial"/>
          <w:lang w:val="es-ES"/>
        </w:rPr>
      </w:pPr>
      <w:r w:rsidRPr="00492632">
        <w:rPr>
          <w:rFonts w:cs="Arial"/>
          <w:b/>
          <w:lang w:val="es-ES"/>
        </w:rPr>
        <w:t>Completa de usuario:</w:t>
      </w:r>
      <w:r w:rsidRPr="00492632">
        <w:rPr>
          <w:rFonts w:cs="Arial"/>
          <w:lang w:val="es-ES"/>
        </w:rPr>
        <w:t xml:space="preserve"> tipo de licencia que permite </w:t>
      </w:r>
      <w:r w:rsidRPr="00492632">
        <w:rPr>
          <w:lang w:val="es-ES"/>
        </w:rPr>
        <w:t>al usuario a quien se asigna el</w:t>
      </w:r>
      <w:r w:rsidRPr="00492632">
        <w:rPr>
          <w:rFonts w:cs="Arial"/>
          <w:lang w:val="es-ES"/>
        </w:rPr>
        <w:t xml:space="preserve"> acceso directo o indirecto a través de cualquier medio </w:t>
      </w:r>
      <w:r w:rsidRPr="00492632">
        <w:rPr>
          <w:lang w:val="es-ES"/>
        </w:rPr>
        <w:t>a todas las funciones del software de servidor en la solución ERP. “Solución ERP” significa los componentes del software que controla sus usuarios y unidades de informes financieros.</w:t>
      </w:r>
    </w:p>
    <w:p w14:paraId="7D77A543" w14:textId="300BAB89" w:rsidR="006659BE" w:rsidRPr="00492632" w:rsidRDefault="006659BE" w:rsidP="00156FC7">
      <w:pPr>
        <w:pStyle w:val="PURBullet-Indented"/>
        <w:rPr>
          <w:lang w:val="es-ES"/>
        </w:rPr>
      </w:pPr>
      <w:r w:rsidRPr="00492632">
        <w:rPr>
          <w:b/>
          <w:lang w:val="es-ES"/>
        </w:rPr>
        <w:t>Usuario Estándar:</w:t>
      </w:r>
      <w:r w:rsidRPr="00492632">
        <w:rPr>
          <w:lang w:val="es-ES"/>
        </w:rPr>
        <w:t xml:space="preserve"> es un tipo de licencia que permite al usuario al que se cede el acceso directo o indirecto a través de cualquier medio a todas las funcionalidades en el Paquete de Inicio en toda la Solución ERP, según se describe en la edición Guía de licencias de NAV 2015 del mes de enero de 2015 que se encuentra en (</w:t>
      </w:r>
      <w:hyperlink r:id="rId162" w:history="1">
        <w:r w:rsidRPr="00492632">
          <w:rPr>
            <w:rStyle w:val="Hyperlink"/>
            <w:lang w:val="es-ES"/>
          </w:rPr>
          <w:t>http://go.microsoft.com/fwlink/?LinkId=324885</w:t>
        </w:r>
      </w:hyperlink>
      <w:r w:rsidRPr="00492632">
        <w:rPr>
          <w:lang w:val="es-ES"/>
        </w:rPr>
        <w:t>).</w:t>
      </w:r>
    </w:p>
    <w:p w14:paraId="14705AF4" w14:textId="5D0EF6D1" w:rsidR="00501B7F" w:rsidRPr="00492632" w:rsidRDefault="00501B7F" w:rsidP="00156FC7">
      <w:pPr>
        <w:pStyle w:val="PURBullet-Indented"/>
        <w:rPr>
          <w:lang w:val="es-ES"/>
        </w:rPr>
      </w:pPr>
      <w:r w:rsidRPr="00492632">
        <w:rPr>
          <w:rFonts w:cs="Arial"/>
          <w:b/>
          <w:lang w:val="es-ES"/>
        </w:rPr>
        <w:t>Usuario Limitado:</w:t>
      </w:r>
      <w:r w:rsidRPr="00492632">
        <w:rPr>
          <w:rFonts w:cs="Arial"/>
          <w:lang w:val="es-ES"/>
        </w:rPr>
        <w:t xml:space="preserve"> </w:t>
      </w:r>
      <w:r w:rsidRPr="00492632">
        <w:rPr>
          <w:lang w:val="es-ES"/>
        </w:rPr>
        <w:t>tipo de licencia que permite al usuario a quien se asigna el acceso directo o indirecto a la Solución ERP con el fin de completar solo las tareas descritas a continuación.</w:t>
      </w:r>
    </w:p>
    <w:p w14:paraId="355E064D" w14:textId="1FB35BA1" w:rsidR="00501B7F" w:rsidRPr="00492632" w:rsidRDefault="00501B7F" w:rsidP="00304232">
      <w:pPr>
        <w:pStyle w:val="PURBullet"/>
        <w:numPr>
          <w:ilvl w:val="0"/>
          <w:numId w:val="0"/>
        </w:numPr>
        <w:ind w:left="720" w:hanging="270"/>
        <w:rPr>
          <w:lang w:val="es-ES"/>
        </w:rPr>
      </w:pPr>
      <w:r w:rsidRPr="00492632">
        <w:rPr>
          <w:lang w:val="es-ES"/>
        </w:rPr>
        <w:t xml:space="preserve">(i) Acceso de </w:t>
      </w:r>
      <w:r w:rsidR="00304232">
        <w:rPr>
          <w:lang w:val="es-ES"/>
        </w:rPr>
        <w:t>“</w:t>
      </w:r>
      <w:r w:rsidRPr="00492632">
        <w:rPr>
          <w:lang w:val="es-ES"/>
        </w:rPr>
        <w:t>lectura</w:t>
      </w:r>
      <w:r w:rsidR="00304232">
        <w:rPr>
          <w:lang w:val="es-ES"/>
        </w:rPr>
        <w:t>”</w:t>
      </w:r>
      <w:r w:rsidRPr="00492632">
        <w:rPr>
          <w:lang w:val="es-ES"/>
        </w:rPr>
        <w:t xml:space="preserve"> a través de cualquier medio a datos contenidos en la Solución ERP; o</w:t>
      </w:r>
    </w:p>
    <w:p w14:paraId="732492A2" w14:textId="3FB0FFAE" w:rsidR="00501B7F" w:rsidRPr="00492632" w:rsidRDefault="00501B7F" w:rsidP="00304232">
      <w:pPr>
        <w:pStyle w:val="PURBullet"/>
        <w:numPr>
          <w:ilvl w:val="0"/>
          <w:numId w:val="0"/>
        </w:numPr>
        <w:ind w:left="720" w:hanging="270"/>
        <w:rPr>
          <w:lang w:val="es-ES"/>
        </w:rPr>
      </w:pPr>
      <w:r w:rsidRPr="00492632">
        <w:rPr>
          <w:lang w:val="es-ES"/>
        </w:rPr>
        <w:t xml:space="preserve">(ii) Acceso de </w:t>
      </w:r>
      <w:r w:rsidR="00304232">
        <w:rPr>
          <w:lang w:val="es-ES"/>
        </w:rPr>
        <w:t>“</w:t>
      </w:r>
      <w:r w:rsidRPr="00492632">
        <w:rPr>
          <w:lang w:val="es-ES"/>
        </w:rPr>
        <w:t>escritura</w:t>
      </w:r>
      <w:r w:rsidR="00304232">
        <w:rPr>
          <w:lang w:val="es-ES"/>
        </w:rPr>
        <w:t>”</w:t>
      </w:r>
      <w:r w:rsidRPr="00492632">
        <w:rPr>
          <w:lang w:val="es-ES"/>
        </w:rPr>
        <w:t xml:space="preserve"> según las limitaciones descritas en la Definición de Usuario Limitado localizada en este vínculo (</w:t>
      </w:r>
      <w:hyperlink r:id="rId163" w:history="1">
        <w:r w:rsidRPr="00492632">
          <w:rPr>
            <w:rStyle w:val="Hyperlink"/>
            <w:lang w:val="es-ES"/>
          </w:rPr>
          <w:t>http://go.microsoft.com/fwlink/?LinkId=266708</w:t>
        </w:r>
      </w:hyperlink>
      <w:r w:rsidRPr="00492632">
        <w:rPr>
          <w:lang w:val="es-ES"/>
        </w:rPr>
        <w:t>), a través de cualquier cliente que acceda a la Solución ERP mediante la API de Microsoft Dynamics NAV</w:t>
      </w:r>
    </w:p>
    <w:p w14:paraId="2A29F315" w14:textId="7F910E19" w:rsidR="006659BE" w:rsidRPr="00492632" w:rsidRDefault="006659BE" w:rsidP="006659BE">
      <w:pPr>
        <w:pStyle w:val="PURBody"/>
        <w:ind w:left="270"/>
        <w:rPr>
          <w:lang w:val="es-ES"/>
        </w:rPr>
      </w:pPr>
      <w:r w:rsidRPr="00492632">
        <w:rPr>
          <w:color w:val="404040"/>
          <w:szCs w:val="18"/>
          <w:lang w:val="es-ES"/>
        </w:rPr>
        <w:t>Debe asignar las SAL de Usuario Estándar o las SAL de Usuario Completo a los usuarios de Usuario Final. No puede asignar una combinación de SAL de Usuario Completo y SAL de Usuario Estándar al mismo Usuario Final. También puede asignar SAL de Usuario limitado a usuarios de Usuario final</w:t>
      </w:r>
    </w:p>
    <w:p w14:paraId="5E14E9FE" w14:textId="77777777" w:rsidR="009A48FC" w:rsidRPr="00492632" w:rsidRDefault="009A48FC" w:rsidP="003D33E5">
      <w:pPr>
        <w:pStyle w:val="PURBlueStrong"/>
        <w:rPr>
          <w:rStyle w:val="PURBlueStrongChar"/>
          <w:smallCaps/>
          <w:lang w:val="es-ES"/>
        </w:rPr>
      </w:pPr>
      <w:r w:rsidRPr="00492632">
        <w:rPr>
          <w:rStyle w:val="PURBlueStrongChar"/>
          <w:smallCaps/>
          <w:lang w:val="es-ES"/>
        </w:rPr>
        <w:t>No se Requiere SAL</w:t>
      </w:r>
    </w:p>
    <w:p w14:paraId="6361A43E" w14:textId="5432A7F1" w:rsidR="009A48FC" w:rsidRPr="00492632" w:rsidRDefault="009A48FC" w:rsidP="003D33E5">
      <w:pPr>
        <w:pStyle w:val="PURBody-Indented"/>
        <w:rPr>
          <w:lang w:val="es-ES"/>
        </w:rPr>
      </w:pPr>
      <w:r w:rsidRPr="00492632">
        <w:rPr>
          <w:lang w:val="es-ES"/>
        </w:rPr>
        <w:t>No necesita adquirir ni asignar una licencia SAL a usuarios empleados por terceros que obtienen acceso a Microsoft Dynamics NAV 2015 únicamente con el propósito de proveer servicios de contabilidad o cuenta profesional adicionales relacionados con el proceso de auditoría.</w:t>
      </w:r>
    </w:p>
    <w:p w14:paraId="4DDA3DF5" w14:textId="5A354CC9" w:rsidR="00CA63B9" w:rsidRPr="00492632" w:rsidRDefault="00CA63B9" w:rsidP="003D33E5">
      <w:pPr>
        <w:pStyle w:val="PURBody-Indented"/>
        <w:rPr>
          <w:lang w:val="es-ES"/>
        </w:rPr>
      </w:pPr>
      <w:r w:rsidRPr="00492632">
        <w:rPr>
          <w:lang w:val="es-ES"/>
        </w:rPr>
        <w:t xml:space="preserve">No necesita adquirir y ceder una licencia SAL a usuarios que son clientes del Usuario Final que tienen acceso a Microsoft Dynamics NAV 2015 a través de Servicios Web, a menos que el Usuario Final esté utilizando Microsoft Dynamics NAV 2013 R2 en la capacidad de un </w:t>
      </w:r>
      <w:proofErr w:type="spellStart"/>
      <w:r w:rsidRPr="00492632">
        <w:rPr>
          <w:lang w:val="es-ES"/>
        </w:rPr>
        <w:t>outsourcer</w:t>
      </w:r>
      <w:proofErr w:type="spellEnd"/>
      <w:r w:rsidRPr="00492632">
        <w:rPr>
          <w:lang w:val="es-ES"/>
        </w:rPr>
        <w:t xml:space="preserve"> de proceso de negocios para sus clientes.</w:t>
      </w:r>
    </w:p>
    <w:p w14:paraId="47D0208A" w14:textId="77777777" w:rsidR="009A4C7C" w:rsidRPr="00492632" w:rsidRDefault="009A4C7C" w:rsidP="009A4C7C">
      <w:pPr>
        <w:pStyle w:val="PURBlueStrong"/>
        <w:rPr>
          <w:rStyle w:val="PURBlueStrongChar"/>
          <w:smallCaps/>
          <w:lang w:val="es-ES"/>
        </w:rPr>
      </w:pPr>
      <w:r w:rsidRPr="00492632">
        <w:rPr>
          <w:rStyle w:val="PURBlueStrongChar"/>
          <w:smallCaps/>
          <w:lang w:val="es-ES"/>
        </w:rPr>
        <w:t>Localizaciones y traducciones</w:t>
      </w:r>
    </w:p>
    <w:p w14:paraId="167D1AA3" w14:textId="16CF31D4" w:rsidR="009A4C7C" w:rsidRPr="00492632" w:rsidRDefault="009A4C7C" w:rsidP="009A4C7C">
      <w:pPr>
        <w:pStyle w:val="PURBody-Indented"/>
        <w:rPr>
          <w:lang w:val="es-ES"/>
        </w:rPr>
      </w:pPr>
      <w:r w:rsidRPr="00492632">
        <w:rPr>
          <w:lang w:val="es-ES"/>
        </w:rPr>
        <w:t xml:space="preserve">Para obtener una lista de regiones geográficas e idiomas que Microsoft ha localizado y pone a disposición comercial, visite </w:t>
      </w:r>
      <w:hyperlink r:id="rId164" w:history="1">
        <w:r w:rsidRPr="00492632">
          <w:rPr>
            <w:rStyle w:val="Hyperlink"/>
            <w:lang w:val="es-ES"/>
          </w:rPr>
          <w:t>http://www.microsoft.com/dynamics/en/us/products/nav-availability.aspx</w:t>
        </w:r>
      </w:hyperlink>
      <w:r w:rsidRPr="00492632">
        <w:rPr>
          <w:lang w:val="es-ES"/>
        </w:rPr>
        <w:t>.</w:t>
      </w:r>
    </w:p>
    <w:p w14:paraId="676D23D6" w14:textId="54936899" w:rsidR="009A4C7C" w:rsidRPr="00492632" w:rsidRDefault="009A4C7C" w:rsidP="009A4C7C">
      <w:pPr>
        <w:pStyle w:val="PURBody-Indented"/>
        <w:rPr>
          <w:lang w:val="es-ES"/>
        </w:rPr>
      </w:pPr>
      <w:r w:rsidRPr="00492632">
        <w:rPr>
          <w:lang w:val="es-ES"/>
        </w:rPr>
        <w:t xml:space="preserve">Microsoft comprende que puede haber circunstancias donde usted desee utilizar ciertos módulos o funcionalidades que fueron localizados y/o traducidos en una región en particular y usarlos fuera de la región para la cual fueron creados. Debido a que las </w:t>
      </w:r>
      <w:r w:rsidRPr="00492632">
        <w:rPr>
          <w:lang w:val="es-ES"/>
        </w:rPr>
        <w:lastRenderedPageBreak/>
        <w:t>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104C75F" w14:textId="1D38D0BB" w:rsidR="009A4C7C" w:rsidRPr="00492632" w:rsidRDefault="009A4C7C" w:rsidP="009A4C7C">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65" w:history="1">
        <w:r w:rsidRPr="00492632">
          <w:rPr>
            <w:rStyle w:val="Hyperlink"/>
            <w:lang w:val="es-ES"/>
          </w:rPr>
          <w:t>https://mbs.microsoft.com/partnersource/partneressentials/pllp</w:t>
        </w:r>
      </w:hyperlink>
      <w:r w:rsidRPr="00492632">
        <w:rPr>
          <w:lang w:val="es-ES"/>
        </w:rPr>
        <w:t xml:space="preserve"> o póngase en contacto con su Gestor de cuentas de </w:t>
      </w:r>
      <w:proofErr w:type="spellStart"/>
      <w:r w:rsidRPr="00492632">
        <w:rPr>
          <w:lang w:val="es-ES"/>
        </w:rPr>
        <w:t>partner</w:t>
      </w:r>
      <w:proofErr w:type="spellEnd"/>
      <w:r w:rsidRPr="00492632">
        <w:rPr>
          <w:lang w:val="es-ES"/>
        </w:rPr>
        <w:t>.</w:t>
      </w:r>
    </w:p>
    <w:p w14:paraId="0F61604E" w14:textId="5C13B37B" w:rsidR="009A4C7C" w:rsidRPr="00492632" w:rsidRDefault="00E441CE"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5B84D2E" w14:textId="13415E4D" w:rsidR="009A4C7C" w:rsidRPr="00492632" w:rsidRDefault="009A4C7C" w:rsidP="009A4C7C">
      <w:pPr>
        <w:pStyle w:val="PURProductName"/>
        <w:rPr>
          <w:lang w:val="es-ES"/>
        </w:rPr>
      </w:pPr>
      <w:bookmarkStart w:id="558" w:name="_Toc299519129"/>
      <w:bookmarkStart w:id="559" w:name="_Toc299531561"/>
      <w:bookmarkStart w:id="560" w:name="_Toc299531885"/>
      <w:bookmarkStart w:id="561" w:name="_Toc299957168"/>
      <w:bookmarkStart w:id="562" w:name="_Toc346536869"/>
      <w:bookmarkStart w:id="563" w:name="_Toc346895320"/>
      <w:bookmarkStart w:id="564" w:name="_Toc339280333"/>
      <w:bookmarkStart w:id="565" w:name="_Toc339280476"/>
      <w:bookmarkStart w:id="566" w:name="_Toc363552806"/>
      <w:bookmarkStart w:id="567" w:name="_Toc363552869"/>
      <w:bookmarkStart w:id="568" w:name="_Toc378682168"/>
      <w:bookmarkStart w:id="569" w:name="_Toc378682270"/>
      <w:bookmarkStart w:id="570" w:name="_Toc371268282"/>
      <w:bookmarkStart w:id="571" w:name="_Toc371268348"/>
      <w:bookmarkStart w:id="572" w:name="_Toc379278485"/>
      <w:bookmarkStart w:id="573" w:name="_Toc379278547"/>
      <w:bookmarkStart w:id="574" w:name="_Toc428366824"/>
      <w:bookmarkStart w:id="575" w:name="_Toc428366916"/>
      <w:r w:rsidRPr="00492632">
        <w:rPr>
          <w:lang w:val="es-ES"/>
        </w:rPr>
        <w:t>Microsoft Dynamics SL 2015</w:t>
      </w:r>
      <w:bookmarkEnd w:id="558"/>
      <w:bookmarkEnd w:id="559"/>
      <w:bookmarkEnd w:id="560"/>
      <w:bookmarkEnd w:id="561"/>
      <w:bookmarkEnd w:id="562"/>
      <w:bookmarkEnd w:id="563"/>
      <w:bookmarkEnd w:id="564"/>
      <w:bookmarkEnd w:id="565"/>
      <w:bookmarkEnd w:id="566"/>
      <w:bookmarkEnd w:id="567"/>
      <w:bookmarkEnd w:id="568"/>
      <w:bookmarkEnd w:id="569"/>
      <w:bookmarkEnd w:id="570"/>
      <w:bookmarkEnd w:id="571"/>
      <w:bookmarkEnd w:id="572"/>
      <w:bookmarkEnd w:id="573"/>
      <w:bookmarkEnd w:id="574"/>
      <w:bookmarkEnd w:id="575"/>
      <w:r>
        <w:fldChar w:fldCharType="begin"/>
      </w:r>
      <w:r w:rsidRPr="00492632">
        <w:rPr>
          <w:lang w:val="es-ES"/>
        </w:rPr>
        <w:instrText>XE "Microsoft Dynamics SL 2015"</w:instrText>
      </w:r>
      <w:r>
        <w:fldChar w:fldCharType="end"/>
      </w:r>
    </w:p>
    <w:p w14:paraId="2A75A412"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14:paraId="2D9584B6" w14:textId="77777777" w:rsidTr="0015145F">
        <w:tc>
          <w:tcPr>
            <w:tcW w:w="2500" w:type="pct"/>
            <w:tcBorders>
              <w:top w:val="single" w:sz="4" w:space="0" w:color="auto"/>
              <w:bottom w:val="nil"/>
            </w:tcBorders>
          </w:tcPr>
          <w:p w14:paraId="7E240F84" w14:textId="6F5C4D78" w:rsidR="0015145F" w:rsidRPr="00492632" w:rsidRDefault="0015145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00" w:type="pct"/>
            <w:tcBorders>
              <w:top w:val="single" w:sz="4" w:space="0" w:color="auto"/>
              <w:bottom w:val="nil"/>
            </w:tcBorders>
          </w:tcPr>
          <w:p w14:paraId="48743802" w14:textId="77777777" w:rsidR="0015145F" w:rsidRPr="003667B6" w:rsidRDefault="0015145F" w:rsidP="00831C1F">
            <w:pPr>
              <w:pStyle w:val="PURLMSH"/>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No</w:t>
            </w:r>
          </w:p>
        </w:tc>
      </w:tr>
      <w:tr w:rsidR="007331A1" w:rsidRPr="00932D51" w14:paraId="298E1375" w14:textId="77777777" w:rsidTr="0015145F">
        <w:tc>
          <w:tcPr>
            <w:tcW w:w="2500" w:type="pct"/>
            <w:tcBorders>
              <w:top w:val="single" w:sz="4" w:space="0" w:color="auto"/>
              <w:bottom w:val="nil"/>
            </w:tcBorders>
          </w:tcPr>
          <w:p w14:paraId="142A9154" w14:textId="6870AD39" w:rsidR="007331A1" w:rsidRPr="006250BD" w:rsidRDefault="007331A1" w:rsidP="00831C1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00" w:type="pct"/>
            <w:tcBorders>
              <w:top w:val="single" w:sz="4" w:space="0" w:color="auto"/>
              <w:bottom w:val="nil"/>
            </w:tcBorders>
          </w:tcPr>
          <w:p w14:paraId="401610C4" w14:textId="4F381B2A" w:rsidR="007331A1" w:rsidRPr="006250BD" w:rsidRDefault="007331A1" w:rsidP="00831C1F">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932D51"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15145F" w:rsidRPr="003528B0" w14:paraId="2220AF86" w14:textId="77777777" w:rsidTr="0015145F">
        <w:tblPrEx>
          <w:tblBorders>
            <w:top w:val="none" w:sz="0" w:space="0" w:color="auto"/>
            <w:bottom w:val="none" w:sz="0" w:space="0" w:color="auto"/>
          </w:tblBorders>
        </w:tblPrEx>
        <w:tc>
          <w:tcPr>
            <w:tcW w:w="2500" w:type="pct"/>
          </w:tcPr>
          <w:p w14:paraId="62040B92" w14:textId="77777777" w:rsidR="0015145F" w:rsidRPr="00492632" w:rsidRDefault="0015145F" w:rsidP="00984DEA">
            <w:pPr>
              <w:pStyle w:val="PURBody"/>
              <w:rPr>
                <w:lang w:val="es-ES"/>
              </w:rPr>
            </w:pPr>
            <w:r w:rsidRPr="00492632">
              <w:rPr>
                <w:lang w:val="es-ES"/>
              </w:rPr>
              <w:t xml:space="preserve">Si la licencia se otorga en virtud del modelo de licencias SAL, </w:t>
            </w:r>
            <w:r w:rsidRPr="00492632">
              <w:rPr>
                <w:b/>
                <w:lang w:val="es-ES"/>
              </w:rPr>
              <w:t>Necesita:</w:t>
            </w:r>
          </w:p>
          <w:p w14:paraId="503CC112" w14:textId="77777777" w:rsidR="0015145F" w:rsidRPr="00492632" w:rsidRDefault="0015145F" w:rsidP="009E3081">
            <w:pPr>
              <w:pStyle w:val="PURBullet-Indented"/>
              <w:rPr>
                <w:lang w:val="es-ES"/>
              </w:rPr>
            </w:pPr>
            <w:r w:rsidRPr="00492632">
              <w:rPr>
                <w:lang w:val="es-ES"/>
              </w:rPr>
              <w:t>Licencia SAL completa de usuario, edición AM de Dynamics</w:t>
            </w:r>
            <w:r w:rsidRPr="00492632">
              <w:rPr>
                <w:vertAlign w:val="superscript"/>
                <w:lang w:val="es-ES"/>
              </w:rPr>
              <w:t>1</w:t>
            </w:r>
            <w:r w:rsidRPr="00492632">
              <w:rPr>
                <w:lang w:val="es-ES"/>
              </w:rPr>
              <w:t xml:space="preserve">, </w:t>
            </w:r>
            <w:r w:rsidRPr="00492632">
              <w:rPr>
                <w:b/>
                <w:lang w:val="es-ES"/>
              </w:rPr>
              <w:t>o</w:t>
            </w:r>
          </w:p>
          <w:p w14:paraId="1904510A" w14:textId="5DC0221E" w:rsidR="0015145F" w:rsidRPr="00492632" w:rsidRDefault="0015145F" w:rsidP="009E3081">
            <w:pPr>
              <w:pStyle w:val="PURBullet-Indented"/>
              <w:rPr>
                <w:lang w:val="es-ES"/>
              </w:rPr>
            </w:pPr>
            <w:r w:rsidRPr="00492632">
              <w:rPr>
                <w:lang w:val="es-ES"/>
              </w:rPr>
              <w:t>Licencia SAL ligera de usuario, edición AM de Dynamics</w:t>
            </w:r>
            <w:r w:rsidRPr="00492632">
              <w:rPr>
                <w:vertAlign w:val="superscript"/>
                <w:lang w:val="es-ES"/>
              </w:rPr>
              <w:t>1</w:t>
            </w:r>
            <w:r w:rsidRPr="00492632">
              <w:rPr>
                <w:lang w:val="es-ES"/>
              </w:rPr>
              <w:t xml:space="preserve">, </w:t>
            </w:r>
            <w:r w:rsidRPr="00492632">
              <w:rPr>
                <w:b/>
                <w:lang w:val="es-ES"/>
              </w:rPr>
              <w:t>o</w:t>
            </w:r>
          </w:p>
        </w:tc>
        <w:tc>
          <w:tcPr>
            <w:tcW w:w="2500" w:type="pct"/>
          </w:tcPr>
          <w:p w14:paraId="55A5B876" w14:textId="77777777" w:rsidR="0015145F" w:rsidRPr="00492632" w:rsidRDefault="0015145F" w:rsidP="00984DEA">
            <w:pPr>
              <w:pStyle w:val="PURBody"/>
              <w:rPr>
                <w:lang w:val="es-ES"/>
              </w:rPr>
            </w:pPr>
          </w:p>
          <w:p w14:paraId="51A259D0" w14:textId="6E74AB05" w:rsidR="0015145F" w:rsidRPr="00492632" w:rsidRDefault="0015145F" w:rsidP="009E3081">
            <w:pPr>
              <w:pStyle w:val="PURBullet-Indented"/>
              <w:rPr>
                <w:lang w:val="es-ES"/>
              </w:rPr>
            </w:pPr>
            <w:r w:rsidRPr="00492632">
              <w:rPr>
                <w:lang w:val="es-ES"/>
              </w:rPr>
              <w:t>Licencia SAL completa de usuario, edición BE de Dynamics</w:t>
            </w:r>
            <w:r w:rsidRPr="00492632">
              <w:rPr>
                <w:vertAlign w:val="superscript"/>
                <w:lang w:val="es-ES"/>
              </w:rPr>
              <w:t>2</w:t>
            </w:r>
            <w:r w:rsidR="00492632">
              <w:rPr>
                <w:lang w:val="es-ES"/>
              </w:rPr>
              <w:t xml:space="preserve"> </w:t>
            </w:r>
            <w:r w:rsidRPr="00492632">
              <w:rPr>
                <w:b/>
                <w:lang w:val="es-ES"/>
              </w:rPr>
              <w:t>o</w:t>
            </w:r>
          </w:p>
          <w:p w14:paraId="5C5C5D53" w14:textId="77777777" w:rsidR="0015145F" w:rsidRPr="00492632" w:rsidRDefault="0015145F" w:rsidP="009E3081">
            <w:pPr>
              <w:pStyle w:val="PURBullet-Indented"/>
              <w:rPr>
                <w:lang w:val="es-ES"/>
              </w:rPr>
            </w:pPr>
            <w:r w:rsidRPr="00492632">
              <w:rPr>
                <w:lang w:val="es-ES"/>
              </w:rPr>
              <w:t>Licencia SAL ligera de usuario, edición BE de Dynamics</w:t>
            </w:r>
            <w:r w:rsidRPr="00492632">
              <w:rPr>
                <w:vertAlign w:val="superscript"/>
                <w:lang w:val="es-ES"/>
              </w:rPr>
              <w:t>2</w:t>
            </w:r>
          </w:p>
          <w:p w14:paraId="5E750E0B" w14:textId="77777777" w:rsidR="0015145F" w:rsidRPr="006611AF" w:rsidRDefault="0015145F" w:rsidP="00830DCA">
            <w:pPr>
              <w:pStyle w:val="PURBullet-Indented"/>
              <w:numPr>
                <w:ilvl w:val="0"/>
                <w:numId w:val="0"/>
              </w:numPr>
              <w:ind w:left="810"/>
            </w:pPr>
            <w:r>
              <w:rPr>
                <w:vertAlign w:val="superscript"/>
              </w:rPr>
              <w:t>1</w:t>
            </w:r>
            <w:r>
              <w:t xml:space="preserve"> para </w:t>
            </w:r>
            <w:proofErr w:type="spellStart"/>
            <w:r>
              <w:t>edición</w:t>
            </w:r>
            <w:proofErr w:type="spellEnd"/>
            <w:r>
              <w:t xml:space="preserve"> Advanced Management</w:t>
            </w:r>
          </w:p>
          <w:p w14:paraId="4BA8B47B" w14:textId="77777777" w:rsidR="0015145F" w:rsidRPr="003528B0" w:rsidRDefault="0015145F" w:rsidP="00830DCA">
            <w:pPr>
              <w:pStyle w:val="PURBullet-Indented"/>
              <w:numPr>
                <w:ilvl w:val="0"/>
                <w:numId w:val="0"/>
              </w:numPr>
              <w:ind w:left="810"/>
              <w:rPr>
                <w:b/>
                <w:bCs/>
              </w:rPr>
            </w:pPr>
            <w:r>
              <w:rPr>
                <w:vertAlign w:val="superscript"/>
              </w:rPr>
              <w:t>2</w:t>
            </w:r>
            <w:r>
              <w:t xml:space="preserve"> para </w:t>
            </w:r>
            <w:proofErr w:type="spellStart"/>
            <w:r>
              <w:t>edición</w:t>
            </w:r>
            <w:proofErr w:type="spellEnd"/>
            <w:r>
              <w:t xml:space="preserve"> Business Essentials</w:t>
            </w:r>
          </w:p>
        </w:tc>
      </w:tr>
    </w:tbl>
    <w:p w14:paraId="5AFA5D2D" w14:textId="77777777" w:rsidR="009A4C7C" w:rsidRPr="00492632" w:rsidRDefault="001F0EC7" w:rsidP="004B07AB">
      <w:pPr>
        <w:pStyle w:val="PURADDITIONALTERMSHEADERMB"/>
        <w:keepNext/>
        <w:keepLines/>
        <w:rPr>
          <w:lang w:val="es-ES"/>
        </w:rPr>
      </w:pPr>
      <w:r w:rsidRPr="00492632">
        <w:rPr>
          <w:lang w:val="es-ES"/>
        </w:rPr>
        <w:t>Términos Adicionales:</w:t>
      </w:r>
    </w:p>
    <w:p w14:paraId="1684571A" w14:textId="77777777" w:rsidR="002A34F3" w:rsidRPr="00492632" w:rsidRDefault="002A34F3" w:rsidP="002A34F3">
      <w:pPr>
        <w:pStyle w:val="PURBlueStrong"/>
        <w:rPr>
          <w:rStyle w:val="PURBlueStrongChar"/>
          <w:smallCaps/>
          <w:lang w:val="es-ES"/>
        </w:rPr>
      </w:pPr>
      <w:r w:rsidRPr="00492632">
        <w:rPr>
          <w:rStyle w:val="PURBlueStrongChar"/>
          <w:smallCaps/>
          <w:lang w:val="es-ES"/>
        </w:rPr>
        <w:t>Derechos de cambio a una versión anterior</w:t>
      </w:r>
    </w:p>
    <w:p w14:paraId="6E0E43A7" w14:textId="19C7605F" w:rsidR="002A34F3" w:rsidRPr="00492632" w:rsidRDefault="002A34F3" w:rsidP="00304232">
      <w:pPr>
        <w:pStyle w:val="PURBlueStrong"/>
        <w:rPr>
          <w:smallCaps w:val="0"/>
          <w:color w:val="404040" w:themeColor="text1" w:themeTint="BF"/>
          <w:spacing w:val="0"/>
          <w:lang w:val="es-ES"/>
        </w:rPr>
      </w:pPr>
      <w:r w:rsidRPr="00492632">
        <w:rPr>
          <w:smallCaps w:val="0"/>
          <w:color w:val="404040" w:themeColor="text1" w:themeTint="BF"/>
          <w:lang w:val="es-ES"/>
        </w:rPr>
        <w:t xml:space="preserve">Solo puede utilizar la versión del software inmediatamente anterior a la versión actual, de acuerdo con lo que se permite en los </w:t>
      </w:r>
      <w:r w:rsidR="00304232">
        <w:rPr>
          <w:smallCaps w:val="0"/>
          <w:color w:val="404040" w:themeColor="text1" w:themeTint="BF"/>
          <w:lang w:val="es-ES"/>
        </w:rPr>
        <w:t>“</w:t>
      </w:r>
      <w:r w:rsidRPr="00492632">
        <w:rPr>
          <w:smallCaps w:val="0"/>
          <w:color w:val="404040" w:themeColor="text1" w:themeTint="BF"/>
          <w:lang w:val="es-ES"/>
        </w:rPr>
        <w:t>Derechos de uso de otras versiones</w:t>
      </w:r>
      <w:r w:rsidR="00304232">
        <w:rPr>
          <w:smallCaps w:val="0"/>
          <w:color w:val="404040" w:themeColor="text1" w:themeTint="BF"/>
          <w:lang w:val="es-ES"/>
        </w:rPr>
        <w:t>”</w:t>
      </w:r>
      <w:r w:rsidRPr="00492632">
        <w:rPr>
          <w:smallCaps w:val="0"/>
          <w:color w:val="404040" w:themeColor="text1" w:themeTint="BF"/>
          <w:lang w:val="es-ES"/>
        </w:rPr>
        <w:t xml:space="preserve"> en los Términos de Licencia Universales de este documento.</w:t>
      </w:r>
    </w:p>
    <w:p w14:paraId="51D57BB6" w14:textId="6CC9099F" w:rsidR="009A4C7C" w:rsidRPr="00492632" w:rsidRDefault="00F3324F" w:rsidP="00F3324F">
      <w:pPr>
        <w:pStyle w:val="PURBlueStrong-Indented"/>
        <w:rPr>
          <w:lang w:val="es-ES"/>
        </w:rPr>
      </w:pPr>
      <w:r w:rsidRPr="00492632">
        <w:rPr>
          <w:lang w:val="es-ES"/>
        </w:rPr>
        <w:t>Tipos de licencias SAL</w:t>
      </w:r>
    </w:p>
    <w:p w14:paraId="05F7D255" w14:textId="59D367CB" w:rsidR="009A4C7C" w:rsidRPr="00492632" w:rsidRDefault="009A4C7C" w:rsidP="009A4C7C">
      <w:pPr>
        <w:pStyle w:val="PURBody-Indented"/>
        <w:rPr>
          <w:szCs w:val="18"/>
          <w:lang w:val="es-ES"/>
        </w:rPr>
      </w:pPr>
      <w:r w:rsidRPr="00492632">
        <w:rPr>
          <w:iCs/>
          <w:szCs w:val="18"/>
          <w:lang w:val="es-ES"/>
        </w:rPr>
        <w:t xml:space="preserve">Existen 2 tipos de </w:t>
      </w:r>
      <w:proofErr w:type="spellStart"/>
      <w:r w:rsidRPr="00492632">
        <w:rPr>
          <w:iCs/>
          <w:szCs w:val="18"/>
          <w:lang w:val="es-ES"/>
        </w:rPr>
        <w:t>SALs</w:t>
      </w:r>
      <w:proofErr w:type="spellEnd"/>
      <w:r w:rsidRPr="00492632">
        <w:rPr>
          <w:lang w:val="es-ES"/>
        </w:rPr>
        <w:t xml:space="preserve">. Las </w:t>
      </w:r>
      <w:proofErr w:type="spellStart"/>
      <w:r w:rsidRPr="00492632">
        <w:rPr>
          <w:lang w:val="es-ES"/>
        </w:rPr>
        <w:t>SALs</w:t>
      </w:r>
      <w:proofErr w:type="spellEnd"/>
      <w:r w:rsidRPr="00492632">
        <w:rPr>
          <w:lang w:val="es-ES"/>
        </w:rPr>
        <w:t xml:space="preserve"> también están sujetas a las ediciones</w:t>
      </w:r>
      <w:r w:rsidRPr="00492632">
        <w:rPr>
          <w:szCs w:val="18"/>
          <w:lang w:val="es-ES"/>
        </w:rPr>
        <w:t xml:space="preserve">. Para obtener información adicional, consulte la Guía de Licencias de Microsoft Dynamics SL, que se encuentra en </w:t>
      </w:r>
      <w:hyperlink r:id="rId166" w:history="1">
        <w:r w:rsidRPr="00492632">
          <w:rPr>
            <w:rStyle w:val="Hyperlink"/>
            <w:szCs w:val="18"/>
            <w:lang w:val="es-ES"/>
          </w:rPr>
          <w:t>http://go.microsoft.com/fwlink/?LinkId=517614&amp;clcid=0x409</w:t>
        </w:r>
      </w:hyperlink>
      <w:r w:rsidRPr="00492632">
        <w:rPr>
          <w:szCs w:val="18"/>
          <w:lang w:val="es-ES"/>
        </w:rPr>
        <w:t>.</w:t>
      </w:r>
    </w:p>
    <w:p w14:paraId="0F4CB8DC" w14:textId="3DD38965" w:rsidR="009A4C7C" w:rsidRPr="00492632" w:rsidRDefault="009A4C7C" w:rsidP="00400D01">
      <w:pPr>
        <w:pStyle w:val="PURBullet-Indented"/>
        <w:rPr>
          <w:rFonts w:cs="Arial"/>
          <w:lang w:val="es-ES"/>
        </w:rPr>
      </w:pPr>
      <w:r w:rsidRPr="00492632">
        <w:rPr>
          <w:rFonts w:cs="Arial"/>
          <w:b/>
          <w:lang w:val="es-ES"/>
        </w:rPr>
        <w:t>Completa de usuario:</w:t>
      </w:r>
      <w:r w:rsidRPr="00492632">
        <w:rPr>
          <w:rFonts w:cs="Arial"/>
          <w:lang w:val="es-ES"/>
        </w:rPr>
        <w:t xml:space="preserve"> tipo de licencia que permite el acceso total a la base de datos del sistema a través de cualquier medio de acceso.</w:t>
      </w:r>
      <w:r w:rsidRPr="00492632">
        <w:rPr>
          <w:lang w:val="es-ES"/>
        </w:rPr>
        <w:t xml:space="preserve"> Por “base de datos del sistema” se entiende la base de datos subyacente que controla los usuarios y las unidades de informes financieros.</w:t>
      </w:r>
    </w:p>
    <w:p w14:paraId="0D5C8952" w14:textId="0EDDA582" w:rsidR="009A4C7C" w:rsidRPr="00492632" w:rsidRDefault="009A4C7C" w:rsidP="00400D01">
      <w:pPr>
        <w:pStyle w:val="PURBullet-Indented"/>
        <w:rPr>
          <w:lang w:val="es-ES"/>
        </w:rPr>
      </w:pPr>
      <w:r w:rsidRPr="00492632">
        <w:rPr>
          <w:b/>
          <w:lang w:val="es-ES"/>
        </w:rPr>
        <w:t>Ligera de usuario:</w:t>
      </w:r>
      <w:r w:rsidRPr="00492632">
        <w:rPr>
          <w:lang w:val="es-ES"/>
        </w:rPr>
        <w:t xml:space="preserve"> tipo de licencia que permite el acceso limitado a la base de datos del sistema a través de otro medio que no sea el cliente enriquecido Microsoft Dynamics. Un cliente enriquecido de Microsoft Dynamics es un medio de acceso a la base de datos del sistema que utiliza la interfaz de usuario completa del producto que habilita toda la funcionalidad disponible en Microsoft Dynamics.</w:t>
      </w:r>
    </w:p>
    <w:p w14:paraId="2C09C93A" w14:textId="41BA559D" w:rsidR="009A4C7C" w:rsidRPr="00492632" w:rsidRDefault="009A4C7C" w:rsidP="00F60F84">
      <w:pPr>
        <w:pStyle w:val="PURBlueStrong-Indented"/>
        <w:contextualSpacing/>
        <w:rPr>
          <w:lang w:val="es-ES"/>
        </w:rPr>
      </w:pPr>
      <w:r w:rsidRPr="00492632">
        <w:rPr>
          <w:lang w:val="es-ES"/>
        </w:rPr>
        <w:t>Ediciones de licencia SAL</w:t>
      </w:r>
    </w:p>
    <w:p w14:paraId="0E797F5B" w14:textId="77777777" w:rsidR="009A4C7C" w:rsidRPr="00492632" w:rsidRDefault="009A4C7C" w:rsidP="00F60F84">
      <w:pPr>
        <w:pStyle w:val="PURBody-Indented"/>
        <w:spacing w:line="240" w:lineRule="exact"/>
        <w:contextualSpacing/>
        <w:rPr>
          <w:lang w:val="es-ES"/>
        </w:rPr>
      </w:pPr>
      <w:r w:rsidRPr="00492632">
        <w:rPr>
          <w:lang w:val="es-ES"/>
        </w:rPr>
        <w:t xml:space="preserve">Debe seleccionar de dos ediciones de licencia SAL de Microsoft Dynamics. Su elección de la edición de licencia SAL se aplica a todas sus </w:t>
      </w:r>
      <w:proofErr w:type="spellStart"/>
      <w:r w:rsidRPr="00492632">
        <w:rPr>
          <w:lang w:val="es-ES"/>
        </w:rPr>
        <w:t>SALs</w:t>
      </w:r>
      <w:proofErr w:type="spellEnd"/>
      <w:r w:rsidRPr="00492632">
        <w:rPr>
          <w:lang w:val="es-ES"/>
        </w:rPr>
        <w:t>.</w:t>
      </w:r>
    </w:p>
    <w:p w14:paraId="2B9EA2D6" w14:textId="285E5AB8" w:rsidR="00F3324F" w:rsidRPr="00492632" w:rsidRDefault="009A4C7C" w:rsidP="00F60F84">
      <w:pPr>
        <w:pStyle w:val="PURBody-Indented"/>
        <w:spacing w:line="240" w:lineRule="exact"/>
        <w:ind w:left="274"/>
        <w:contextualSpacing/>
        <w:rPr>
          <w:lang w:val="es-ES"/>
        </w:rPr>
      </w:pPr>
      <w:r w:rsidRPr="00492632">
        <w:rPr>
          <w:lang w:val="es-ES"/>
        </w:rPr>
        <w:t>Las ediciones de licencia SAL disponibles para Microsoft Dynamics SL 2015</w:t>
      </w:r>
      <w:r w:rsidRPr="00492632">
        <w:rPr>
          <w:bCs/>
          <w:lang w:val="es-ES"/>
        </w:rPr>
        <w:t xml:space="preserve"> </w:t>
      </w:r>
      <w:r w:rsidRPr="00492632">
        <w:rPr>
          <w:lang w:val="es-ES"/>
        </w:rPr>
        <w:t>son:</w:t>
      </w:r>
    </w:p>
    <w:p w14:paraId="370D7167" w14:textId="7485695F" w:rsidR="00F3324F" w:rsidRPr="00492632" w:rsidRDefault="009A4C7C" w:rsidP="003B5A77">
      <w:pPr>
        <w:pStyle w:val="PURBody-Indented"/>
        <w:numPr>
          <w:ilvl w:val="0"/>
          <w:numId w:val="23"/>
        </w:numPr>
        <w:spacing w:line="240" w:lineRule="exact"/>
        <w:contextualSpacing/>
        <w:rPr>
          <w:lang w:val="es-ES"/>
        </w:rPr>
      </w:pPr>
      <w:r w:rsidRPr="00492632">
        <w:rPr>
          <w:lang w:val="es-ES"/>
        </w:rPr>
        <w:t>Licencias SAL Completa de Usuario y Ligera de Usuario para la Edición Business Essentials</w:t>
      </w:r>
    </w:p>
    <w:p w14:paraId="4724D657" w14:textId="3D2852BB" w:rsidR="009A4C7C" w:rsidRPr="00492632" w:rsidRDefault="009A4C7C" w:rsidP="003B5A77">
      <w:pPr>
        <w:pStyle w:val="PURBody-Indented"/>
        <w:numPr>
          <w:ilvl w:val="0"/>
          <w:numId w:val="23"/>
        </w:numPr>
        <w:spacing w:line="240" w:lineRule="exact"/>
        <w:contextualSpacing/>
        <w:rPr>
          <w:lang w:val="es-ES"/>
        </w:rPr>
      </w:pPr>
      <w:r w:rsidRPr="00492632">
        <w:rPr>
          <w:lang w:val="es-ES"/>
        </w:rPr>
        <w:t xml:space="preserve">Licencias SAL Completa de Usuario y Ligera de Usuario para la Edición </w:t>
      </w:r>
      <w:proofErr w:type="spellStart"/>
      <w:r w:rsidRPr="00492632">
        <w:rPr>
          <w:lang w:val="es-ES"/>
        </w:rPr>
        <w:t>Advance</w:t>
      </w:r>
      <w:proofErr w:type="spellEnd"/>
      <w:r w:rsidRPr="00492632">
        <w:rPr>
          <w:lang w:val="es-ES"/>
        </w:rPr>
        <w:t xml:space="preserve"> Management</w:t>
      </w:r>
    </w:p>
    <w:p w14:paraId="653DC22A" w14:textId="77777777" w:rsidR="00F3324F" w:rsidRPr="00492632" w:rsidRDefault="00F3324F" w:rsidP="00F3324F">
      <w:pPr>
        <w:pStyle w:val="PURBlueStrong"/>
        <w:rPr>
          <w:lang w:val="es-ES"/>
        </w:rPr>
      </w:pPr>
      <w:r w:rsidRPr="00492632">
        <w:rPr>
          <w:lang w:val="es-ES"/>
        </w:rPr>
        <w:lastRenderedPageBreak/>
        <w:t>No se Requiere SAL</w:t>
      </w:r>
    </w:p>
    <w:p w14:paraId="41B697D2" w14:textId="4EFA9518" w:rsidR="00F3324F" w:rsidRPr="00492632" w:rsidRDefault="00F3324F" w:rsidP="00F3324F">
      <w:pPr>
        <w:pStyle w:val="PURBullet"/>
        <w:numPr>
          <w:ilvl w:val="0"/>
          <w:numId w:val="0"/>
        </w:numPr>
        <w:ind w:left="274"/>
        <w:rPr>
          <w:lang w:val="es-ES"/>
        </w:rPr>
      </w:pPr>
      <w:r w:rsidRPr="00492632">
        <w:rPr>
          <w:lang w:val="es-ES"/>
        </w:rPr>
        <w:t>No necesita adquirir ni asignar una licencia SAL a usuarios empleados por terceros que obtienen acceso a Microsoft Dynamics SL 2015 únicamente con el propósito de proveer servicios de contabilidad o cuenta profesional adicionales relacionados con el proceso de auditoría.</w:t>
      </w:r>
    </w:p>
    <w:p w14:paraId="1166ACA0" w14:textId="398A9C08" w:rsidR="009A4C7C" w:rsidRPr="00492632" w:rsidRDefault="009A4C7C" w:rsidP="009A4C7C">
      <w:pPr>
        <w:pStyle w:val="PURBlueStrong"/>
        <w:rPr>
          <w:rStyle w:val="PURBlueStrongChar"/>
          <w:smallCaps/>
          <w:lang w:val="es-ES"/>
        </w:rPr>
      </w:pPr>
      <w:r w:rsidRPr="00492632">
        <w:rPr>
          <w:rStyle w:val="PURBlueStrongChar"/>
          <w:smallCaps/>
          <w:lang w:val="es-ES"/>
        </w:rPr>
        <w:t>Localizaciones y traducciones</w:t>
      </w:r>
    </w:p>
    <w:p w14:paraId="2AF92B1A" w14:textId="7F4CA528" w:rsidR="009A4C7C" w:rsidRPr="00492632" w:rsidRDefault="009A4C7C" w:rsidP="009A4C7C">
      <w:pPr>
        <w:pStyle w:val="PURBody-Indented"/>
        <w:rPr>
          <w:lang w:val="es-ES"/>
        </w:rPr>
      </w:pPr>
      <w:r w:rsidRPr="00492632">
        <w:rPr>
          <w:lang w:val="es-ES"/>
        </w:rPr>
        <w:t xml:space="preserve">Para obtener una lista de regiones geográficas e idiomas que Microsoft ha localizado y pone a disposición comercial, visite </w:t>
      </w:r>
      <w:hyperlink r:id="rId167" w:history="1">
        <w:r w:rsidRPr="00492632">
          <w:rPr>
            <w:rStyle w:val="Hyperlink"/>
            <w:lang w:val="es-ES"/>
          </w:rPr>
          <w:t>http://www.microsoft.com/dynamics/en/us/products/sl-availability.aspx</w:t>
        </w:r>
      </w:hyperlink>
      <w:r w:rsidRPr="00492632">
        <w:rPr>
          <w:rStyle w:val="Hyperlink"/>
          <w:color w:val="404040" w:themeColor="text1" w:themeTint="BF"/>
          <w:u w:val="none"/>
          <w:lang w:val="es-ES"/>
        </w:rPr>
        <w:t>.</w:t>
      </w:r>
    </w:p>
    <w:p w14:paraId="30932E9A" w14:textId="1986005A" w:rsidR="009A4C7C" w:rsidRPr="00492632" w:rsidRDefault="009A4C7C" w:rsidP="009A4C7C">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196F9FAA" w14:textId="5159BDB9" w:rsidR="009A4C7C" w:rsidRPr="00492632" w:rsidRDefault="009A4C7C" w:rsidP="009A4C7C">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68" w:history="1">
        <w:r w:rsidRPr="00492632">
          <w:rPr>
            <w:rStyle w:val="Hyperlink"/>
            <w:lang w:val="es-ES"/>
          </w:rPr>
          <w:t>https://mbs.microsoft.com/partnersource/partneressentials/pllp</w:t>
        </w:r>
      </w:hyperlink>
      <w:r w:rsidRPr="00492632">
        <w:rPr>
          <w:lang w:val="es-ES"/>
        </w:rPr>
        <w:t xml:space="preserve"> o póngase en contacto con su Gestor de cuentas de </w:t>
      </w:r>
      <w:proofErr w:type="spellStart"/>
      <w:r w:rsidRPr="00492632">
        <w:rPr>
          <w:lang w:val="es-ES"/>
        </w:rPr>
        <w:t>partner</w:t>
      </w:r>
      <w:proofErr w:type="spellEnd"/>
      <w:r w:rsidRPr="00492632">
        <w:rPr>
          <w:lang w:val="es-ES"/>
        </w:rPr>
        <w:t>.</w:t>
      </w:r>
    </w:p>
    <w:p w14:paraId="6A4D0ECD" w14:textId="7E3414B1" w:rsidR="00893CE7" w:rsidRPr="00492632" w:rsidRDefault="00E441CE"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50D2AA5" w14:textId="0CCADD84" w:rsidR="00D20186" w:rsidRPr="006250BD" w:rsidRDefault="00D20186" w:rsidP="00CD1742">
      <w:pPr>
        <w:pStyle w:val="PURProductName"/>
      </w:pPr>
      <w:bookmarkStart w:id="576" w:name="_Toc346536870"/>
      <w:bookmarkStart w:id="577" w:name="_Toc346895321"/>
      <w:bookmarkStart w:id="578" w:name="_Toc363552807"/>
      <w:bookmarkStart w:id="579" w:name="_Toc363552870"/>
      <w:bookmarkStart w:id="580" w:name="_Toc378682169"/>
      <w:bookmarkStart w:id="581" w:name="_Toc378682271"/>
      <w:bookmarkStart w:id="582" w:name="_Toc371268283"/>
      <w:bookmarkStart w:id="583" w:name="_Toc371268349"/>
      <w:bookmarkStart w:id="584" w:name="_Toc379278486"/>
      <w:bookmarkStart w:id="585" w:name="_Toc379278548"/>
      <w:bookmarkStart w:id="586" w:name="_Toc428366825"/>
      <w:bookmarkStart w:id="587" w:name="_Toc428366917"/>
      <w:bookmarkStart w:id="588" w:name="_Toc299519130"/>
      <w:bookmarkStart w:id="589" w:name="_Toc299531562"/>
      <w:bookmarkStart w:id="590" w:name="_Toc299531886"/>
      <w:bookmarkStart w:id="591" w:name="_Toc299957169"/>
      <w:r w:rsidRPr="006250BD">
        <w:t>Microsoft User Experience Virtualization Hosting para Desktops</w:t>
      </w:r>
      <w:bookmarkEnd w:id="576"/>
      <w:bookmarkEnd w:id="577"/>
      <w:r w:rsidRPr="006250BD">
        <w:t xml:space="preserve"> v2.1</w:t>
      </w:r>
      <w:bookmarkEnd w:id="578"/>
      <w:bookmarkEnd w:id="579"/>
      <w:bookmarkEnd w:id="580"/>
      <w:bookmarkEnd w:id="581"/>
      <w:bookmarkEnd w:id="582"/>
      <w:bookmarkEnd w:id="583"/>
      <w:bookmarkEnd w:id="584"/>
      <w:bookmarkEnd w:id="585"/>
      <w:bookmarkEnd w:id="586"/>
      <w:bookmarkEnd w:id="587"/>
      <w:r>
        <w:fldChar w:fldCharType="begin"/>
      </w:r>
      <w:r w:rsidRPr="006250BD">
        <w:instrText>XE "Microsoft User Experience Virtualization Hosting para Desktops v2.1"</w:instrText>
      </w:r>
      <w:r>
        <w:fldChar w:fldCharType="end"/>
      </w:r>
    </w:p>
    <w:p w14:paraId="5529D554" w14:textId="77777777" w:rsidR="00D20186" w:rsidRPr="00492632" w:rsidRDefault="00D20186" w:rsidP="00CD1742">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14:paraId="2F10C74B" w14:textId="77777777" w:rsidTr="00A50403">
        <w:tc>
          <w:tcPr>
            <w:tcW w:w="2571" w:type="pct"/>
            <w:tcBorders>
              <w:top w:val="single" w:sz="4" w:space="0" w:color="auto"/>
              <w:bottom w:val="nil"/>
            </w:tcBorders>
          </w:tcPr>
          <w:p w14:paraId="40E9EC1B" w14:textId="063C87B5" w:rsidR="00D20186" w:rsidRPr="00492632" w:rsidRDefault="00D20186" w:rsidP="00CD1742">
            <w:pPr>
              <w:pStyle w:val="PURLMSH"/>
              <w:keepNext/>
              <w:keepLines/>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29" w:type="pct"/>
            <w:tcBorders>
              <w:top w:val="single" w:sz="4" w:space="0" w:color="auto"/>
              <w:bottom w:val="nil"/>
            </w:tcBorders>
          </w:tcPr>
          <w:p w14:paraId="6913938F" w14:textId="77777777" w:rsidR="00D20186" w:rsidRDefault="00D20186" w:rsidP="00CD1742">
            <w:pPr>
              <w:pStyle w:val="PURLMSH"/>
              <w:keepNext/>
              <w:keepLines/>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No</w:t>
            </w:r>
          </w:p>
        </w:tc>
      </w:tr>
      <w:tr w:rsidR="00D20186" w:rsidRPr="00932D51"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Software </w:t>
            </w:r>
            <w:proofErr w:type="spellStart"/>
            <w:r>
              <w:t>Adicional</w:t>
            </w:r>
            <w:proofErr w:type="spellEnd"/>
            <w:r>
              <w:t>/</w:t>
            </w:r>
            <w:proofErr w:type="spellStart"/>
            <w:r>
              <w:t>Cliente</w:t>
            </w:r>
            <w:proofErr w:type="spellEnd"/>
            <w:r>
              <w:t xml:space="preserve">: </w:t>
            </w:r>
            <w:r>
              <w:rPr>
                <w:b/>
              </w:rPr>
              <w:t>No</w:t>
            </w:r>
            <w:r>
              <w:t xml:space="preserve"> </w:t>
            </w:r>
          </w:p>
        </w:tc>
        <w:tc>
          <w:tcPr>
            <w:tcW w:w="2429" w:type="pct"/>
            <w:tcBorders>
              <w:top w:val="nil"/>
            </w:tcBorders>
          </w:tcPr>
          <w:p w14:paraId="51A02DB9" w14:textId="3B603DEF" w:rsidR="00D20186" w:rsidRPr="006250BD" w:rsidRDefault="003B0799" w:rsidP="00280B5A">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D20186" w:rsidRPr="00932D51"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492632" w:rsidRDefault="00D20186" w:rsidP="00280B5A">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280B5A">
            <w:pPr>
              <w:pStyle w:val="PURBody"/>
              <w:rPr>
                <w:i/>
              </w:rPr>
            </w:pPr>
            <w:proofErr w:type="spellStart"/>
            <w:r>
              <w:rPr>
                <w:b/>
              </w:rPr>
              <w:t>Usted</w:t>
            </w:r>
            <w:proofErr w:type="spellEnd"/>
            <w:r>
              <w:rPr>
                <w:b/>
              </w:rPr>
              <w:t xml:space="preserve"> </w:t>
            </w:r>
            <w:proofErr w:type="spellStart"/>
            <w:r>
              <w:rPr>
                <w:b/>
              </w:rPr>
              <w:t>necesita</w:t>
            </w:r>
            <w:proofErr w:type="spellEnd"/>
          </w:p>
          <w:p w14:paraId="7C44BBD4" w14:textId="5DA0C494" w:rsidR="00D20186" w:rsidRPr="000A3567" w:rsidRDefault="00D20186" w:rsidP="0097693E">
            <w:pPr>
              <w:pStyle w:val="PURBullet-Indented"/>
            </w:pPr>
            <w:proofErr w:type="spellStart"/>
            <w:r>
              <w:t>Licencia</w:t>
            </w:r>
            <w:proofErr w:type="spellEnd"/>
            <w:r>
              <w:t xml:space="preserve"> SAL de Microsoft User Experience Virtualization Hosting para Desktops v2.1</w:t>
            </w:r>
          </w:p>
        </w:tc>
      </w:tr>
    </w:tbl>
    <w:p w14:paraId="72FBCCC4" w14:textId="77777777" w:rsidR="00D20186" w:rsidRDefault="00D20186" w:rsidP="00D20186">
      <w:pPr>
        <w:pStyle w:val="PURADDITIONALTERMSHEADERMB"/>
      </w:pPr>
      <w:proofErr w:type="spellStart"/>
      <w:r>
        <w:t>Términos</w:t>
      </w:r>
      <w:proofErr w:type="spellEnd"/>
      <w:r>
        <w:t xml:space="preserve"> </w:t>
      </w:r>
      <w:proofErr w:type="spellStart"/>
      <w:r>
        <w:t>Adicionales</w:t>
      </w:r>
      <w:proofErr w:type="spellEnd"/>
      <w:r>
        <w:t>:</w:t>
      </w:r>
    </w:p>
    <w:p w14:paraId="1023FBB7" w14:textId="5A762754" w:rsidR="00D20186" w:rsidRPr="00492632" w:rsidRDefault="00D20186" w:rsidP="00A50403">
      <w:pPr>
        <w:pStyle w:val="PURBody-Indented"/>
        <w:rPr>
          <w:lang w:val="es-ES"/>
        </w:rPr>
      </w:pPr>
      <w:r w:rsidRPr="00492632">
        <w:rPr>
          <w:lang w:val="es-ES"/>
        </w:rPr>
        <w:t xml:space="preserve">Microsoft </w:t>
      </w:r>
      <w:proofErr w:type="spellStart"/>
      <w:r w:rsidRPr="00492632">
        <w:rPr>
          <w:lang w:val="es-ES"/>
        </w:rPr>
        <w:t>User</w:t>
      </w:r>
      <w:proofErr w:type="spellEnd"/>
      <w:r w:rsidRPr="00492632">
        <w:rPr>
          <w:lang w:val="es-ES"/>
        </w:rPr>
        <w:t xml:space="preserve"> </w:t>
      </w:r>
      <w:proofErr w:type="spellStart"/>
      <w:r w:rsidRPr="00492632">
        <w:rPr>
          <w:lang w:val="es-ES"/>
        </w:rPr>
        <w:t>Experience</w:t>
      </w:r>
      <w:proofErr w:type="spellEnd"/>
      <w:r w:rsidRPr="00492632">
        <w:rPr>
          <w:lang w:val="es-ES"/>
        </w:rPr>
        <w:t xml:space="preserve"> </w:t>
      </w:r>
      <w:proofErr w:type="spellStart"/>
      <w:r w:rsidRPr="00492632">
        <w:rPr>
          <w:lang w:val="es-ES"/>
        </w:rPr>
        <w:t>Virtualization</w:t>
      </w:r>
      <w:proofErr w:type="spellEnd"/>
      <w:r w:rsidRPr="00492632">
        <w:rPr>
          <w:lang w:val="es-ES"/>
        </w:rPr>
        <w:t xml:space="preserve"> Hosting para Desktops v2.1 solo se puede proporcionar en conjunto con escritorios ofrecidos como un servicio según SPLA que utilicen Windows Server o Windows Server y Servicios de Escritorio Remoto de Windows Server (RDS) o tecnología similar. El software no se podrá utilizar con sistemas operativos de sobremesa Windows. </w:t>
      </w:r>
      <w:r w:rsidR="00CD1742">
        <w:rPr>
          <w:lang w:val="es-ES"/>
        </w:rPr>
        <w:br/>
      </w:r>
      <w:r w:rsidRPr="00492632">
        <w:rPr>
          <w:lang w:val="es-ES"/>
        </w:rPr>
        <w:t>Los usuarios a los que les ofrezca escritorios que usen Windows Server y Servicios de Escritorio Remoto de Windows Server (RDS) o tecnología similar también necesitan licencias SAL de Servicios de Escritorio Remoto para Windows Server.</w:t>
      </w:r>
    </w:p>
    <w:p w14:paraId="78E24DE7" w14:textId="267E0219" w:rsidR="00D20186" w:rsidRPr="00492632" w:rsidRDefault="00E441CE"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93DCAB5" w14:textId="40433509" w:rsidR="009A4C7C" w:rsidRPr="00492632" w:rsidRDefault="009A4C7C" w:rsidP="009A4C7C">
      <w:pPr>
        <w:pStyle w:val="PURProductName"/>
        <w:rPr>
          <w:lang w:val="es-ES"/>
        </w:rPr>
      </w:pPr>
      <w:bookmarkStart w:id="592" w:name="_Toc346536871"/>
      <w:bookmarkStart w:id="593" w:name="_Toc346895322"/>
      <w:bookmarkStart w:id="594" w:name="_Toc339280334"/>
      <w:bookmarkStart w:id="595" w:name="_Toc339280477"/>
      <w:bookmarkStart w:id="596" w:name="_Toc363552808"/>
      <w:bookmarkStart w:id="597" w:name="_Toc363552871"/>
      <w:bookmarkStart w:id="598" w:name="_Toc378682170"/>
      <w:bookmarkStart w:id="599" w:name="_Toc378682272"/>
      <w:bookmarkStart w:id="600" w:name="_Toc371268284"/>
      <w:bookmarkStart w:id="601" w:name="_Toc371268350"/>
      <w:bookmarkStart w:id="602" w:name="_Toc379278487"/>
      <w:bookmarkStart w:id="603" w:name="_Toc379278549"/>
      <w:bookmarkStart w:id="604" w:name="_Toc428366826"/>
      <w:bookmarkStart w:id="605" w:name="_Toc428366918"/>
      <w:r w:rsidRPr="00492632">
        <w:rPr>
          <w:lang w:val="es-ES"/>
        </w:rPr>
        <w:t xml:space="preserve">Office </w:t>
      </w:r>
      <w:proofErr w:type="spellStart"/>
      <w:r w:rsidRPr="00492632">
        <w:rPr>
          <w:lang w:val="es-ES"/>
        </w:rPr>
        <w:t>Multi</w:t>
      </w:r>
      <w:proofErr w:type="spellEnd"/>
      <w:r w:rsidRPr="00492632">
        <w:rPr>
          <w:lang w:val="es-ES"/>
        </w:rPr>
        <w:t xml:space="preserve"> </w:t>
      </w:r>
      <w:proofErr w:type="spellStart"/>
      <w:r w:rsidRPr="00492632">
        <w:rPr>
          <w:lang w:val="es-ES"/>
        </w:rPr>
        <w:t>Language</w:t>
      </w:r>
      <w:proofErr w:type="spellEnd"/>
      <w:r w:rsidRPr="00492632">
        <w:rPr>
          <w:lang w:val="es-ES"/>
        </w:rPr>
        <w:t xml:space="preserve"> Pack </w:t>
      </w:r>
      <w:bookmarkEnd w:id="588"/>
      <w:bookmarkEnd w:id="589"/>
      <w:bookmarkEnd w:id="590"/>
      <w:bookmarkEnd w:id="591"/>
      <w:r w:rsidRPr="00492632">
        <w:rPr>
          <w:lang w:val="es-ES"/>
        </w:rPr>
        <w:t>2013</w:t>
      </w:r>
      <w:bookmarkEnd w:id="592"/>
      <w:bookmarkEnd w:id="593"/>
      <w:bookmarkEnd w:id="594"/>
      <w:bookmarkEnd w:id="595"/>
      <w:bookmarkEnd w:id="596"/>
      <w:bookmarkEnd w:id="597"/>
      <w:bookmarkEnd w:id="598"/>
      <w:bookmarkEnd w:id="599"/>
      <w:bookmarkEnd w:id="600"/>
      <w:bookmarkEnd w:id="601"/>
      <w:bookmarkEnd w:id="602"/>
      <w:bookmarkEnd w:id="603"/>
      <w:bookmarkEnd w:id="604"/>
      <w:bookmarkEnd w:id="605"/>
      <w:r>
        <w:fldChar w:fldCharType="begin"/>
      </w:r>
      <w:r w:rsidRPr="00492632">
        <w:rPr>
          <w:lang w:val="es-ES"/>
        </w:rPr>
        <w:instrText>XE "Office Multi Language Pack 2013"</w:instrText>
      </w:r>
      <w:r>
        <w:fldChar w:fldCharType="end"/>
      </w:r>
    </w:p>
    <w:p w14:paraId="42963B60"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rsidRPr="00932D51" w14:paraId="2EC50E61" w14:textId="77777777" w:rsidTr="004E70C9">
        <w:tc>
          <w:tcPr>
            <w:tcW w:w="2571" w:type="pct"/>
            <w:tcBorders>
              <w:top w:val="single" w:sz="4" w:space="0" w:color="auto"/>
              <w:bottom w:val="nil"/>
            </w:tcBorders>
          </w:tcPr>
          <w:p w14:paraId="18709F81" w14:textId="0F5F05AF" w:rsidR="005267B6" w:rsidRPr="00492632" w:rsidRDefault="005267B6" w:rsidP="00831C1F">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429" w:type="pct"/>
            <w:tcBorders>
              <w:top w:val="single" w:sz="4" w:space="0" w:color="auto"/>
              <w:bottom w:val="nil"/>
            </w:tcBorders>
          </w:tcPr>
          <w:p w14:paraId="33A3D23C" w14:textId="2FE0D284" w:rsidR="005267B6" w:rsidRPr="00492632" w:rsidRDefault="005267B6" w:rsidP="005267B6">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5267B6" w:rsidRPr="00932D51"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Software </w:t>
            </w:r>
            <w:proofErr w:type="spellStart"/>
            <w:r>
              <w:t>Adicional</w:t>
            </w:r>
            <w:proofErr w:type="spellEnd"/>
            <w:r>
              <w:t>/</w:t>
            </w:r>
            <w:proofErr w:type="spellStart"/>
            <w:r>
              <w:t>Cliente</w:t>
            </w:r>
            <w:proofErr w:type="spellEnd"/>
            <w:r>
              <w:t xml:space="preserve">: </w:t>
            </w:r>
            <w:r>
              <w:rPr>
                <w:b/>
              </w:rPr>
              <w:t>No</w:t>
            </w:r>
          </w:p>
        </w:tc>
        <w:tc>
          <w:tcPr>
            <w:tcW w:w="2429" w:type="pct"/>
            <w:tcBorders>
              <w:top w:val="nil"/>
            </w:tcBorders>
          </w:tcPr>
          <w:p w14:paraId="2B5DFEF5" w14:textId="61530D54" w:rsidR="005267B6"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5267B6" w:rsidRPr="00932D51"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492632" w:rsidRDefault="005267B6"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9A4C7C">
            <w:pPr>
              <w:pStyle w:val="PURBody"/>
              <w:rPr>
                <w:i/>
              </w:rPr>
            </w:pPr>
            <w:proofErr w:type="spellStart"/>
            <w:r>
              <w:rPr>
                <w:b/>
              </w:rPr>
              <w:t>Usted</w:t>
            </w:r>
            <w:proofErr w:type="spellEnd"/>
            <w:r>
              <w:rPr>
                <w:b/>
              </w:rPr>
              <w:t xml:space="preserve"> </w:t>
            </w:r>
            <w:proofErr w:type="spellStart"/>
            <w:r>
              <w:rPr>
                <w:b/>
              </w:rPr>
              <w:t>necesita</w:t>
            </w:r>
            <w:proofErr w:type="spellEnd"/>
          </w:p>
          <w:p w14:paraId="1740A38B" w14:textId="6D567F58" w:rsidR="005267B6" w:rsidRPr="003528B0" w:rsidRDefault="005267B6" w:rsidP="00BD14CB">
            <w:pPr>
              <w:pStyle w:val="PURBullet-Indented"/>
              <w:rPr>
                <w:b/>
                <w:bCs/>
              </w:rPr>
            </w:pPr>
            <w:r>
              <w:t>SAL para Office Multi Language Pack 2013</w:t>
            </w:r>
          </w:p>
        </w:tc>
      </w:tr>
    </w:tbl>
    <w:p w14:paraId="6315365F" w14:textId="20DB6B54" w:rsidR="009A4C7C" w:rsidRPr="00492632" w:rsidRDefault="00E441CE"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FD3CEE0" w14:textId="72CB2A48" w:rsidR="009A4C7C" w:rsidRPr="00492632" w:rsidRDefault="009A4C7C" w:rsidP="00932D51">
      <w:pPr>
        <w:pStyle w:val="PURProductName"/>
        <w:rPr>
          <w:lang w:val="es-ES"/>
        </w:rPr>
      </w:pPr>
      <w:bookmarkStart w:id="606" w:name="_Toc299519131"/>
      <w:bookmarkStart w:id="607" w:name="_Toc299531563"/>
      <w:bookmarkStart w:id="608" w:name="_Toc299531887"/>
      <w:bookmarkStart w:id="609" w:name="_Toc299957170"/>
      <w:bookmarkStart w:id="610" w:name="_Toc346536872"/>
      <w:bookmarkStart w:id="611" w:name="_Toc346895323"/>
      <w:bookmarkStart w:id="612" w:name="_Toc339280335"/>
      <w:bookmarkStart w:id="613" w:name="_Toc339280478"/>
      <w:bookmarkStart w:id="614" w:name="_Toc363552809"/>
      <w:bookmarkStart w:id="615" w:name="_Toc363552872"/>
      <w:bookmarkStart w:id="616" w:name="_Toc378682171"/>
      <w:bookmarkStart w:id="617" w:name="_Toc378682273"/>
      <w:bookmarkStart w:id="618" w:name="_Toc371268285"/>
      <w:bookmarkStart w:id="619" w:name="_Toc371268351"/>
      <w:bookmarkStart w:id="620" w:name="_Toc379278488"/>
      <w:bookmarkStart w:id="621" w:name="_Toc379278550"/>
      <w:bookmarkStart w:id="622" w:name="_Toc428366827"/>
      <w:bookmarkStart w:id="623" w:name="_Toc428366919"/>
      <w:r w:rsidRPr="00492632">
        <w:rPr>
          <w:lang w:val="es-ES"/>
        </w:rPr>
        <w:t xml:space="preserve">Office Professional Plus </w:t>
      </w:r>
      <w:bookmarkEnd w:id="606"/>
      <w:bookmarkEnd w:id="607"/>
      <w:bookmarkEnd w:id="608"/>
      <w:bookmarkEnd w:id="609"/>
      <w:bookmarkEnd w:id="610"/>
      <w:bookmarkEnd w:id="611"/>
      <w:bookmarkEnd w:id="612"/>
      <w:bookmarkEnd w:id="613"/>
      <w:bookmarkEnd w:id="614"/>
      <w:bookmarkEnd w:id="615"/>
      <w:bookmarkEnd w:id="616"/>
      <w:bookmarkEnd w:id="617"/>
      <w:bookmarkEnd w:id="618"/>
      <w:bookmarkEnd w:id="619"/>
      <w:bookmarkEnd w:id="620"/>
      <w:bookmarkEnd w:id="621"/>
      <w:r w:rsidR="00932D51" w:rsidRPr="00492632">
        <w:rPr>
          <w:lang w:val="es-ES"/>
        </w:rPr>
        <w:t>201</w:t>
      </w:r>
      <w:r w:rsidR="00932D51">
        <w:rPr>
          <w:lang w:val="es-ES"/>
        </w:rPr>
        <w:t>6</w:t>
      </w:r>
      <w:bookmarkEnd w:id="622"/>
      <w:bookmarkEnd w:id="623"/>
      <w:r>
        <w:fldChar w:fldCharType="begin"/>
      </w:r>
      <w:r w:rsidRPr="00492632">
        <w:rPr>
          <w:lang w:val="es-ES"/>
        </w:rPr>
        <w:instrText xml:space="preserve">XE "Office Professional Plus </w:instrText>
      </w:r>
      <w:r w:rsidR="00932D51" w:rsidRPr="00492632">
        <w:rPr>
          <w:lang w:val="es-ES"/>
        </w:rPr>
        <w:instrText>201</w:instrText>
      </w:r>
      <w:r w:rsidR="00932D51">
        <w:rPr>
          <w:lang w:val="es-ES"/>
        </w:rPr>
        <w:instrText>6</w:instrText>
      </w:r>
      <w:r w:rsidRPr="00492632">
        <w:rPr>
          <w:lang w:val="es-ES"/>
        </w:rPr>
        <w:instrText>"</w:instrText>
      </w:r>
      <w:r>
        <w:fldChar w:fldCharType="end"/>
      </w:r>
    </w:p>
    <w:p w14:paraId="3BB44496"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rsidRPr="00932D51" w14:paraId="3C6492CD" w14:textId="77777777" w:rsidTr="004E70C9">
        <w:tc>
          <w:tcPr>
            <w:tcW w:w="2560" w:type="pct"/>
            <w:tcBorders>
              <w:top w:val="single" w:sz="4" w:space="0" w:color="auto"/>
              <w:bottom w:val="nil"/>
            </w:tcBorders>
          </w:tcPr>
          <w:p w14:paraId="0DB806D6" w14:textId="1FB5B0DD" w:rsidR="005267B6" w:rsidRPr="00492632" w:rsidRDefault="005267B6" w:rsidP="00831C1F">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440" w:type="pct"/>
            <w:tcBorders>
              <w:top w:val="single" w:sz="4" w:space="0" w:color="auto"/>
              <w:bottom w:val="nil"/>
            </w:tcBorders>
          </w:tcPr>
          <w:p w14:paraId="67EAF923" w14:textId="23155866" w:rsidR="005267B6" w:rsidRPr="00492632" w:rsidRDefault="005267B6" w:rsidP="0026184E">
            <w:pPr>
              <w:pStyle w:val="PURLMSH"/>
              <w:rPr>
                <w:lang w:val="es-ES"/>
              </w:rPr>
            </w:pPr>
            <w:r w:rsidRPr="00492632">
              <w:rPr>
                <w:lang w:val="es-ES"/>
              </w:rPr>
              <w:t xml:space="preserve">Ver Notificación Aplicable: </w:t>
            </w:r>
            <w:r w:rsidRPr="00492632">
              <w:rPr>
                <w:b/>
                <w:lang w:val="es-ES"/>
              </w:rPr>
              <w:t xml:space="preserve">Mapas de Bing, 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5267B6" w:rsidRPr="00932D51"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Software </w:t>
            </w:r>
            <w:proofErr w:type="spellStart"/>
            <w:r>
              <w:t>Adicional</w:t>
            </w:r>
            <w:proofErr w:type="spellEnd"/>
            <w:r>
              <w:t>/</w:t>
            </w:r>
            <w:proofErr w:type="spellStart"/>
            <w:r>
              <w:t>Cliente</w:t>
            </w:r>
            <w:proofErr w:type="spellEnd"/>
            <w:r>
              <w:t xml:space="preserve">: </w:t>
            </w:r>
            <w:r>
              <w:rPr>
                <w:b/>
              </w:rPr>
              <w:t>No</w:t>
            </w:r>
          </w:p>
        </w:tc>
        <w:tc>
          <w:tcPr>
            <w:tcW w:w="2440" w:type="pct"/>
            <w:tcBorders>
              <w:top w:val="nil"/>
            </w:tcBorders>
          </w:tcPr>
          <w:p w14:paraId="077C7BB7" w14:textId="4A33363E" w:rsidR="005267B6"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5267B6" w:rsidRPr="00932D51"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492632" w:rsidRDefault="005267B6"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5267B6" w:rsidRPr="003528B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BB180A" w:rsidRDefault="005267B6" w:rsidP="009A4C7C">
            <w:pPr>
              <w:pStyle w:val="PURBody"/>
              <w:rPr>
                <w:i/>
              </w:rPr>
            </w:pPr>
            <w:proofErr w:type="spellStart"/>
            <w:r>
              <w:rPr>
                <w:b/>
              </w:rPr>
              <w:t>Usted</w:t>
            </w:r>
            <w:proofErr w:type="spellEnd"/>
            <w:r>
              <w:rPr>
                <w:b/>
              </w:rPr>
              <w:t xml:space="preserve"> </w:t>
            </w:r>
            <w:proofErr w:type="spellStart"/>
            <w:r>
              <w:rPr>
                <w:b/>
              </w:rPr>
              <w:t>necesita</w:t>
            </w:r>
            <w:proofErr w:type="spellEnd"/>
          </w:p>
          <w:p w14:paraId="67CB9BE9" w14:textId="7722089C" w:rsidR="005267B6" w:rsidRPr="005267B6" w:rsidRDefault="005267B6" w:rsidP="00932D51">
            <w:pPr>
              <w:pStyle w:val="PURBullet-Indented"/>
            </w:pPr>
            <w:r>
              <w:t xml:space="preserve">Office Professional Plus </w:t>
            </w:r>
            <w:r w:rsidR="00932D51">
              <w:t xml:space="preserve">2016 </w:t>
            </w:r>
            <w:r>
              <w:t>SAL</w:t>
            </w:r>
          </w:p>
        </w:tc>
      </w:tr>
    </w:tbl>
    <w:p w14:paraId="0958BCA7" w14:textId="77777777" w:rsidR="009A4C7C" w:rsidRDefault="009A4C7C" w:rsidP="00CD1742">
      <w:pPr>
        <w:pStyle w:val="PURADDITIONALTERMSHEADERMB"/>
        <w:keepNext/>
        <w:keepLines/>
      </w:pPr>
      <w:proofErr w:type="spellStart"/>
      <w:r>
        <w:t>Términos</w:t>
      </w:r>
      <w:proofErr w:type="spellEnd"/>
      <w:r>
        <w:t xml:space="preserve"> </w:t>
      </w:r>
      <w:proofErr w:type="spellStart"/>
      <w:r>
        <w:t>Adicionales</w:t>
      </w:r>
      <w:proofErr w:type="spellEnd"/>
      <w:r>
        <w:t>:</w:t>
      </w:r>
    </w:p>
    <w:p w14:paraId="5A2327A3" w14:textId="276D562E" w:rsidR="009A4C7C" w:rsidRDefault="009A4C7C" w:rsidP="009A4C7C">
      <w:pPr>
        <w:pStyle w:val="PURBlueStrong"/>
      </w:pPr>
      <w:r>
        <w:t>Office Web Apps</w:t>
      </w:r>
      <w:r w:rsidR="00932D51">
        <w:t xml:space="preserve"> Server 2013</w:t>
      </w:r>
    </w:p>
    <w:p w14:paraId="11B48E74" w14:textId="0CB4F919" w:rsidR="009A4C7C" w:rsidRPr="00492632" w:rsidRDefault="00932D51" w:rsidP="009A4C7C">
      <w:pPr>
        <w:pStyle w:val="PURBody-Indented"/>
        <w:rPr>
          <w:lang w:val="es-ES"/>
        </w:rPr>
      </w:pPr>
      <w:r w:rsidRPr="007468AC">
        <w:rPr>
          <w:lang w:val="es-AR"/>
        </w:rPr>
        <w:t>Las licencias SAL de Office Professional Plus 2016 incluyen el uso de Office Web Apps Server 2013. No obstante se disponga lo contrario en los términos de licencia que se proporcionan con el software de Office Web Apps Server 2013, cada usuario para el que usted obtenga una SAL de Usuario de Office Professional Plus 2016 puede acceder y utilizar el software de Office Web Apps Server 2013. Office Web Apps Server 2013 no se incluye con las versiones anteriores de las licencias SAL de Office Professional Plus. Algunos ejemplos son las licencias SAL de Office Professional Plus 2007 y las licencias SAL de Office Professional 2003</w:t>
      </w:r>
      <w:r w:rsidR="009A4C7C" w:rsidRPr="00492632">
        <w:rPr>
          <w:lang w:val="es-ES"/>
        </w:rPr>
        <w:t>.</w:t>
      </w:r>
    </w:p>
    <w:p w14:paraId="719BE1CA" w14:textId="23567497" w:rsidR="0003012B" w:rsidRPr="00492632" w:rsidRDefault="0003012B" w:rsidP="009A4C7C">
      <w:pPr>
        <w:pStyle w:val="PURBody-Indented"/>
        <w:rPr>
          <w:lang w:val="es-ES"/>
        </w:rPr>
      </w:pPr>
      <w:r w:rsidRPr="00492632">
        <w:rPr>
          <w:lang w:val="es-ES"/>
        </w:rPr>
        <w:t>Los productos de componente en el conjunto están disponibles de forma separada con licencias SAL independientes.</w:t>
      </w:r>
    </w:p>
    <w:p w14:paraId="56C9C3BE" w14:textId="56194BF1" w:rsidR="009A4C7C" w:rsidRPr="00492632" w:rsidRDefault="00E441CE"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567346E" w14:textId="3FBA5630" w:rsidR="009A4C7C" w:rsidRPr="00492632" w:rsidRDefault="009A4C7C" w:rsidP="00932D51">
      <w:pPr>
        <w:pStyle w:val="PURProductName"/>
        <w:rPr>
          <w:lang w:val="es-ES"/>
        </w:rPr>
      </w:pPr>
      <w:bookmarkStart w:id="624" w:name="_Toc299519132"/>
      <w:bookmarkStart w:id="625" w:name="_Toc299531564"/>
      <w:bookmarkStart w:id="626" w:name="_Toc299531888"/>
      <w:bookmarkStart w:id="627" w:name="_Toc299957171"/>
      <w:bookmarkStart w:id="628" w:name="_Toc346536873"/>
      <w:bookmarkStart w:id="629" w:name="_Toc346895324"/>
      <w:bookmarkStart w:id="630" w:name="_Toc339280336"/>
      <w:bookmarkStart w:id="631" w:name="_Toc339280479"/>
      <w:bookmarkStart w:id="632" w:name="_Toc363552810"/>
      <w:bookmarkStart w:id="633" w:name="_Toc363552873"/>
      <w:bookmarkStart w:id="634" w:name="_Toc378682172"/>
      <w:bookmarkStart w:id="635" w:name="_Toc378682274"/>
      <w:bookmarkStart w:id="636" w:name="_Toc371268286"/>
      <w:bookmarkStart w:id="637" w:name="_Toc371268352"/>
      <w:bookmarkStart w:id="638" w:name="_Toc379278489"/>
      <w:bookmarkStart w:id="639" w:name="_Toc379278551"/>
      <w:bookmarkStart w:id="640" w:name="_Toc428366828"/>
      <w:bookmarkStart w:id="641" w:name="_Toc428366920"/>
      <w:r w:rsidRPr="00492632">
        <w:rPr>
          <w:lang w:val="es-ES"/>
        </w:rPr>
        <w:t xml:space="preserve">Office Standard </w:t>
      </w:r>
      <w:bookmarkEnd w:id="624"/>
      <w:bookmarkEnd w:id="625"/>
      <w:bookmarkEnd w:id="626"/>
      <w:bookmarkEnd w:id="627"/>
      <w:bookmarkEnd w:id="628"/>
      <w:bookmarkEnd w:id="629"/>
      <w:bookmarkEnd w:id="630"/>
      <w:bookmarkEnd w:id="631"/>
      <w:bookmarkEnd w:id="632"/>
      <w:bookmarkEnd w:id="633"/>
      <w:bookmarkEnd w:id="634"/>
      <w:bookmarkEnd w:id="635"/>
      <w:bookmarkEnd w:id="636"/>
      <w:bookmarkEnd w:id="637"/>
      <w:bookmarkEnd w:id="638"/>
      <w:bookmarkEnd w:id="639"/>
      <w:r w:rsidR="00932D51" w:rsidRPr="00492632">
        <w:rPr>
          <w:lang w:val="es-ES"/>
        </w:rPr>
        <w:t>201</w:t>
      </w:r>
      <w:r w:rsidR="00932D51">
        <w:rPr>
          <w:lang w:val="es-ES"/>
        </w:rPr>
        <w:t>6</w:t>
      </w:r>
      <w:bookmarkEnd w:id="640"/>
      <w:bookmarkEnd w:id="641"/>
      <w:r>
        <w:fldChar w:fldCharType="begin"/>
      </w:r>
      <w:r w:rsidRPr="00492632">
        <w:rPr>
          <w:lang w:val="es-ES"/>
        </w:rPr>
        <w:instrText xml:space="preserve">XE "Office, edición Standard </w:instrText>
      </w:r>
      <w:r w:rsidR="00932D51" w:rsidRPr="00492632">
        <w:rPr>
          <w:lang w:val="es-ES"/>
        </w:rPr>
        <w:instrText>201</w:instrText>
      </w:r>
      <w:r w:rsidR="00932D51">
        <w:rPr>
          <w:lang w:val="es-ES"/>
        </w:rPr>
        <w:instrText>6</w:instrText>
      </w:r>
      <w:r w:rsidRPr="00492632">
        <w:rPr>
          <w:lang w:val="es-ES"/>
        </w:rPr>
        <w:instrText>"</w:instrText>
      </w:r>
      <w:r>
        <w:fldChar w:fldCharType="end"/>
      </w:r>
    </w:p>
    <w:p w14:paraId="335322B9"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932D51" w14:paraId="241C0627" w14:textId="77777777" w:rsidTr="004E70C9">
        <w:tc>
          <w:tcPr>
            <w:tcW w:w="2571" w:type="pct"/>
            <w:tcBorders>
              <w:top w:val="single" w:sz="4" w:space="0" w:color="auto"/>
              <w:bottom w:val="nil"/>
            </w:tcBorders>
          </w:tcPr>
          <w:p w14:paraId="1767E6FB" w14:textId="0C42EA64" w:rsidR="00831C1F" w:rsidRPr="00492632" w:rsidRDefault="00831C1F" w:rsidP="00831C1F">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429" w:type="pct"/>
            <w:tcBorders>
              <w:top w:val="single" w:sz="4" w:space="0" w:color="auto"/>
              <w:bottom w:val="nil"/>
            </w:tcBorders>
          </w:tcPr>
          <w:p w14:paraId="0814E183" w14:textId="5E16B191" w:rsidR="00831C1F" w:rsidRPr="00492632" w:rsidRDefault="005267B6" w:rsidP="0026184E">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9A4C7C" w:rsidRPr="00932D51"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Software </w:t>
            </w:r>
            <w:proofErr w:type="spellStart"/>
            <w:r>
              <w:t>Adicional</w:t>
            </w:r>
            <w:proofErr w:type="spellEnd"/>
            <w:r>
              <w:t>/</w:t>
            </w:r>
            <w:proofErr w:type="spellStart"/>
            <w:r>
              <w:t>Cliente</w:t>
            </w:r>
            <w:proofErr w:type="spellEnd"/>
            <w:r>
              <w:t xml:space="preserve">: </w:t>
            </w:r>
            <w:r>
              <w:rPr>
                <w:b/>
              </w:rPr>
              <w:t>No</w:t>
            </w:r>
          </w:p>
        </w:tc>
        <w:tc>
          <w:tcPr>
            <w:tcW w:w="2429" w:type="pct"/>
            <w:tcBorders>
              <w:top w:val="nil"/>
            </w:tcBorders>
          </w:tcPr>
          <w:p w14:paraId="3B28849B" w14:textId="628BC488"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932D51"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932D51"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proofErr w:type="spellStart"/>
            <w:r>
              <w:rPr>
                <w:b/>
              </w:rPr>
              <w:t>Usted</w:t>
            </w:r>
            <w:proofErr w:type="spellEnd"/>
            <w:r>
              <w:rPr>
                <w:b/>
              </w:rPr>
              <w:t xml:space="preserve"> </w:t>
            </w:r>
            <w:proofErr w:type="spellStart"/>
            <w:r>
              <w:rPr>
                <w:b/>
              </w:rPr>
              <w:t>necesita</w:t>
            </w:r>
            <w:proofErr w:type="spellEnd"/>
          </w:p>
          <w:p w14:paraId="1C948108" w14:textId="6A8949E0" w:rsidR="009A4C7C" w:rsidRPr="00492632" w:rsidRDefault="005267B6" w:rsidP="00932D51">
            <w:pPr>
              <w:pStyle w:val="PURBullet-Indented"/>
              <w:rPr>
                <w:lang w:val="es-ES"/>
              </w:rPr>
            </w:pPr>
            <w:r w:rsidRPr="00492632">
              <w:rPr>
                <w:lang w:val="es-ES"/>
              </w:rPr>
              <w:t xml:space="preserve">Licencia SAL de Office, edición Standard </w:t>
            </w:r>
            <w:r w:rsidR="00932D51" w:rsidRPr="00492632">
              <w:rPr>
                <w:lang w:val="es-ES"/>
              </w:rPr>
              <w:t>201</w:t>
            </w:r>
            <w:r w:rsidR="00932D51">
              <w:rPr>
                <w:lang w:val="es-ES"/>
              </w:rPr>
              <w:t>6</w:t>
            </w:r>
          </w:p>
        </w:tc>
      </w:tr>
    </w:tbl>
    <w:p w14:paraId="51871F42" w14:textId="77777777" w:rsidR="009A4C7C" w:rsidRPr="00492632" w:rsidRDefault="009A4C7C" w:rsidP="0085206E">
      <w:pPr>
        <w:pStyle w:val="PURADDITIONALTERMSHEADERMB"/>
        <w:rPr>
          <w:lang w:val="es-ES"/>
        </w:rPr>
      </w:pPr>
      <w:r w:rsidRPr="00492632">
        <w:rPr>
          <w:lang w:val="es-ES"/>
        </w:rPr>
        <w:t>Términos Adicionales:</w:t>
      </w:r>
    </w:p>
    <w:p w14:paraId="47E8D1C8" w14:textId="49C6451E" w:rsidR="009A4C7C" w:rsidRPr="00492632" w:rsidRDefault="009A4C7C" w:rsidP="009A4C7C">
      <w:pPr>
        <w:pStyle w:val="PURBlueStrong"/>
        <w:rPr>
          <w:lang w:val="es-ES" w:eastAsia="ja-JP"/>
        </w:rPr>
      </w:pPr>
      <w:r w:rsidRPr="00492632">
        <w:rPr>
          <w:lang w:val="es-ES"/>
        </w:rPr>
        <w:t>Office Web Apps</w:t>
      </w:r>
      <w:r w:rsidR="00932D51">
        <w:rPr>
          <w:lang w:val="es-ES"/>
        </w:rPr>
        <w:t xml:space="preserve"> Server 2013</w:t>
      </w:r>
    </w:p>
    <w:p w14:paraId="49C4B1C8" w14:textId="0002A39D" w:rsidR="009A4C7C" w:rsidRPr="00492632" w:rsidRDefault="00932D51" w:rsidP="009A4C7C">
      <w:pPr>
        <w:pStyle w:val="PURBody-Indented"/>
        <w:rPr>
          <w:lang w:val="es-ES"/>
        </w:rPr>
      </w:pPr>
      <w:r w:rsidRPr="007468AC">
        <w:rPr>
          <w:lang w:val="es-AR"/>
        </w:rPr>
        <w:t>Las licencias SAL de Office Standard 2016 incluyen el uso de Office Web Apps Server 2013. No obstante se disponga lo contrario en los términos de licencia que se proporcionan con el software de Office Web Apps Server 2013, cada usuario para el que usted obtenga una SAL de Usuario de Office Standard 2016 puede acceder y utilizar el software de Office Web Apps Server 2013. Office Web Apps Server 2013 no se incluye con las versiones anteriores de las licencias SAL de Office Standard. Algunos ejemplos son las licencias SAL de Office Standard 2007 y las licencias SAL de Office Standard 2003</w:t>
      </w:r>
      <w:r w:rsidR="009A4C7C" w:rsidRPr="00492632">
        <w:rPr>
          <w:lang w:val="es-ES"/>
        </w:rPr>
        <w:t>.</w:t>
      </w:r>
    </w:p>
    <w:p w14:paraId="0754D429" w14:textId="77777777" w:rsidR="0003012B" w:rsidRPr="00492632" w:rsidRDefault="0003012B" w:rsidP="0003012B">
      <w:pPr>
        <w:pStyle w:val="PURBody-Indented"/>
        <w:rPr>
          <w:lang w:val="es-ES"/>
        </w:rPr>
      </w:pPr>
      <w:r w:rsidRPr="00492632">
        <w:rPr>
          <w:lang w:val="es-ES"/>
        </w:rPr>
        <w:t>Los productos de componente en el conjunto están disponibles de forma separada con licencias SAL independientes.</w:t>
      </w:r>
    </w:p>
    <w:p w14:paraId="19E5347A" w14:textId="7C2C2799" w:rsidR="009A4C7C" w:rsidRPr="00492632" w:rsidRDefault="00E441CE" w:rsidP="00166454">
      <w:pPr>
        <w:pStyle w:val="PURBreadcrumb"/>
        <w:keepNext w:val="0"/>
        <w:keepLines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091AF89A" w14:textId="1EAA8ACE" w:rsidR="003A44AE" w:rsidRPr="00492632" w:rsidRDefault="003A44AE" w:rsidP="00166454">
      <w:pPr>
        <w:pStyle w:val="PURProductName"/>
        <w:keepNext w:val="0"/>
        <w:keepLines w:val="0"/>
        <w:pBdr>
          <w:bottom w:val="single" w:sz="8" w:space="0" w:color="404040" w:themeColor="text1" w:themeTint="BF"/>
        </w:pBdr>
        <w:rPr>
          <w:lang w:val="es-ES"/>
        </w:rPr>
      </w:pPr>
      <w:bookmarkStart w:id="642" w:name="_Toc299519133"/>
      <w:bookmarkStart w:id="643" w:name="_Toc299531565"/>
      <w:bookmarkStart w:id="644" w:name="_Toc299531889"/>
      <w:bookmarkStart w:id="645" w:name="_Toc299957172"/>
      <w:bookmarkStart w:id="646" w:name="_Toc346536874"/>
      <w:bookmarkStart w:id="647" w:name="_Toc346895325"/>
      <w:bookmarkStart w:id="648" w:name="_Toc339280337"/>
      <w:bookmarkStart w:id="649" w:name="_Toc339280480"/>
      <w:bookmarkStart w:id="650" w:name="_Toc363552811"/>
      <w:bookmarkStart w:id="651" w:name="_Toc363552874"/>
      <w:bookmarkStart w:id="652" w:name="_Toc378682173"/>
      <w:bookmarkStart w:id="653" w:name="_Toc378682275"/>
      <w:bookmarkStart w:id="654" w:name="_Toc371268287"/>
      <w:bookmarkStart w:id="655" w:name="_Toc371268353"/>
      <w:bookmarkStart w:id="656" w:name="_Toc379278490"/>
      <w:bookmarkStart w:id="657" w:name="_Toc379278552"/>
      <w:bookmarkStart w:id="658" w:name="_Toc428366829"/>
      <w:bookmarkStart w:id="659" w:name="_Toc428366921"/>
      <w:proofErr w:type="spellStart"/>
      <w:r w:rsidRPr="00492632">
        <w:rPr>
          <w:lang w:val="es-ES"/>
        </w:rPr>
        <w:t>Productivity</w:t>
      </w:r>
      <w:proofErr w:type="spellEnd"/>
      <w:r w:rsidRPr="00492632">
        <w:rPr>
          <w:lang w:val="es-ES"/>
        </w:rPr>
        <w:t xml:space="preserve"> Suite</w:t>
      </w:r>
      <w:bookmarkEnd w:id="642"/>
      <w:bookmarkEnd w:id="643"/>
      <w:bookmarkEnd w:id="644"/>
      <w:bookmarkEnd w:id="645"/>
      <w:bookmarkEnd w:id="646"/>
      <w:bookmarkEnd w:id="647"/>
      <w:bookmarkEnd w:id="648"/>
      <w:bookmarkEnd w:id="649"/>
      <w:bookmarkEnd w:id="650"/>
      <w:bookmarkEnd w:id="651"/>
      <w:bookmarkEnd w:id="652"/>
      <w:bookmarkEnd w:id="653"/>
      <w:bookmarkEnd w:id="654"/>
      <w:bookmarkEnd w:id="655"/>
      <w:bookmarkEnd w:id="656"/>
      <w:bookmarkEnd w:id="657"/>
      <w:bookmarkEnd w:id="658"/>
      <w:bookmarkEnd w:id="659"/>
      <w:r>
        <w:fldChar w:fldCharType="begin"/>
      </w:r>
      <w:r w:rsidRPr="00492632">
        <w:rPr>
          <w:lang w:val="es-ES"/>
        </w:rPr>
        <w:instrText>XE "Productivity Suite"</w:instrText>
      </w:r>
      <w:r>
        <w:fldChar w:fldCharType="end"/>
      </w:r>
    </w:p>
    <w:p w14:paraId="6ABFDBF9" w14:textId="77777777" w:rsidR="003A44AE" w:rsidRPr="00492632" w:rsidRDefault="003A44AE" w:rsidP="00166454">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4"/>
        <w:gridCol w:w="5257"/>
        <w:gridCol w:w="154"/>
        <w:gridCol w:w="22"/>
        <w:gridCol w:w="4941"/>
        <w:gridCol w:w="176"/>
        <w:gridCol w:w="371"/>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77777777" w:rsidR="007331A1" w:rsidRPr="00492632" w:rsidRDefault="007331A1" w:rsidP="00166454">
            <w:pPr>
              <w:pStyle w:val="PURLMSH"/>
              <w:rPr>
                <w:lang w:val="es-ES"/>
              </w:rPr>
            </w:pPr>
            <w:r w:rsidRPr="00492632">
              <w:rPr>
                <w:lang w:val="es-ES"/>
              </w:rPr>
              <w:lastRenderedPageBreak/>
              <w:t xml:space="preserve">Sección aplicable de Términos Generales de SAL: </w:t>
            </w:r>
            <w:hyperlink w:anchor="SALTerms_Server" w:history="1">
              <w:r w:rsidRPr="00492632">
                <w:rPr>
                  <w:rStyle w:val="Hyperlink"/>
                  <w:lang w:val="es-ES"/>
                </w:rPr>
                <w:t>Software de Servidor</w:t>
              </w:r>
            </w:hyperlink>
          </w:p>
        </w:tc>
        <w:tc>
          <w:tcPr>
            <w:tcW w:w="2498" w:type="pct"/>
            <w:gridSpan w:val="4"/>
            <w:tcBorders>
              <w:top w:val="single" w:sz="4" w:space="0" w:color="auto"/>
              <w:bottom w:val="nil"/>
            </w:tcBorders>
          </w:tcPr>
          <w:p w14:paraId="10523256" w14:textId="77777777" w:rsidR="007331A1" w:rsidRDefault="007331A1" w:rsidP="00166454">
            <w:pPr>
              <w:pStyle w:val="PURLMSH"/>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 xml:space="preserve">No </w:t>
            </w:r>
          </w:p>
        </w:tc>
      </w:tr>
      <w:tr w:rsidR="007331A1" w:rsidRPr="00932D51"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166454">
            <w:pPr>
              <w:pStyle w:val="PURBody"/>
              <w:rPr>
                <w:rFonts w:ascii="Arial Narrow" w:hAnsi="Arial Narrow"/>
              </w:rPr>
            </w:pPr>
          </w:p>
        </w:tc>
        <w:tc>
          <w:tcPr>
            <w:tcW w:w="2320" w:type="pct"/>
            <w:gridSpan w:val="2"/>
            <w:tcBorders>
              <w:top w:val="nil"/>
              <w:bottom w:val="nil"/>
            </w:tcBorders>
          </w:tcPr>
          <w:p w14:paraId="038379A8" w14:textId="345DB37E" w:rsidR="007331A1" w:rsidRPr="006250BD" w:rsidRDefault="007331A1" w:rsidP="00166454">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2B553F" w:rsidRPr="00932D51"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492632" w:rsidRDefault="002B553F" w:rsidP="00166454">
            <w:pPr>
              <w:pStyle w:val="PURTableHeaderWhite"/>
              <w:keepNext w:val="0"/>
              <w:keepLines w:val="0"/>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proofErr w:type="spellStart"/>
            <w:r>
              <w:rPr>
                <w:b/>
              </w:rPr>
              <w:t>Usted</w:t>
            </w:r>
            <w:proofErr w:type="spellEnd"/>
            <w:r>
              <w:rPr>
                <w:b/>
              </w:rPr>
              <w:t xml:space="preserve"> </w:t>
            </w:r>
            <w:proofErr w:type="spellStart"/>
            <w:r>
              <w:rPr>
                <w:b/>
              </w:rPr>
              <w:t>necesita</w:t>
            </w:r>
            <w:proofErr w:type="spellEnd"/>
          </w:p>
          <w:p w14:paraId="45152CB1" w14:textId="77777777" w:rsidR="002B553F" w:rsidRPr="00902B3A" w:rsidRDefault="002B553F" w:rsidP="009E3081">
            <w:pPr>
              <w:pStyle w:val="PURBullet-Indented"/>
            </w:pPr>
            <w:proofErr w:type="spellStart"/>
            <w:r>
              <w:t>Licencia</w:t>
            </w:r>
            <w:proofErr w:type="spellEnd"/>
            <w:r>
              <w:t xml:space="preserve"> SAL de Productivity Suite</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74F02" w:rsidRDefault="002B553F" w:rsidP="00CD1742">
            <w:pPr>
              <w:pStyle w:val="PURBody"/>
              <w:keepNext/>
              <w:keepLines/>
              <w:rPr>
                <w:b/>
                <w:i/>
              </w:rPr>
            </w:pPr>
            <w:proofErr w:type="spellStart"/>
            <w:r>
              <w:rPr>
                <w:b/>
                <w:i/>
              </w:rPr>
              <w:t>Licencias</w:t>
            </w:r>
            <w:proofErr w:type="spellEnd"/>
            <w:r>
              <w:rPr>
                <w:b/>
                <w:i/>
              </w:rPr>
              <w:t xml:space="preserve"> SAL para SA</w:t>
            </w:r>
          </w:p>
        </w:tc>
        <w:tc>
          <w:tcPr>
            <w:tcW w:w="2320" w:type="pct"/>
            <w:gridSpan w:val="3"/>
            <w:shd w:val="clear" w:color="auto" w:fill="E5EEF7"/>
          </w:tcPr>
          <w:p w14:paraId="5FB5B6C1" w14:textId="77777777" w:rsidR="002B553F" w:rsidRPr="00E74F02" w:rsidRDefault="002B553F" w:rsidP="00CD1742">
            <w:pPr>
              <w:pStyle w:val="PURBody"/>
              <w:keepNext/>
              <w:keepLines/>
              <w:rPr>
                <w:b/>
                <w:i/>
              </w:rPr>
            </w:pPr>
            <w:r>
              <w:rPr>
                <w:b/>
                <w:i/>
              </w:rPr>
              <w:t xml:space="preserve">CALs </w:t>
            </w:r>
            <w:proofErr w:type="spellStart"/>
            <w:r>
              <w:rPr>
                <w:b/>
                <w:i/>
              </w:rPr>
              <w:t>cualificadas</w:t>
            </w:r>
            <w:proofErr w:type="spellEnd"/>
          </w:p>
        </w:tc>
      </w:tr>
      <w:tr w:rsidR="002B553F" w:rsidRPr="00CD1742"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16F57CEF" w:rsidR="002B553F" w:rsidRPr="00A748AB" w:rsidRDefault="002B553F" w:rsidP="009E3081">
            <w:pPr>
              <w:pStyle w:val="PURBullet-Indented"/>
              <w:rPr>
                <w:lang w:val="fr-FR"/>
              </w:rPr>
            </w:pPr>
            <w:r w:rsidRPr="00492632">
              <w:rPr>
                <w:lang w:val="fr-FR"/>
              </w:rPr>
              <w:t xml:space="preserve">Licencia SAL de </w:t>
            </w:r>
            <w:proofErr w:type="spellStart"/>
            <w:r w:rsidRPr="00492632">
              <w:rPr>
                <w:lang w:val="fr-FR"/>
              </w:rPr>
              <w:t>Productivity</w:t>
            </w:r>
            <w:proofErr w:type="spellEnd"/>
            <w:r w:rsidRPr="00492632">
              <w:rPr>
                <w:lang w:val="fr-FR"/>
              </w:rPr>
              <w:t xml:space="preserve"> Suite </w:t>
            </w:r>
            <w:r w:rsidR="00CD1742">
              <w:rPr>
                <w:lang w:val="fr-FR"/>
              </w:rPr>
              <w:br/>
            </w:r>
            <w:r w:rsidRPr="00492632">
              <w:rPr>
                <w:lang w:val="fr-FR"/>
              </w:rPr>
              <w:t xml:space="preserve">(para SA de </w:t>
            </w:r>
            <w:proofErr w:type="spellStart"/>
            <w:r w:rsidRPr="00492632">
              <w:rPr>
                <w:lang w:val="fr-FR"/>
              </w:rPr>
              <w:t>Core</w:t>
            </w:r>
            <w:proofErr w:type="spellEnd"/>
            <w:r w:rsidRPr="00492632">
              <w:rPr>
                <w:lang w:val="fr-FR"/>
              </w:rPr>
              <w:t xml:space="preserve"> CAL Suite)</w:t>
            </w:r>
          </w:p>
        </w:tc>
        <w:tc>
          <w:tcPr>
            <w:tcW w:w="2320" w:type="pct"/>
            <w:gridSpan w:val="3"/>
            <w:tcBorders>
              <w:bottom w:val="single" w:sz="4" w:space="0" w:color="auto"/>
            </w:tcBorders>
          </w:tcPr>
          <w:p w14:paraId="47C7FA78" w14:textId="77777777" w:rsidR="002B553F" w:rsidRPr="00CD1742" w:rsidRDefault="002B553F" w:rsidP="009E3081">
            <w:pPr>
              <w:pStyle w:val="PURBullet-Indented"/>
              <w:rPr>
                <w:lang w:val="fr-FR"/>
              </w:rPr>
            </w:pPr>
            <w:proofErr w:type="spellStart"/>
            <w:r w:rsidRPr="00CD1742">
              <w:rPr>
                <w:lang w:val="fr-FR"/>
              </w:rPr>
              <w:t>Core</w:t>
            </w:r>
            <w:proofErr w:type="spellEnd"/>
            <w:r w:rsidRPr="00CD1742">
              <w:rPr>
                <w:lang w:val="fr-FR"/>
              </w:rPr>
              <w:t xml:space="preserve"> CAL Suite, </w:t>
            </w:r>
            <w:r w:rsidRPr="00CD1742">
              <w:rPr>
                <w:b/>
                <w:lang w:val="fr-FR"/>
              </w:rPr>
              <w:t>o</w:t>
            </w:r>
          </w:p>
          <w:p w14:paraId="5DE0AA34" w14:textId="77777777" w:rsidR="002B553F" w:rsidRPr="00CD1742" w:rsidRDefault="002B553F" w:rsidP="00830DCA">
            <w:pPr>
              <w:pStyle w:val="PURBullet-Indented"/>
              <w:rPr>
                <w:lang w:val="fr-FR"/>
              </w:rPr>
            </w:pPr>
            <w:r w:rsidRPr="00CD1742">
              <w:rPr>
                <w:lang w:val="fr-FR"/>
              </w:rPr>
              <w:t xml:space="preserve">Enterprise CAL Suite </w:t>
            </w:r>
          </w:p>
        </w:tc>
      </w:tr>
      <w:tr w:rsidR="003A7958" w:rsidRPr="00CD1742"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62C6A787" w:rsidR="003A7958" w:rsidRPr="00A748AB" w:rsidRDefault="003A7958" w:rsidP="00830DCA">
            <w:pPr>
              <w:pStyle w:val="PURBullet-Indented"/>
              <w:rPr>
                <w:rFonts w:cs="Arial"/>
                <w:szCs w:val="18"/>
                <w:lang w:val="fr-FR"/>
              </w:rPr>
            </w:pPr>
            <w:r w:rsidRPr="00CD1742">
              <w:rPr>
                <w:rFonts w:cs="Arial"/>
                <w:lang w:val="fr-FR"/>
              </w:rPr>
              <w:t xml:space="preserve">Licencia SAL de </w:t>
            </w:r>
            <w:proofErr w:type="spellStart"/>
            <w:r w:rsidRPr="00CD1742">
              <w:rPr>
                <w:rFonts w:cs="Arial"/>
                <w:lang w:val="fr-FR"/>
              </w:rPr>
              <w:t>Productivity</w:t>
            </w:r>
            <w:proofErr w:type="spellEnd"/>
            <w:r w:rsidRPr="00CD1742">
              <w:rPr>
                <w:rFonts w:cs="Arial"/>
                <w:lang w:val="fr-FR"/>
              </w:rPr>
              <w:t xml:space="preserve"> Suite </w:t>
            </w:r>
            <w:r w:rsidR="00CD1742">
              <w:rPr>
                <w:rFonts w:cs="Arial"/>
                <w:lang w:val="fr-FR"/>
              </w:rPr>
              <w:br/>
            </w:r>
            <w:r w:rsidRPr="00CD1742">
              <w:rPr>
                <w:rFonts w:cs="Arial"/>
                <w:lang w:val="fr-FR"/>
              </w:rPr>
              <w:t xml:space="preserve">(para SA de </w:t>
            </w:r>
            <w:r w:rsidRPr="00CD1742">
              <w:rPr>
                <w:lang w:val="fr-FR"/>
              </w:rPr>
              <w:t>Enterprise</w:t>
            </w:r>
            <w:r w:rsidRPr="00CD1742">
              <w:rPr>
                <w:rFonts w:cs="Arial"/>
                <w:lang w:val="fr-FR"/>
              </w:rPr>
              <w:t xml:space="preserve"> CAL)</w:t>
            </w:r>
          </w:p>
        </w:tc>
        <w:tc>
          <w:tcPr>
            <w:tcW w:w="2320" w:type="pct"/>
            <w:gridSpan w:val="3"/>
            <w:tcBorders>
              <w:top w:val="single" w:sz="4" w:space="0" w:color="auto"/>
            </w:tcBorders>
          </w:tcPr>
          <w:p w14:paraId="5CE3D045" w14:textId="77777777" w:rsidR="003A7958" w:rsidRPr="00CD1742" w:rsidRDefault="003A7958" w:rsidP="00830DCA">
            <w:pPr>
              <w:pStyle w:val="PURBullet-Indented"/>
              <w:rPr>
                <w:lang w:val="fr-FR"/>
              </w:rPr>
            </w:pPr>
            <w:r w:rsidRPr="00CD1742">
              <w:rPr>
                <w:lang w:val="fr-FR"/>
              </w:rPr>
              <w:t>Enterprise CAL Suite</w:t>
            </w:r>
          </w:p>
        </w:tc>
      </w:tr>
    </w:tbl>
    <w:p w14:paraId="07BEC1B2" w14:textId="77777777" w:rsidR="00793B92" w:rsidRDefault="00793B92" w:rsidP="0085206E">
      <w:pPr>
        <w:pStyle w:val="PURADDITIONALTERMSHEADERMB"/>
      </w:pPr>
      <w:r w:rsidRPr="00CD1742">
        <w:rPr>
          <w:lang w:val="fr-FR"/>
        </w:rPr>
        <w:t>T</w:t>
      </w:r>
      <w:proofErr w:type="spellStart"/>
      <w:r>
        <w:t>érminos</w:t>
      </w:r>
      <w:proofErr w:type="spellEnd"/>
      <w:r>
        <w:t xml:space="preserve"> </w:t>
      </w:r>
      <w:proofErr w:type="spellStart"/>
      <w:r>
        <w:t>Adicionales</w:t>
      </w:r>
      <w:proofErr w:type="spellEnd"/>
      <w:r>
        <w:t>:</w:t>
      </w:r>
    </w:p>
    <w:p w14:paraId="3C1978DF" w14:textId="50D43D77" w:rsidR="00793B92" w:rsidRPr="006250BD" w:rsidRDefault="00793B92" w:rsidP="00833B09">
      <w:pPr>
        <w:pStyle w:val="PURBody-Indented"/>
        <w:rPr>
          <w:lang w:val="es-ES"/>
        </w:rPr>
      </w:pPr>
      <w:r w:rsidRPr="006250BD">
        <w:rPr>
          <w:lang w:val="es-ES"/>
        </w:rPr>
        <w:t xml:space="preserve">La licencia SAL de </w:t>
      </w:r>
      <w:proofErr w:type="spellStart"/>
      <w:r w:rsidRPr="006250BD">
        <w:rPr>
          <w:lang w:val="es-ES"/>
        </w:rPr>
        <w:t>Productivity</w:t>
      </w:r>
      <w:proofErr w:type="spellEnd"/>
      <w:r w:rsidRPr="006250BD">
        <w:rPr>
          <w:lang w:val="es-ES"/>
        </w:rPr>
        <w:t xml:space="preserve"> Suite</w:t>
      </w:r>
      <w:r w:rsidRPr="006250BD">
        <w:rPr>
          <w:rStyle w:val="PURFootnoteChar"/>
          <w:sz w:val="18"/>
          <w:lang w:val="es-ES"/>
        </w:rPr>
        <w:t xml:space="preserve"> proporciona derechos equivalentes a las siguientes licencias SAL: Licencia SAL de Hosted Exchange Standard, Licencia SAL de Skype for Business Server 2015 Enterprise y Licencia SAL de SharePoint Server 2013 Standard.</w:t>
      </w:r>
    </w:p>
    <w:p w14:paraId="383EC71F" w14:textId="7ECA1285" w:rsidR="00793B92" w:rsidRPr="00492632" w:rsidRDefault="00E441CE"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5B69CE5F" w14:textId="68B906FC" w:rsidR="009A4C7C" w:rsidRPr="00492632" w:rsidRDefault="009A4C7C" w:rsidP="00932D51">
      <w:pPr>
        <w:pStyle w:val="PURProductName"/>
        <w:rPr>
          <w:lang w:val="es-ES"/>
        </w:rPr>
      </w:pPr>
      <w:bookmarkStart w:id="660" w:name="_Toc299519134"/>
      <w:bookmarkStart w:id="661" w:name="_Toc299531566"/>
      <w:bookmarkStart w:id="662" w:name="_Toc299531890"/>
      <w:bookmarkStart w:id="663" w:name="_Toc299957173"/>
      <w:bookmarkStart w:id="664" w:name="_Toc346536875"/>
      <w:bookmarkStart w:id="665" w:name="_Toc346895326"/>
      <w:bookmarkStart w:id="666" w:name="_Toc339280338"/>
      <w:bookmarkStart w:id="667" w:name="_Toc339280481"/>
      <w:bookmarkStart w:id="668" w:name="_Toc363552812"/>
      <w:bookmarkStart w:id="669" w:name="_Toc363552875"/>
      <w:bookmarkStart w:id="670" w:name="_Toc378682174"/>
      <w:bookmarkStart w:id="671" w:name="_Toc378682276"/>
      <w:bookmarkStart w:id="672" w:name="_Toc371268288"/>
      <w:bookmarkStart w:id="673" w:name="_Toc371268354"/>
      <w:bookmarkStart w:id="674" w:name="_Toc379278491"/>
      <w:bookmarkStart w:id="675" w:name="_Toc379278553"/>
      <w:bookmarkStart w:id="676" w:name="_Toc428366830"/>
      <w:bookmarkStart w:id="677" w:name="_Toc428366922"/>
      <w:r w:rsidRPr="00492632">
        <w:rPr>
          <w:lang w:val="es-ES"/>
        </w:rPr>
        <w:t xml:space="preserve">Project </w:t>
      </w:r>
      <w:r w:rsidR="00932D51" w:rsidRPr="00492632">
        <w:rPr>
          <w:lang w:val="es-ES"/>
        </w:rPr>
        <w:t>201</w:t>
      </w:r>
      <w:r w:rsidR="00932D51">
        <w:rPr>
          <w:lang w:val="es-ES"/>
        </w:rPr>
        <w:t>6</w:t>
      </w:r>
      <w:r w:rsidR="00932D51" w:rsidRPr="00492632">
        <w:rPr>
          <w:lang w:val="es-ES"/>
        </w:rPr>
        <w:t xml:space="preserve"> </w:t>
      </w:r>
      <w:r w:rsidRPr="00492632">
        <w:rPr>
          <w:lang w:val="es-ES"/>
        </w:rPr>
        <w:t>Professional</w:t>
      </w:r>
      <w:bookmarkEnd w:id="660"/>
      <w:bookmarkEnd w:id="661"/>
      <w:bookmarkEnd w:id="662"/>
      <w:bookmarkEnd w:id="663"/>
      <w:bookmarkEnd w:id="664"/>
      <w:bookmarkEnd w:id="665"/>
      <w:bookmarkEnd w:id="666"/>
      <w:bookmarkEnd w:id="667"/>
      <w:bookmarkEnd w:id="668"/>
      <w:bookmarkEnd w:id="669"/>
      <w:bookmarkEnd w:id="670"/>
      <w:bookmarkEnd w:id="671"/>
      <w:bookmarkEnd w:id="672"/>
      <w:bookmarkEnd w:id="673"/>
      <w:bookmarkEnd w:id="674"/>
      <w:bookmarkEnd w:id="675"/>
      <w:bookmarkEnd w:id="676"/>
      <w:bookmarkEnd w:id="677"/>
      <w:r w:rsidRPr="00492632">
        <w:rPr>
          <w:lang w:val="es-ES"/>
        </w:rPr>
        <w:t xml:space="preserve"> </w:t>
      </w:r>
      <w:r>
        <w:fldChar w:fldCharType="begin"/>
      </w:r>
      <w:r w:rsidRPr="00492632">
        <w:rPr>
          <w:lang w:val="es-ES"/>
        </w:rPr>
        <w:instrText xml:space="preserve">XE "Project </w:instrText>
      </w:r>
      <w:r w:rsidR="00932D51" w:rsidRPr="00492632">
        <w:rPr>
          <w:lang w:val="es-ES"/>
        </w:rPr>
        <w:instrText>201</w:instrText>
      </w:r>
      <w:r w:rsidR="00932D51">
        <w:rPr>
          <w:lang w:val="es-ES"/>
        </w:rPr>
        <w:instrText>6</w:instrText>
      </w:r>
      <w:r w:rsidR="00932D51" w:rsidRPr="00492632">
        <w:rPr>
          <w:lang w:val="es-ES"/>
        </w:rPr>
        <w:instrText xml:space="preserve"> </w:instrText>
      </w:r>
      <w:r w:rsidRPr="00492632">
        <w:rPr>
          <w:lang w:val="es-ES"/>
        </w:rPr>
        <w:instrText>Professional"</w:instrText>
      </w:r>
      <w:r>
        <w:fldChar w:fldCharType="end"/>
      </w:r>
    </w:p>
    <w:p w14:paraId="051EF1C0"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rsidRPr="00932D51" w14:paraId="0C12B7F6" w14:textId="77777777" w:rsidTr="00B123AD">
        <w:trPr>
          <w:gridBefore w:val="1"/>
          <w:wBefore w:w="49" w:type="pct"/>
        </w:trPr>
        <w:tc>
          <w:tcPr>
            <w:tcW w:w="2453" w:type="pct"/>
            <w:tcBorders>
              <w:top w:val="single" w:sz="4" w:space="0" w:color="auto"/>
              <w:bottom w:val="nil"/>
            </w:tcBorders>
          </w:tcPr>
          <w:p w14:paraId="0F2D010F" w14:textId="7CEB28DC" w:rsidR="00831C1F" w:rsidRPr="00492632" w:rsidRDefault="00831C1F" w:rsidP="00831C1F">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499" w:type="pct"/>
            <w:tcBorders>
              <w:top w:val="single" w:sz="4" w:space="0" w:color="auto"/>
              <w:bottom w:val="nil"/>
            </w:tcBorders>
          </w:tcPr>
          <w:p w14:paraId="4C8E59AA" w14:textId="0446CE7A" w:rsidR="00831C1F" w:rsidRPr="00492632" w:rsidRDefault="000914BD" w:rsidP="0026184E">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r w:rsidRPr="00492632">
              <w:rPr>
                <w:lang w:val="es-ES"/>
              </w:rPr>
              <w:t xml:space="preserve"> </w:t>
            </w:r>
          </w:p>
        </w:tc>
      </w:tr>
      <w:tr w:rsidR="009A4C7C" w:rsidRPr="00932D51"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Software </w:t>
            </w:r>
            <w:proofErr w:type="spellStart"/>
            <w:r>
              <w:t>Adicional</w:t>
            </w:r>
            <w:proofErr w:type="spellEnd"/>
            <w:r>
              <w:t>/</w:t>
            </w:r>
            <w:proofErr w:type="spellStart"/>
            <w:r>
              <w:t>Cliente</w:t>
            </w:r>
            <w:proofErr w:type="spellEnd"/>
            <w:r>
              <w:t xml:space="preserve">: </w:t>
            </w:r>
            <w:r>
              <w:rPr>
                <w:b/>
              </w:rPr>
              <w:t>No</w:t>
            </w:r>
          </w:p>
        </w:tc>
        <w:tc>
          <w:tcPr>
            <w:tcW w:w="2499" w:type="pct"/>
            <w:tcBorders>
              <w:top w:val="nil"/>
            </w:tcBorders>
          </w:tcPr>
          <w:p w14:paraId="2C7DAD97" w14:textId="2F269558"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932D51"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proofErr w:type="spellStart"/>
            <w:r>
              <w:rPr>
                <w:b/>
              </w:rPr>
              <w:t>Usted</w:t>
            </w:r>
            <w:proofErr w:type="spellEnd"/>
            <w:r>
              <w:rPr>
                <w:b/>
              </w:rPr>
              <w:t xml:space="preserve"> </w:t>
            </w:r>
            <w:proofErr w:type="spellStart"/>
            <w:r>
              <w:rPr>
                <w:b/>
              </w:rPr>
              <w:t>necesita</w:t>
            </w:r>
            <w:proofErr w:type="spellEnd"/>
          </w:p>
          <w:p w14:paraId="028CB232" w14:textId="1D4DEF41" w:rsidR="009A4C7C" w:rsidRPr="003528B0" w:rsidRDefault="00543F5C" w:rsidP="00932D51">
            <w:pPr>
              <w:pStyle w:val="PURBullet-Indented"/>
              <w:rPr>
                <w:b/>
                <w:bCs/>
              </w:rPr>
            </w:pPr>
            <w:r>
              <w:t xml:space="preserve">SAL de Project </w:t>
            </w:r>
            <w:r w:rsidR="00932D51">
              <w:t xml:space="preserve">2016 </w:t>
            </w:r>
            <w:r>
              <w:t>Professional</w:t>
            </w:r>
          </w:p>
        </w:tc>
      </w:tr>
    </w:tbl>
    <w:p w14:paraId="20AB3CD9" w14:textId="77777777" w:rsidR="009A4C7C" w:rsidRDefault="009A4C7C" w:rsidP="0085206E">
      <w:pPr>
        <w:pStyle w:val="PURADDITIONALTERMSHEADERMB"/>
      </w:pPr>
      <w:proofErr w:type="spellStart"/>
      <w:r>
        <w:t>Términos</w:t>
      </w:r>
      <w:proofErr w:type="spellEnd"/>
      <w:r>
        <w:t xml:space="preserve"> </w:t>
      </w:r>
      <w:proofErr w:type="spellStart"/>
      <w:r>
        <w:t>Adicionales</w:t>
      </w:r>
      <w:proofErr w:type="spellEnd"/>
      <w:r>
        <w:t>:</w:t>
      </w:r>
    </w:p>
    <w:p w14:paraId="6C6B3B47" w14:textId="5D11039C" w:rsidR="00D66020" w:rsidRPr="00492632" w:rsidRDefault="00D66020" w:rsidP="00D66020">
      <w:pPr>
        <w:pStyle w:val="PURBlueStrong"/>
        <w:rPr>
          <w:lang w:val="pt-BR"/>
        </w:rPr>
      </w:pPr>
      <w:r w:rsidRPr="00492632">
        <w:rPr>
          <w:lang w:val="pt-BR"/>
        </w:rPr>
        <w:t>SAL gratuita de Project Server:</w:t>
      </w:r>
    </w:p>
    <w:p w14:paraId="15439753" w14:textId="237B99B6" w:rsidR="00D66020" w:rsidRPr="00492632" w:rsidRDefault="00CF7CA6" w:rsidP="00932D51">
      <w:pPr>
        <w:pStyle w:val="PURBody-Indented"/>
        <w:rPr>
          <w:lang w:val="pt-BR"/>
        </w:rPr>
      </w:pPr>
      <w:r w:rsidRPr="00492632">
        <w:rPr>
          <w:lang w:val="pt-BR"/>
        </w:rPr>
        <w:t xml:space="preserve">Cuando adquiere una licencia para Project Professional </w:t>
      </w:r>
      <w:r w:rsidR="00932D51" w:rsidRPr="00492632">
        <w:rPr>
          <w:lang w:val="pt-BR"/>
        </w:rPr>
        <w:t>201</w:t>
      </w:r>
      <w:r w:rsidR="00932D51">
        <w:rPr>
          <w:lang w:val="pt-BR"/>
        </w:rPr>
        <w:t>6</w:t>
      </w:r>
      <w:r w:rsidR="00932D51" w:rsidRPr="00492632">
        <w:rPr>
          <w:lang w:val="pt-BR"/>
        </w:rPr>
        <w:t xml:space="preserve"> </w:t>
      </w:r>
      <w:r w:rsidRPr="00492632">
        <w:rPr>
          <w:lang w:val="pt-BR"/>
        </w:rPr>
        <w:t xml:space="preserve">dispone de una SAL de Dispositivo de Project Server </w:t>
      </w:r>
      <w:r w:rsidR="00932D51" w:rsidRPr="00492632">
        <w:rPr>
          <w:lang w:val="pt-BR"/>
        </w:rPr>
        <w:t>201</w:t>
      </w:r>
      <w:r w:rsidR="00932D51">
        <w:rPr>
          <w:lang w:val="pt-BR"/>
        </w:rPr>
        <w:t>6</w:t>
      </w:r>
      <w:r w:rsidRPr="00492632">
        <w:rPr>
          <w:lang w:val="pt-BR"/>
        </w:rPr>
        <w:t>.</w:t>
      </w:r>
    </w:p>
    <w:p w14:paraId="5B6BDDCF" w14:textId="019A0C4C" w:rsidR="009A4C7C" w:rsidRPr="00DC24CF" w:rsidRDefault="00E441CE" w:rsidP="00804A06">
      <w:pPr>
        <w:pStyle w:val="PURBreadcrumb"/>
        <w:keepNext w:val="0"/>
        <w:rPr>
          <w:rStyle w:val="Hyperlink"/>
          <w:rFonts w:ascii="Arial Narrow" w:hAnsi="Arial Narrow"/>
          <w:sz w:val="16"/>
          <w:lang w:val="pt-BR"/>
        </w:rPr>
      </w:pPr>
      <w:hyperlink w:anchor="TOC" w:history="1">
        <w:r w:rsidR="004F2495" w:rsidRPr="00DC24CF">
          <w:rPr>
            <w:rStyle w:val="Hyperlink"/>
            <w:rFonts w:ascii="Arial Narrow" w:hAnsi="Arial Narrow"/>
            <w:sz w:val="16"/>
            <w:lang w:val="pt-BR"/>
          </w:rPr>
          <w:t>Tabla de Contenidos</w:t>
        </w:r>
      </w:hyperlink>
      <w:r w:rsidR="004F2495" w:rsidRPr="00DC24CF">
        <w:rPr>
          <w:lang w:val="pt-BR"/>
        </w:rPr>
        <w:t xml:space="preserve"> / </w:t>
      </w:r>
      <w:hyperlink w:anchor="UniversalTerms" w:history="1">
        <w:r w:rsidR="00804A06" w:rsidRPr="00DC24CF">
          <w:rPr>
            <w:rStyle w:val="Hyperlink"/>
            <w:rFonts w:ascii="Arial Narrow" w:hAnsi="Arial Narrow"/>
            <w:sz w:val="16"/>
            <w:lang w:val="pt-BR"/>
          </w:rPr>
          <w:t>Términos de Licencia Universales</w:t>
        </w:r>
      </w:hyperlink>
    </w:p>
    <w:p w14:paraId="54293826" w14:textId="2CD5756A" w:rsidR="004A7326" w:rsidRPr="00492632" w:rsidRDefault="004A7326" w:rsidP="00932D51">
      <w:pPr>
        <w:pStyle w:val="PURProductName"/>
        <w:rPr>
          <w:lang w:val="es-ES"/>
        </w:rPr>
      </w:pPr>
      <w:bookmarkStart w:id="678" w:name="_Toc299519136"/>
      <w:bookmarkStart w:id="679" w:name="_Toc299531568"/>
      <w:bookmarkStart w:id="680" w:name="_Toc299531892"/>
      <w:bookmarkStart w:id="681" w:name="_Toc299957175"/>
      <w:bookmarkStart w:id="682" w:name="_Toc346536876"/>
      <w:bookmarkStart w:id="683" w:name="_Toc346895327"/>
      <w:bookmarkStart w:id="684" w:name="_Toc339280339"/>
      <w:bookmarkStart w:id="685" w:name="_Toc339280482"/>
      <w:bookmarkStart w:id="686" w:name="_Toc363552813"/>
      <w:bookmarkStart w:id="687" w:name="_Toc363552876"/>
      <w:bookmarkStart w:id="688" w:name="_Toc378682175"/>
      <w:bookmarkStart w:id="689" w:name="_Toc378682277"/>
      <w:bookmarkStart w:id="690" w:name="_Toc371268289"/>
      <w:bookmarkStart w:id="691" w:name="_Toc371268355"/>
      <w:bookmarkStart w:id="692" w:name="_Toc379278492"/>
      <w:bookmarkStart w:id="693" w:name="_Toc379278554"/>
      <w:bookmarkStart w:id="694" w:name="_Toc428366831"/>
      <w:bookmarkStart w:id="695" w:name="_Toc428366923"/>
      <w:bookmarkStart w:id="696" w:name="_Toc299519135"/>
      <w:bookmarkStart w:id="697" w:name="_Toc299531567"/>
      <w:bookmarkStart w:id="698" w:name="_Toc299531891"/>
      <w:bookmarkStart w:id="699" w:name="_Toc299957174"/>
      <w:r w:rsidRPr="00492632">
        <w:rPr>
          <w:lang w:val="es-ES"/>
        </w:rPr>
        <w:t xml:space="preserve">Project </w:t>
      </w:r>
      <w:r w:rsidR="00932D51" w:rsidRPr="00492632">
        <w:rPr>
          <w:lang w:val="es-ES"/>
        </w:rPr>
        <w:t>201</w:t>
      </w:r>
      <w:r w:rsidR="00932D51">
        <w:rPr>
          <w:lang w:val="es-ES"/>
        </w:rPr>
        <w:t>6</w:t>
      </w:r>
      <w:r w:rsidR="00932D51" w:rsidRPr="00492632">
        <w:rPr>
          <w:lang w:val="es-ES"/>
        </w:rPr>
        <w:t xml:space="preserve"> </w:t>
      </w:r>
      <w:r w:rsidRPr="00492632">
        <w:rPr>
          <w:lang w:val="es-ES"/>
        </w:rPr>
        <w:t>Standard</w:t>
      </w:r>
      <w:bookmarkEnd w:id="678"/>
      <w:bookmarkEnd w:id="679"/>
      <w:bookmarkEnd w:id="680"/>
      <w:bookmarkEnd w:id="681"/>
      <w:bookmarkEnd w:id="682"/>
      <w:bookmarkEnd w:id="683"/>
      <w:bookmarkEnd w:id="684"/>
      <w:bookmarkEnd w:id="685"/>
      <w:bookmarkEnd w:id="686"/>
      <w:bookmarkEnd w:id="687"/>
      <w:bookmarkEnd w:id="688"/>
      <w:bookmarkEnd w:id="689"/>
      <w:bookmarkEnd w:id="690"/>
      <w:bookmarkEnd w:id="691"/>
      <w:bookmarkEnd w:id="692"/>
      <w:bookmarkEnd w:id="693"/>
      <w:bookmarkEnd w:id="694"/>
      <w:bookmarkEnd w:id="695"/>
      <w:r w:rsidRPr="00492632">
        <w:rPr>
          <w:lang w:val="es-ES"/>
        </w:rPr>
        <w:t xml:space="preserve"> </w:t>
      </w:r>
      <w:r>
        <w:fldChar w:fldCharType="begin"/>
      </w:r>
      <w:r w:rsidRPr="00492632">
        <w:rPr>
          <w:lang w:val="es-ES"/>
        </w:rPr>
        <w:instrText xml:space="preserve">XE "Project </w:instrText>
      </w:r>
      <w:r w:rsidR="00932D51" w:rsidRPr="00492632">
        <w:rPr>
          <w:lang w:val="es-ES"/>
        </w:rPr>
        <w:instrText>201</w:instrText>
      </w:r>
      <w:r w:rsidR="00932D51">
        <w:rPr>
          <w:lang w:val="es-ES"/>
        </w:rPr>
        <w:instrText>6</w:instrText>
      </w:r>
      <w:r w:rsidR="00932D51" w:rsidRPr="00492632">
        <w:rPr>
          <w:lang w:val="es-ES"/>
        </w:rPr>
        <w:instrText xml:space="preserve"> </w:instrText>
      </w:r>
      <w:r w:rsidRPr="00492632">
        <w:rPr>
          <w:lang w:val="es-ES"/>
        </w:rPr>
        <w:instrText>Standard"</w:instrText>
      </w:r>
      <w:r>
        <w:fldChar w:fldCharType="end"/>
      </w:r>
    </w:p>
    <w:p w14:paraId="4C5BDD80" w14:textId="77777777" w:rsidR="004A7326" w:rsidRPr="00492632" w:rsidRDefault="004A7326" w:rsidP="004A7326">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rsidRPr="00932D51" w14:paraId="6C5EE545" w14:textId="77777777" w:rsidTr="003D33E5">
        <w:tc>
          <w:tcPr>
            <w:tcW w:w="2301" w:type="pct"/>
            <w:tcBorders>
              <w:top w:val="single" w:sz="4" w:space="0" w:color="auto"/>
              <w:bottom w:val="nil"/>
            </w:tcBorders>
          </w:tcPr>
          <w:p w14:paraId="7B4D4D37" w14:textId="1E880663" w:rsidR="004A7326" w:rsidRPr="00492632" w:rsidRDefault="004A7326" w:rsidP="005F6596">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699" w:type="pct"/>
            <w:tcBorders>
              <w:top w:val="single" w:sz="4" w:space="0" w:color="auto"/>
              <w:bottom w:val="nil"/>
            </w:tcBorders>
          </w:tcPr>
          <w:p w14:paraId="5F982F63" w14:textId="5CA0BF6D" w:rsidR="004A7326" w:rsidRPr="00492632" w:rsidRDefault="004A7326" w:rsidP="0026184E">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4A7326" w:rsidRPr="00932D51" w14:paraId="2127D6A4" w14:textId="77777777" w:rsidTr="003D33E5">
        <w:tc>
          <w:tcPr>
            <w:tcW w:w="2301" w:type="pct"/>
            <w:tcBorders>
              <w:top w:val="nil"/>
            </w:tcBorders>
          </w:tcPr>
          <w:p w14:paraId="0F8E6F05" w14:textId="77777777" w:rsidR="004A7326" w:rsidRPr="00250A5F" w:rsidRDefault="004A7326" w:rsidP="005F6596">
            <w:pPr>
              <w:pStyle w:val="PURLMSH"/>
            </w:pPr>
            <w:r>
              <w:t xml:space="preserve">Software </w:t>
            </w:r>
            <w:proofErr w:type="spellStart"/>
            <w:r>
              <w:t>Adicional</w:t>
            </w:r>
            <w:proofErr w:type="spellEnd"/>
            <w:r>
              <w:t>/</w:t>
            </w:r>
            <w:proofErr w:type="spellStart"/>
            <w:r>
              <w:t>Cliente</w:t>
            </w:r>
            <w:proofErr w:type="spellEnd"/>
            <w:r>
              <w:t xml:space="preserve">: </w:t>
            </w:r>
            <w:r>
              <w:rPr>
                <w:b/>
              </w:rPr>
              <w:t>No</w:t>
            </w:r>
          </w:p>
        </w:tc>
        <w:tc>
          <w:tcPr>
            <w:tcW w:w="2699" w:type="pct"/>
            <w:tcBorders>
              <w:top w:val="nil"/>
            </w:tcBorders>
          </w:tcPr>
          <w:p w14:paraId="6645DC78" w14:textId="763C1D78" w:rsidR="004A7326" w:rsidRPr="006250BD" w:rsidRDefault="003B0799" w:rsidP="005F6596">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4A7326" w:rsidRPr="00932D51"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492632" w:rsidRDefault="004A7326" w:rsidP="005F6596">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proofErr w:type="spellStart"/>
            <w:r>
              <w:rPr>
                <w:b/>
              </w:rPr>
              <w:t>Usted</w:t>
            </w:r>
            <w:proofErr w:type="spellEnd"/>
            <w:r>
              <w:rPr>
                <w:b/>
              </w:rPr>
              <w:t xml:space="preserve"> </w:t>
            </w:r>
            <w:proofErr w:type="spellStart"/>
            <w:r>
              <w:rPr>
                <w:b/>
              </w:rPr>
              <w:t>necesita</w:t>
            </w:r>
            <w:proofErr w:type="spellEnd"/>
          </w:p>
          <w:p w14:paraId="51CAF8BE" w14:textId="140636AE" w:rsidR="004A7326" w:rsidRPr="003528B0" w:rsidRDefault="004A7326" w:rsidP="00932D51">
            <w:pPr>
              <w:pStyle w:val="PURBullet-Indented"/>
              <w:rPr>
                <w:b/>
                <w:bCs/>
              </w:rPr>
            </w:pPr>
            <w:r>
              <w:t xml:space="preserve">SAL de Project </w:t>
            </w:r>
            <w:r w:rsidR="00932D51">
              <w:t xml:space="preserve">2016 </w:t>
            </w:r>
            <w:r>
              <w:t>Standard</w:t>
            </w:r>
          </w:p>
        </w:tc>
      </w:tr>
    </w:tbl>
    <w:bookmarkStart w:id="700" w:name="_Toc346536877"/>
    <w:bookmarkStart w:id="701" w:name="_Toc346895328"/>
    <w:bookmarkStart w:id="702" w:name="_Toc339280340"/>
    <w:bookmarkStart w:id="703" w:name="_Toc339280483"/>
    <w:bookmarkStart w:id="704" w:name="_Toc363552814"/>
    <w:bookmarkStart w:id="705" w:name="_Toc363552877"/>
    <w:bookmarkStart w:id="706" w:name="_Toc378682176"/>
    <w:bookmarkStart w:id="707" w:name="_Toc378682278"/>
    <w:p w14:paraId="0F1203FF" w14:textId="6090F323" w:rsidR="00204150" w:rsidRPr="00492632" w:rsidRDefault="00204150" w:rsidP="00804A06">
      <w:pPr>
        <w:pStyle w:val="PURBody-Indented"/>
        <w:keepLines/>
        <w:ind w:left="274"/>
        <w:jc w:val="right"/>
        <w:rPr>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B39632D" w14:textId="543974D9" w:rsidR="009A4C7C" w:rsidRPr="00492632" w:rsidRDefault="009A4C7C" w:rsidP="009A4C7C">
      <w:pPr>
        <w:pStyle w:val="PURProductName"/>
        <w:rPr>
          <w:lang w:val="es-ES"/>
        </w:rPr>
      </w:pPr>
      <w:bookmarkStart w:id="708" w:name="_Toc371268290"/>
      <w:bookmarkStart w:id="709" w:name="_Toc371268356"/>
      <w:bookmarkStart w:id="710" w:name="_Toc379278493"/>
      <w:bookmarkStart w:id="711" w:name="_Toc379278555"/>
      <w:bookmarkStart w:id="712" w:name="_Toc428366832"/>
      <w:bookmarkStart w:id="713" w:name="_Toc428366924"/>
      <w:r w:rsidRPr="00492632">
        <w:rPr>
          <w:lang w:val="es-ES"/>
        </w:rPr>
        <w:lastRenderedPageBreak/>
        <w:t xml:space="preserve">Project Server </w:t>
      </w:r>
      <w:bookmarkEnd w:id="696"/>
      <w:bookmarkEnd w:id="697"/>
      <w:bookmarkEnd w:id="698"/>
      <w:bookmarkEnd w:id="699"/>
      <w:r w:rsidRPr="00492632">
        <w:rPr>
          <w:lang w:val="es-ES"/>
        </w:rPr>
        <w:t>2013</w:t>
      </w:r>
      <w:bookmarkEnd w:id="700"/>
      <w:bookmarkEnd w:id="701"/>
      <w:bookmarkEnd w:id="702"/>
      <w:bookmarkEnd w:id="703"/>
      <w:bookmarkEnd w:id="704"/>
      <w:bookmarkEnd w:id="705"/>
      <w:bookmarkEnd w:id="706"/>
      <w:bookmarkEnd w:id="707"/>
      <w:bookmarkEnd w:id="708"/>
      <w:bookmarkEnd w:id="709"/>
      <w:bookmarkEnd w:id="710"/>
      <w:bookmarkEnd w:id="711"/>
      <w:bookmarkEnd w:id="712"/>
      <w:bookmarkEnd w:id="713"/>
      <w:r>
        <w:fldChar w:fldCharType="begin"/>
      </w:r>
      <w:r w:rsidRPr="00492632">
        <w:rPr>
          <w:lang w:val="es-ES"/>
        </w:rPr>
        <w:instrText>XE "Project Server 2013"</w:instrText>
      </w:r>
      <w:r>
        <w:fldChar w:fldCharType="end"/>
      </w:r>
    </w:p>
    <w:p w14:paraId="239E9A0E"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14:paraId="0AECF4F1" w14:textId="77777777" w:rsidTr="003D33E5">
        <w:tc>
          <w:tcPr>
            <w:tcW w:w="2477" w:type="pct"/>
            <w:tcBorders>
              <w:top w:val="single" w:sz="4" w:space="0" w:color="auto"/>
              <w:bottom w:val="nil"/>
            </w:tcBorders>
          </w:tcPr>
          <w:p w14:paraId="1688C35C" w14:textId="77777777" w:rsidR="00D14C97" w:rsidRPr="00492632" w:rsidRDefault="00D14C97" w:rsidP="00893CE7">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tcBorders>
              <w:top w:val="single" w:sz="4" w:space="0" w:color="auto"/>
              <w:bottom w:val="nil"/>
            </w:tcBorders>
          </w:tcPr>
          <w:p w14:paraId="17BB63B6" w14:textId="77777777" w:rsidR="00D14C97" w:rsidRDefault="004F154D" w:rsidP="00A141F4">
            <w:pPr>
              <w:pStyle w:val="PURLMSH"/>
            </w:pPr>
            <w:proofErr w:type="spellStart"/>
            <w:r>
              <w:t>Ver</w:t>
            </w:r>
            <w:proofErr w:type="spellEnd"/>
            <w:r>
              <w:t xml:space="preserve"> </w:t>
            </w:r>
            <w:proofErr w:type="spellStart"/>
            <w:r>
              <w:t>Notificación</w:t>
            </w:r>
            <w:proofErr w:type="spellEnd"/>
            <w:r>
              <w:t xml:space="preserve"> </w:t>
            </w:r>
            <w:proofErr w:type="spellStart"/>
            <w:r>
              <w:t>Aplicable</w:t>
            </w:r>
            <w:proofErr w:type="spellEnd"/>
            <w:r>
              <w:t xml:space="preserve">: </w:t>
            </w:r>
            <w:r>
              <w:rPr>
                <w:b/>
              </w:rPr>
              <w:t xml:space="preserve">No </w:t>
            </w:r>
          </w:p>
        </w:tc>
      </w:tr>
      <w:tr w:rsidR="009A4C7C" w:rsidRPr="00932D51" w14:paraId="5556DA54" w14:textId="77777777" w:rsidTr="003D33E5">
        <w:tc>
          <w:tcPr>
            <w:tcW w:w="2477" w:type="pct"/>
            <w:tcBorders>
              <w:top w:val="nil"/>
            </w:tcBorders>
          </w:tcPr>
          <w:p w14:paraId="3F7D8164" w14:textId="3167AEC8" w:rsidR="009A4C7C" w:rsidRPr="006250BD" w:rsidRDefault="009A4C7C" w:rsidP="009A4C7C">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4CD9A9E0" w14:textId="7B436FE3"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932D51"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proofErr w:type="spellStart"/>
            <w:r>
              <w:rPr>
                <w:b/>
              </w:rPr>
              <w:t>Usted</w:t>
            </w:r>
            <w:proofErr w:type="spellEnd"/>
            <w:r>
              <w:rPr>
                <w:b/>
              </w:rPr>
              <w:t xml:space="preserve"> </w:t>
            </w:r>
            <w:proofErr w:type="spellStart"/>
            <w:r>
              <w:rPr>
                <w:b/>
              </w:rPr>
              <w:t>necesita</w:t>
            </w:r>
            <w:proofErr w:type="spellEnd"/>
          </w:p>
          <w:p w14:paraId="032C0D41" w14:textId="000267DE" w:rsidR="009A4C7C" w:rsidRPr="003528B0" w:rsidRDefault="009A4C7C" w:rsidP="00F44E81">
            <w:pPr>
              <w:pStyle w:val="PURBullet-Indented"/>
              <w:rPr>
                <w:b/>
                <w:bCs/>
              </w:rPr>
            </w:pPr>
            <w:r>
              <w:t>SAL de Project Server 2013</w:t>
            </w:r>
          </w:p>
        </w:tc>
      </w:tr>
    </w:tbl>
    <w:bookmarkStart w:id="714" w:name="_Toc296854878"/>
    <w:bookmarkStart w:id="715" w:name="_Toc299519137"/>
    <w:bookmarkStart w:id="716" w:name="_Toc299531569"/>
    <w:bookmarkStart w:id="717" w:name="_Toc299531893"/>
    <w:bookmarkStart w:id="718" w:name="_Toc299957176"/>
    <w:p w14:paraId="3C36EAF5" w14:textId="5D8984D1" w:rsidR="000C3222" w:rsidRPr="00492632" w:rsidRDefault="000C3222" w:rsidP="00804A06">
      <w:pPr>
        <w:pStyle w:val="PURBody-Indented"/>
        <w:keepLines/>
        <w:ind w:left="274"/>
        <w:jc w:val="right"/>
        <w:rPr>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5A6092C" w14:textId="3F32F9D1" w:rsidR="00531FC6" w:rsidRPr="00492632" w:rsidRDefault="00531FC6" w:rsidP="001D1160">
      <w:pPr>
        <w:pStyle w:val="PURProductName"/>
        <w:rPr>
          <w:lang w:val="es-ES"/>
        </w:rPr>
      </w:pPr>
      <w:bookmarkStart w:id="719" w:name="_Toc346536878"/>
      <w:bookmarkStart w:id="720" w:name="_Toc346895329"/>
      <w:bookmarkStart w:id="721" w:name="_Toc339280341"/>
      <w:bookmarkStart w:id="722" w:name="_Toc339280484"/>
      <w:bookmarkStart w:id="723" w:name="_Toc363552815"/>
      <w:bookmarkStart w:id="724" w:name="_Toc363552878"/>
      <w:bookmarkStart w:id="725" w:name="_Toc378682177"/>
      <w:bookmarkStart w:id="726" w:name="_Toc378682279"/>
      <w:bookmarkStart w:id="727" w:name="_Toc371268291"/>
      <w:bookmarkStart w:id="728" w:name="_Toc371268357"/>
      <w:bookmarkStart w:id="729" w:name="_Toc379278494"/>
      <w:bookmarkStart w:id="730" w:name="_Toc379278556"/>
      <w:bookmarkStart w:id="731" w:name="_Toc428366833"/>
      <w:bookmarkStart w:id="732" w:name="_Toc428366925"/>
      <w:r w:rsidRPr="00492632">
        <w:rPr>
          <w:lang w:val="es-ES"/>
        </w:rPr>
        <w:t xml:space="preserve">SharePoint Server </w:t>
      </w:r>
      <w:bookmarkEnd w:id="714"/>
      <w:bookmarkEnd w:id="715"/>
      <w:bookmarkEnd w:id="716"/>
      <w:bookmarkEnd w:id="717"/>
      <w:bookmarkEnd w:id="718"/>
      <w:r w:rsidRPr="00492632">
        <w:rPr>
          <w:lang w:val="es-ES"/>
        </w:rPr>
        <w:t>2013</w:t>
      </w:r>
      <w:bookmarkEnd w:id="719"/>
      <w:bookmarkEnd w:id="720"/>
      <w:bookmarkEnd w:id="721"/>
      <w:bookmarkEnd w:id="722"/>
      <w:bookmarkEnd w:id="723"/>
      <w:bookmarkEnd w:id="724"/>
      <w:bookmarkEnd w:id="725"/>
      <w:bookmarkEnd w:id="726"/>
      <w:bookmarkEnd w:id="727"/>
      <w:bookmarkEnd w:id="728"/>
      <w:bookmarkEnd w:id="729"/>
      <w:bookmarkEnd w:id="730"/>
      <w:bookmarkEnd w:id="731"/>
      <w:bookmarkEnd w:id="732"/>
      <w:r>
        <w:fldChar w:fldCharType="begin"/>
      </w:r>
      <w:r w:rsidRPr="00492632">
        <w:rPr>
          <w:lang w:val="es-ES"/>
        </w:rPr>
        <w:instrText>XE "SharePoint Server 2013"</w:instrText>
      </w:r>
      <w:r>
        <w:fldChar w:fldCharType="end"/>
      </w:r>
    </w:p>
    <w:p w14:paraId="0DBABCD2" w14:textId="77777777" w:rsidR="00531FC6" w:rsidRPr="00492632" w:rsidRDefault="00531FC6" w:rsidP="00531FC6">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932D51"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492632" w:rsidRDefault="00531FC6" w:rsidP="007331A1">
            <w:pPr>
              <w:pStyle w:val="PURLicenseTerm"/>
              <w:rPr>
                <w:rFonts w:ascii="Arial Narrow" w:hAnsi="Arial Narrow"/>
                <w:color w:val="00467F"/>
                <w:sz w:val="18"/>
                <w:u w:val="single"/>
                <w:lang w:val="es-ES"/>
              </w:rPr>
            </w:pPr>
            <w:r w:rsidRPr="00492632">
              <w:rPr>
                <w:rFonts w:ascii="Arial Narrow" w:hAnsi="Arial Narrow"/>
                <w:color w:val="404040" w:themeColor="text1" w:themeTint="BF"/>
                <w:sz w:val="18"/>
                <w:lang w:val="es-ES"/>
              </w:rPr>
              <w:t xml:space="preserve">Sección aplicable de Términos Generales de SAL: </w:t>
            </w:r>
            <w:hyperlink w:anchor="SALTerms_Server" w:history="1">
              <w:r w:rsidRPr="00492632">
                <w:rPr>
                  <w:rFonts w:ascii="Arial Narrow" w:hAnsi="Arial Narrow"/>
                  <w:color w:val="00467F"/>
                  <w:sz w:val="18"/>
                  <w:u w:val="single"/>
                  <w:lang w:val="es-ES"/>
                </w:rPr>
                <w:t>Software de Servidor</w:t>
              </w:r>
            </w:hyperlink>
          </w:p>
        </w:tc>
        <w:tc>
          <w:tcPr>
            <w:tcW w:w="2520" w:type="pct"/>
            <w:gridSpan w:val="2"/>
            <w:tcBorders>
              <w:top w:val="single" w:sz="4" w:space="0" w:color="auto"/>
              <w:bottom w:val="nil"/>
            </w:tcBorders>
          </w:tcPr>
          <w:p w14:paraId="72D5F6CB" w14:textId="77777777" w:rsidR="00531FC6" w:rsidRPr="00492632" w:rsidRDefault="00531FC6" w:rsidP="00531FC6">
            <w:pPr>
              <w:spacing w:after="0"/>
              <w:rPr>
                <w:rFonts w:ascii="Arial Narrow" w:hAnsi="Arial Narrow"/>
                <w:color w:val="404040" w:themeColor="text1" w:themeTint="BF"/>
                <w:sz w:val="18"/>
                <w:lang w:val="es-ES"/>
              </w:rPr>
            </w:pPr>
            <w:r w:rsidRPr="00492632">
              <w:rPr>
                <w:rFonts w:ascii="Arial Narrow" w:hAnsi="Arial Narrow"/>
                <w:color w:val="404040" w:themeColor="text1" w:themeTint="BF"/>
                <w:sz w:val="18"/>
                <w:lang w:val="es-ES"/>
              </w:rPr>
              <w:t xml:space="preserve">Notificaciones de servicios basados en Internet: </w:t>
            </w:r>
            <w:r w:rsidRPr="00492632">
              <w:rPr>
                <w:rFonts w:ascii="Arial Narrow" w:hAnsi="Arial Narrow"/>
                <w:b/>
                <w:color w:val="404040" w:themeColor="text1" w:themeTint="BF"/>
                <w:sz w:val="18"/>
                <w:lang w:val="es-ES"/>
              </w:rPr>
              <w:t>No</w:t>
            </w:r>
          </w:p>
        </w:tc>
      </w:tr>
      <w:tr w:rsidR="00531FC6" w:rsidRPr="00932D51" w14:paraId="4DB55F35" w14:textId="77777777" w:rsidTr="007331A1">
        <w:trPr>
          <w:gridAfter w:val="1"/>
          <w:wAfter w:w="6" w:type="pct"/>
          <w:trHeight w:val="144"/>
        </w:trPr>
        <w:tc>
          <w:tcPr>
            <w:tcW w:w="2474" w:type="pct"/>
            <w:gridSpan w:val="2"/>
            <w:tcBorders>
              <w:top w:val="nil"/>
            </w:tcBorders>
          </w:tcPr>
          <w:p w14:paraId="1375C37B" w14:textId="4322641A" w:rsidR="00531FC6" w:rsidRPr="006250BD" w:rsidRDefault="00531FC6" w:rsidP="00531FC6">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Software Adicional/Cliente: </w:t>
            </w:r>
            <w:r w:rsidRPr="006250BD">
              <w:rPr>
                <w:rFonts w:ascii="Arial Narrow" w:hAnsi="Arial Narrow"/>
                <w:b/>
                <w:color w:val="404040" w:themeColor="text1" w:themeTint="BF"/>
                <w:sz w:val="18"/>
                <w:lang w:val="es-ES"/>
              </w:rPr>
              <w:t>Si</w:t>
            </w:r>
            <w:r w:rsidRPr="006250BD">
              <w:rPr>
                <w:rFonts w:ascii="Arial Narrow" w:hAnsi="Arial Narrow"/>
                <w:color w:val="404040" w:themeColor="text1" w:themeTint="BF"/>
                <w:sz w:val="18"/>
                <w:lang w:val="es-ES"/>
              </w:rPr>
              <w:t xml:space="preserve"> </w:t>
            </w:r>
            <w:r w:rsidRPr="006250BD">
              <w:rPr>
                <w:rFonts w:ascii="Arial Narrow" w:hAnsi="Arial Narrow"/>
                <w:i/>
                <w:color w:val="404040" w:themeColor="text1" w:themeTint="BF"/>
                <w:sz w:val="18"/>
                <w:lang w:val="es-ES"/>
              </w:rPr>
              <w:t xml:space="preserve">(ver </w:t>
            </w:r>
            <w:hyperlink w:anchor="Appendix1" w:history="1">
              <w:r w:rsidRPr="006250BD">
                <w:rPr>
                  <w:rFonts w:ascii="Arial Narrow" w:hAnsi="Arial Narrow"/>
                  <w:i/>
                  <w:color w:val="00467F"/>
                  <w:sz w:val="18"/>
                  <w:u w:val="single"/>
                  <w:lang w:val="es-ES"/>
                </w:rPr>
                <w:t>Anexo 1</w:t>
              </w:r>
            </w:hyperlink>
            <w:r w:rsidRPr="006250BD">
              <w:rPr>
                <w:rFonts w:ascii="Arial Narrow" w:hAnsi="Arial Narrow"/>
                <w:i/>
                <w:color w:val="404040" w:themeColor="text1" w:themeTint="BF"/>
                <w:sz w:val="18"/>
                <w:lang w:val="es-ES"/>
              </w:rPr>
              <w:t>)</w:t>
            </w:r>
          </w:p>
        </w:tc>
        <w:tc>
          <w:tcPr>
            <w:tcW w:w="2520" w:type="pct"/>
            <w:gridSpan w:val="2"/>
            <w:tcBorders>
              <w:top w:val="nil"/>
            </w:tcBorders>
          </w:tcPr>
          <w:p w14:paraId="27D912DD" w14:textId="38E02828" w:rsidR="00531FC6" w:rsidRPr="006250BD" w:rsidRDefault="003B0799" w:rsidP="00531FC6">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Elegible para Servicios de software en Servidores de Proveedores de Data Center: </w:t>
            </w:r>
            <w:r w:rsidRPr="006250BD">
              <w:rPr>
                <w:rFonts w:ascii="Arial Narrow" w:hAnsi="Arial Narrow"/>
                <w:b/>
                <w:color w:val="404040" w:themeColor="text1" w:themeTint="BF"/>
                <w:sz w:val="18"/>
                <w:lang w:val="es-ES"/>
              </w:rPr>
              <w:t>Sí</w:t>
            </w:r>
          </w:p>
        </w:tc>
      </w:tr>
      <w:tr w:rsidR="00531FC6" w:rsidRPr="00932D51"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492632" w:rsidRDefault="00531FC6" w:rsidP="00531FC6">
            <w:pPr>
              <w:keepNext/>
              <w:keepLines/>
              <w:spacing w:after="0"/>
              <w:rPr>
                <w:b/>
                <w:color w:val="404040" w:themeColor="text1" w:themeTint="BF"/>
                <w:sz w:val="18"/>
                <w:lang w:val="es-ES"/>
              </w:rPr>
            </w:pPr>
            <w:r w:rsidRPr="00492632">
              <w:rPr>
                <w:b/>
                <w:color w:val="404040" w:themeColor="text1" w:themeTint="BF"/>
                <w:sz w:val="18"/>
                <w:lang w:val="es-ES"/>
              </w:rPr>
              <w:t>LICENCIAS DE ACCESO DE SUSCRIPTOR (SAL)</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proofErr w:type="spellStart"/>
            <w:r>
              <w:rPr>
                <w:b/>
                <w:color w:val="404040" w:themeColor="text1" w:themeTint="BF"/>
                <w:sz w:val="18"/>
              </w:rPr>
              <w:t>Usted</w:t>
            </w:r>
            <w:proofErr w:type="spellEnd"/>
            <w:r>
              <w:rPr>
                <w:b/>
                <w:color w:val="404040" w:themeColor="text1" w:themeTint="BF"/>
                <w:sz w:val="18"/>
              </w:rPr>
              <w:t xml:space="preserve"> </w:t>
            </w:r>
            <w:proofErr w:type="spellStart"/>
            <w:r>
              <w:rPr>
                <w:b/>
                <w:color w:val="404040" w:themeColor="text1" w:themeTint="BF"/>
                <w:sz w:val="18"/>
              </w:rPr>
              <w:t>necesita</w:t>
            </w:r>
            <w:proofErr w:type="spellEnd"/>
          </w:p>
          <w:p w14:paraId="618F223A" w14:textId="6F9967C0" w:rsidR="00531FC6" w:rsidRPr="00531FC6" w:rsidRDefault="00531FC6" w:rsidP="00400D01">
            <w:pPr>
              <w:pStyle w:val="PURBullet-Indented"/>
              <w:rPr>
                <w:szCs w:val="18"/>
              </w:rPr>
            </w:pPr>
            <w:r>
              <w:t xml:space="preserve">SAL de SharePoint Server 2013 Standard, </w:t>
            </w:r>
            <w:r>
              <w:rPr>
                <w:b/>
              </w:rPr>
              <w:t xml:space="preserve">o </w:t>
            </w:r>
            <w:proofErr w:type="spellStart"/>
            <w:r>
              <w:rPr>
                <w:b/>
              </w:rPr>
              <w:t>bien</w:t>
            </w:r>
            <w:proofErr w:type="spellEnd"/>
          </w:p>
          <w:p w14:paraId="4B20F565" w14:textId="77777777" w:rsidR="00531FC6" w:rsidRPr="00531FC6" w:rsidRDefault="00531FC6" w:rsidP="00400D01">
            <w:pPr>
              <w:pStyle w:val="PURBullet-Indented"/>
            </w:pPr>
            <w:proofErr w:type="spellStart"/>
            <w:r>
              <w:t>Licencia</w:t>
            </w:r>
            <w:proofErr w:type="spellEnd"/>
            <w:r>
              <w:t xml:space="preserve"> SAL de Productivity Suite</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Pr>
                <w:b/>
                <w:i/>
                <w:color w:val="404040" w:themeColor="text1" w:themeTint="BF"/>
                <w:sz w:val="18"/>
              </w:rPr>
              <w:t xml:space="preserve">Para la </w:t>
            </w:r>
            <w:proofErr w:type="spellStart"/>
            <w:r>
              <w:rPr>
                <w:b/>
                <w:i/>
                <w:color w:val="404040" w:themeColor="text1" w:themeTint="BF"/>
                <w:sz w:val="18"/>
              </w:rPr>
              <w:t>siguiente</w:t>
            </w:r>
            <w:proofErr w:type="spellEnd"/>
            <w:r>
              <w:rPr>
                <w:b/>
                <w:i/>
                <w:color w:val="404040" w:themeColor="text1" w:themeTint="BF"/>
                <w:sz w:val="18"/>
              </w:rPr>
              <w:t xml:space="preserve"> </w:t>
            </w:r>
            <w:proofErr w:type="spellStart"/>
            <w:r>
              <w:rPr>
                <w:b/>
                <w:i/>
                <w:color w:val="404040" w:themeColor="text1" w:themeTint="BF"/>
                <w:sz w:val="18"/>
              </w:rPr>
              <w:t>funcionalidad</w:t>
            </w:r>
            <w:proofErr w:type="spellEnd"/>
            <w:r>
              <w:rPr>
                <w:b/>
                <w:i/>
                <w:color w:val="404040" w:themeColor="text1" w:themeTint="BF"/>
                <w:sz w:val="18"/>
              </w:rPr>
              <w:t>:</w:t>
            </w:r>
          </w:p>
          <w:p w14:paraId="6E47A8C2" w14:textId="77777777" w:rsidR="00531FC6" w:rsidRPr="006250BD" w:rsidRDefault="00531FC6" w:rsidP="00400D01">
            <w:pPr>
              <w:pStyle w:val="PURBullet-Indented"/>
              <w:rPr>
                <w:lang w:val="es-ES"/>
              </w:rPr>
            </w:pPr>
            <w:r w:rsidRPr="006250BD">
              <w:rPr>
                <w:lang w:val="es-ES"/>
              </w:rPr>
              <w:t>Elementos Web de línea de negocio de servicios de conectividad empresarial</w:t>
            </w:r>
          </w:p>
          <w:p w14:paraId="4E220519" w14:textId="6B2E2E41" w:rsidR="00531FC6" w:rsidRPr="00492632" w:rsidRDefault="00531FC6" w:rsidP="00400D01">
            <w:pPr>
              <w:pStyle w:val="PURBullet-Indented"/>
              <w:rPr>
                <w:lang w:val="es-ES"/>
              </w:rPr>
            </w:pPr>
            <w:r w:rsidRPr="00492632">
              <w:rPr>
                <w:lang w:val="es-ES"/>
              </w:rPr>
              <w:t>Integración de clientes de servicios de conectividad empresarial de Office 2013</w:t>
            </w:r>
          </w:p>
          <w:p w14:paraId="0A2A7C35" w14:textId="77777777" w:rsidR="00531FC6" w:rsidRPr="00531FC6" w:rsidRDefault="00531FC6" w:rsidP="00400D01">
            <w:pPr>
              <w:pStyle w:val="PURBullet-Indented"/>
            </w:pPr>
            <w:r>
              <w:t>Servicios de Access</w:t>
            </w:r>
          </w:p>
          <w:p w14:paraId="1AEBB4DA" w14:textId="77777777" w:rsidR="00531FC6" w:rsidRDefault="00531FC6" w:rsidP="00400D01">
            <w:pPr>
              <w:pStyle w:val="PURBullet-Indented"/>
            </w:pPr>
            <w:r>
              <w:t>InfoPath Forms Services</w:t>
            </w:r>
          </w:p>
          <w:p w14:paraId="43B12D26" w14:textId="39383B59" w:rsidR="00F44E81" w:rsidRDefault="00F44E81" w:rsidP="00400D01">
            <w:pPr>
              <w:pStyle w:val="PURBullet-Indented"/>
            </w:pPr>
            <w:r>
              <w:t xml:space="preserve">Motor de </w:t>
            </w:r>
            <w:proofErr w:type="spellStart"/>
            <w:r>
              <w:t>búsqueda</w:t>
            </w:r>
            <w:proofErr w:type="spellEnd"/>
            <w:r>
              <w:t xml:space="preserve"> Enterprise Search</w:t>
            </w:r>
          </w:p>
          <w:p w14:paraId="3D4989E4" w14:textId="098B08D4" w:rsidR="00F44E81" w:rsidRPr="00531FC6" w:rsidRDefault="00F44E81" w:rsidP="00400D01">
            <w:pPr>
              <w:pStyle w:val="PURBullet-Indented"/>
            </w:pPr>
            <w:r>
              <w:t xml:space="preserve">E-discovery y </w:t>
            </w:r>
            <w:proofErr w:type="spellStart"/>
            <w:r>
              <w:t>complementos</w:t>
            </w:r>
            <w:proofErr w:type="spellEnd"/>
          </w:p>
          <w:p w14:paraId="5F85E07E" w14:textId="1E70345F" w:rsidR="00531FC6" w:rsidRPr="00531FC6" w:rsidRDefault="00531FC6" w:rsidP="00400D01">
            <w:pPr>
              <w:pStyle w:val="PURBullet-Indented"/>
            </w:pPr>
            <w:r>
              <w:t xml:space="preserve">Servicios de Excel, PowerPivot, </w:t>
            </w:r>
            <w:proofErr w:type="spellStart"/>
            <w:r>
              <w:t>PowerView</w:t>
            </w:r>
            <w:proofErr w:type="spellEnd"/>
          </w:p>
          <w:p w14:paraId="2E021EB0" w14:textId="77777777" w:rsidR="00531FC6" w:rsidRPr="00531FC6" w:rsidRDefault="00531FC6" w:rsidP="00400D01">
            <w:pPr>
              <w:pStyle w:val="PURBullet-Indented"/>
            </w:pPr>
            <w:r>
              <w:t>Servicios de Visio</w:t>
            </w:r>
          </w:p>
          <w:p w14:paraId="22600268" w14:textId="77777777" w:rsidR="00531FC6" w:rsidRPr="00531FC6" w:rsidRDefault="00531FC6" w:rsidP="00400D01">
            <w:pPr>
              <w:pStyle w:val="PURBullet-Indented"/>
            </w:pPr>
            <w:r>
              <w:t>PerformancePoint Services</w:t>
            </w:r>
          </w:p>
          <w:p w14:paraId="584919A9" w14:textId="77777777" w:rsidR="00531FC6" w:rsidRPr="00531FC6" w:rsidRDefault="00531FC6" w:rsidP="00400D01">
            <w:pPr>
              <w:pStyle w:val="PURBullet-Indented"/>
            </w:pPr>
            <w:proofErr w:type="spellStart"/>
            <w:r>
              <w:t>Informes</w:t>
            </w:r>
            <w:proofErr w:type="spellEnd"/>
            <w:r>
              <w:t xml:space="preserve"> de Analytics </w:t>
            </w:r>
            <w:proofErr w:type="spellStart"/>
            <w:r>
              <w:t>personalizados</w:t>
            </w:r>
            <w:proofErr w:type="spellEnd"/>
          </w:p>
          <w:p w14:paraId="076A45FC" w14:textId="77777777" w:rsidR="00531FC6" w:rsidRPr="00531FC6" w:rsidRDefault="00531FC6" w:rsidP="00400D01">
            <w:pPr>
              <w:pStyle w:val="PURBullet-Indented"/>
            </w:pPr>
            <w:proofErr w:type="spellStart"/>
            <w:r>
              <w:t>Gráficos</w:t>
            </w:r>
            <w:proofErr w:type="spellEnd"/>
            <w:r>
              <w:t xml:space="preserve"> </w:t>
            </w:r>
            <w:proofErr w:type="spellStart"/>
            <w:r>
              <w:t>avanzados</w:t>
            </w:r>
            <w:proofErr w:type="spellEnd"/>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proofErr w:type="spellStart"/>
            <w:r>
              <w:rPr>
                <w:b/>
                <w:color w:val="404040" w:themeColor="text1" w:themeTint="BF"/>
                <w:sz w:val="18"/>
              </w:rPr>
              <w:t>Usted</w:t>
            </w:r>
            <w:proofErr w:type="spellEnd"/>
            <w:r>
              <w:rPr>
                <w:b/>
                <w:color w:val="404040" w:themeColor="text1" w:themeTint="BF"/>
                <w:sz w:val="18"/>
              </w:rPr>
              <w:t xml:space="preserve"> </w:t>
            </w:r>
            <w:proofErr w:type="spellStart"/>
            <w:r>
              <w:rPr>
                <w:b/>
                <w:color w:val="404040" w:themeColor="text1" w:themeTint="BF"/>
                <w:sz w:val="18"/>
              </w:rPr>
              <w:t>necesita</w:t>
            </w:r>
            <w:proofErr w:type="spellEnd"/>
          </w:p>
          <w:p w14:paraId="3BAD8884" w14:textId="5F651C55" w:rsidR="00531FC6" w:rsidRPr="00070E35" w:rsidRDefault="00531FC6" w:rsidP="00F44E81">
            <w:pPr>
              <w:pStyle w:val="PURBullet-Indented"/>
            </w:pPr>
            <w:proofErr w:type="spellStart"/>
            <w:r>
              <w:t>Licencia</w:t>
            </w:r>
            <w:proofErr w:type="spellEnd"/>
            <w:r>
              <w:t xml:space="preserve"> SAL de SharePoint Server 2013 Standard, </w:t>
            </w:r>
            <w:r>
              <w:rPr>
                <w:b/>
              </w:rPr>
              <w:t>Y</w:t>
            </w:r>
            <w:r>
              <w:t xml:space="preserve"> </w:t>
            </w:r>
            <w:proofErr w:type="spellStart"/>
            <w:r>
              <w:t>licencia</w:t>
            </w:r>
            <w:proofErr w:type="spellEnd"/>
            <w:r>
              <w:t xml:space="preserve"> SAL de SharePoint Server 2013 Enterprise</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531FC6" w:rsidRDefault="00070E35" w:rsidP="00B123AD">
            <w:pPr>
              <w:spacing w:after="0"/>
              <w:rPr>
                <w:b/>
                <w:i/>
                <w:color w:val="404040" w:themeColor="text1" w:themeTint="BF"/>
                <w:sz w:val="18"/>
              </w:rPr>
            </w:pPr>
            <w:proofErr w:type="spellStart"/>
            <w:r>
              <w:rPr>
                <w:b/>
                <w:i/>
                <w:color w:val="404040" w:themeColor="text1" w:themeTint="BF"/>
                <w:sz w:val="18"/>
              </w:rPr>
              <w:t>Licencias</w:t>
            </w:r>
            <w:proofErr w:type="spellEnd"/>
            <w:r>
              <w:rPr>
                <w:b/>
                <w:i/>
                <w:color w:val="404040" w:themeColor="text1" w:themeTint="BF"/>
                <w:sz w:val="18"/>
              </w:rPr>
              <w:t xml:space="preserve"> SAL para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 xml:space="preserve">CALs </w:t>
            </w:r>
            <w:proofErr w:type="spellStart"/>
            <w:r>
              <w:rPr>
                <w:b/>
                <w:i/>
                <w:color w:val="404040" w:themeColor="text1" w:themeTint="BF"/>
                <w:sz w:val="18"/>
              </w:rPr>
              <w:t>cualificadas</w:t>
            </w:r>
            <w:proofErr w:type="spellEnd"/>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F44E81">
            <w:pPr>
              <w:pStyle w:val="PURBullet-Indented"/>
            </w:pPr>
            <w:r>
              <w:t>SAL de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t xml:space="preserve">CAL de SharePoint Server 2013 Standard, </w:t>
            </w:r>
            <w:r>
              <w:rPr>
                <w:b/>
              </w:rPr>
              <w:t xml:space="preserve">o </w:t>
            </w:r>
            <w:proofErr w:type="spellStart"/>
            <w:r>
              <w:rPr>
                <w:b/>
              </w:rPr>
              <w:t>bien</w:t>
            </w:r>
            <w:proofErr w:type="spellEnd"/>
          </w:p>
          <w:p w14:paraId="46DBFB7C" w14:textId="77777777" w:rsidR="00531FC6" w:rsidRPr="00531FC6" w:rsidRDefault="00531FC6" w:rsidP="00400D01">
            <w:pPr>
              <w:pStyle w:val="PURBullet-Indented"/>
            </w:pPr>
            <w:r>
              <w:t xml:space="preserve">Core CAL Suite, </w:t>
            </w:r>
            <w:r>
              <w:rPr>
                <w:b/>
              </w:rPr>
              <w:t>o</w:t>
            </w:r>
          </w:p>
          <w:p w14:paraId="004B9F8A" w14:textId="77777777" w:rsidR="00531FC6" w:rsidRPr="00531FC6" w:rsidRDefault="00531FC6" w:rsidP="00400D01">
            <w:pPr>
              <w:pStyle w:val="PURBullet-Indented"/>
            </w:pPr>
            <w:r>
              <w:t>Enterprise CAL Suite</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lastRenderedPageBreak/>
              <w:t>Licencia SAL de SharePoint Server 2013 Enterprise</w:t>
            </w:r>
          </w:p>
          <w:p w14:paraId="5473D32E" w14:textId="291C2F41" w:rsidR="00531FC6" w:rsidRPr="00492632" w:rsidRDefault="00531FC6" w:rsidP="00F44E81">
            <w:pPr>
              <w:spacing w:line="240" w:lineRule="exact"/>
              <w:ind w:left="216"/>
              <w:contextualSpacing/>
              <w:rPr>
                <w:color w:val="404040" w:themeColor="text1" w:themeTint="BF"/>
                <w:sz w:val="18"/>
                <w:lang w:val="es-ES"/>
              </w:rPr>
            </w:pPr>
            <w:r w:rsidRPr="00492632">
              <w:rPr>
                <w:color w:val="404040" w:themeColor="text1" w:themeTint="BF"/>
                <w:sz w:val="18"/>
                <w:lang w:val="es-ES"/>
              </w:rPr>
              <w:t>(tenga en cuenta que una licencia SAL de SharePoint Server 2013 Enterprise requiere que el Usuario Final tenga una licencia SAL de SharePoint Server 2013 Standard)</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531FC6" w:rsidRDefault="006B6ACF" w:rsidP="00400D01">
            <w:pPr>
              <w:pStyle w:val="PURBullet-Indented"/>
            </w:pPr>
            <w:r>
              <w:t xml:space="preserve">CAL de SharePoint Server 2013 Standard </w:t>
            </w:r>
            <w:r>
              <w:rPr>
                <w:b/>
              </w:rPr>
              <w:t>y</w:t>
            </w:r>
            <w:r>
              <w:t xml:space="preserve"> Enterprise </w:t>
            </w:r>
            <w:r>
              <w:rPr>
                <w:rFonts w:cs="Tahoma"/>
                <w:szCs w:val="18"/>
              </w:rPr>
              <w:t>CAL</w:t>
            </w:r>
            <w:r>
              <w:t xml:space="preserve"> de SharePoint Server 2013, </w:t>
            </w:r>
            <w:r>
              <w:rPr>
                <w:b/>
              </w:rPr>
              <w:t>o</w:t>
            </w:r>
          </w:p>
          <w:p w14:paraId="1EC39DB0" w14:textId="1DD0321B" w:rsidR="00531FC6" w:rsidRPr="00492632" w:rsidRDefault="00531FC6" w:rsidP="00400D01">
            <w:pPr>
              <w:pStyle w:val="PURBullet-Indented"/>
              <w:rPr>
                <w:lang w:val="fr-FR"/>
              </w:rPr>
            </w:pPr>
            <w:r w:rsidRPr="00492632">
              <w:rPr>
                <w:lang w:val="fr-FR"/>
              </w:rPr>
              <w:t xml:space="preserve">Core CAL Suite </w:t>
            </w:r>
            <w:r w:rsidRPr="00492632">
              <w:rPr>
                <w:b/>
                <w:lang w:val="fr-FR"/>
              </w:rPr>
              <w:t>y</w:t>
            </w:r>
            <w:r w:rsidRPr="00492632">
              <w:rPr>
                <w:lang w:val="fr-FR"/>
              </w:rPr>
              <w:t xml:space="preserve"> Enterprise CAL de SharePoint Server 2013, </w:t>
            </w:r>
            <w:r w:rsidRPr="00492632">
              <w:rPr>
                <w:b/>
                <w:lang w:val="fr-FR"/>
              </w:rPr>
              <w:t>o</w:t>
            </w:r>
          </w:p>
          <w:p w14:paraId="51853C7B" w14:textId="77777777" w:rsidR="00531FC6" w:rsidRPr="00531FC6" w:rsidRDefault="00531FC6" w:rsidP="00400D01">
            <w:pPr>
              <w:pStyle w:val="PURBullet-Indented"/>
            </w:pPr>
            <w:r>
              <w:t>Enterprise CAL Suite</w:t>
            </w:r>
          </w:p>
        </w:tc>
      </w:tr>
    </w:tbl>
    <w:bookmarkStart w:id="733" w:name="_Toc299519138"/>
    <w:bookmarkStart w:id="734" w:name="_Toc299531570"/>
    <w:bookmarkStart w:id="735" w:name="_Toc299531894"/>
    <w:bookmarkStart w:id="736" w:name="_Toc299957177"/>
    <w:p w14:paraId="51DED5A4" w14:textId="7D913907" w:rsidR="00801AE1" w:rsidRPr="00492632" w:rsidRDefault="00830DCA" w:rsidP="00804A06">
      <w:pPr>
        <w:pStyle w:val="PURBreadcrumb"/>
        <w:keepNext w:val="0"/>
        <w:spacing w:before="0"/>
        <w:rPr>
          <w:rFonts w:ascii="Arial Narrow" w:hAnsi="Arial Narrow"/>
          <w:color w:val="00467F"/>
          <w:sz w:val="16"/>
          <w:u w:val="single"/>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bookmarkStart w:id="737" w:name="_Toc299519142"/>
      <w:bookmarkStart w:id="738" w:name="_Toc299531574"/>
      <w:bookmarkStart w:id="739" w:name="_Toc299531898"/>
      <w:bookmarkStart w:id="740" w:name="_Toc299957181"/>
      <w:bookmarkStart w:id="741" w:name="_Toc346536879"/>
      <w:bookmarkStart w:id="742" w:name="_Toc346895330"/>
      <w:bookmarkStart w:id="743" w:name="_Toc339280343"/>
      <w:bookmarkStart w:id="744" w:name="_Toc339280486"/>
      <w:bookmarkStart w:id="745" w:name="_Toc363552816"/>
      <w:bookmarkStart w:id="746" w:name="_Toc363552879"/>
      <w:bookmarkStart w:id="747" w:name="_Toc378682178"/>
      <w:bookmarkStart w:id="748" w:name="_Toc378682280"/>
      <w:bookmarkStart w:id="749" w:name="_Toc371268292"/>
      <w:bookmarkStart w:id="750" w:name="_Toc371268358"/>
      <w:bookmarkStart w:id="751" w:name="_Toc379278495"/>
      <w:bookmarkStart w:id="752" w:name="_Toc379278557"/>
      <w:bookmarkEnd w:id="733"/>
      <w:bookmarkEnd w:id="734"/>
      <w:bookmarkEnd w:id="735"/>
      <w:bookmarkEnd w:id="736"/>
      <w:r w:rsidR="00804A06">
        <w:fldChar w:fldCharType="begin"/>
      </w:r>
      <w:r w:rsidR="00804A06" w:rsidRPr="00804A06">
        <w:rPr>
          <w:lang w:val="es-ES"/>
        </w:rPr>
        <w:instrText>HYPERLINK  \l "UniversalTerms"</w:instrText>
      </w:r>
      <w:r w:rsidR="00804A06">
        <w:fldChar w:fldCharType="separate"/>
      </w:r>
      <w:r w:rsidR="00804A06" w:rsidRPr="00492632">
        <w:rPr>
          <w:rStyle w:val="Hyperlink"/>
          <w:rFonts w:ascii="Arial Narrow" w:hAnsi="Arial Narrow"/>
          <w:sz w:val="16"/>
          <w:lang w:val="es-ES"/>
        </w:rPr>
        <w:t>Términos de Licencia Universales</w:t>
      </w:r>
      <w:r w:rsidR="00804A06">
        <w:rPr>
          <w:rStyle w:val="Hyperlink"/>
          <w:rFonts w:ascii="Arial Narrow" w:hAnsi="Arial Narrow"/>
          <w:sz w:val="16"/>
        </w:rPr>
        <w:fldChar w:fldCharType="end"/>
      </w:r>
    </w:p>
    <w:p w14:paraId="164EEA4C" w14:textId="04126674" w:rsidR="00DF5305" w:rsidRPr="00492632" w:rsidRDefault="00DF5305" w:rsidP="00DF5305">
      <w:pPr>
        <w:pStyle w:val="PURProductName"/>
        <w:rPr>
          <w:lang w:val="es-ES"/>
        </w:rPr>
      </w:pPr>
      <w:bookmarkStart w:id="753" w:name="_Toc346895313"/>
      <w:bookmarkStart w:id="754" w:name="_Toc363552798"/>
      <w:bookmarkStart w:id="755" w:name="_Toc363552861"/>
      <w:bookmarkStart w:id="756" w:name="_Toc378682160"/>
      <w:bookmarkStart w:id="757" w:name="_Toc378682262"/>
      <w:bookmarkStart w:id="758" w:name="_Toc371268274"/>
      <w:bookmarkStart w:id="759" w:name="_Toc371268340"/>
      <w:bookmarkStart w:id="760" w:name="_Toc379278477"/>
      <w:bookmarkStart w:id="761" w:name="_Toc379278539"/>
      <w:bookmarkStart w:id="762" w:name="_Toc428366834"/>
      <w:bookmarkStart w:id="763" w:name="_Toc428366926"/>
      <w:bookmarkStart w:id="764" w:name="_Toc299519122"/>
      <w:bookmarkStart w:id="765" w:name="_Toc299531554"/>
      <w:bookmarkStart w:id="766" w:name="_Toc299531878"/>
      <w:bookmarkStart w:id="767" w:name="_Toc299957161"/>
      <w:bookmarkStart w:id="768" w:name="_Toc346536862"/>
      <w:bookmarkStart w:id="769" w:name="_Toc339280326"/>
      <w:bookmarkStart w:id="770" w:name="_Toc339280469"/>
      <w:r w:rsidRPr="00492632">
        <w:rPr>
          <w:lang w:val="es-ES"/>
        </w:rPr>
        <w:t>Skype for Business Server 2015</w:t>
      </w:r>
      <w:bookmarkEnd w:id="753"/>
      <w:bookmarkEnd w:id="754"/>
      <w:bookmarkEnd w:id="755"/>
      <w:bookmarkEnd w:id="756"/>
      <w:bookmarkEnd w:id="757"/>
      <w:bookmarkEnd w:id="758"/>
      <w:bookmarkEnd w:id="759"/>
      <w:bookmarkEnd w:id="760"/>
      <w:bookmarkEnd w:id="761"/>
      <w:bookmarkEnd w:id="762"/>
      <w:bookmarkEnd w:id="763"/>
      <w:r w:rsidRPr="00492632">
        <w:rPr>
          <w:lang w:val="es-ES"/>
        </w:rPr>
        <w:t xml:space="preserve"> </w:t>
      </w:r>
      <w:bookmarkEnd w:id="764"/>
      <w:bookmarkEnd w:id="765"/>
      <w:bookmarkEnd w:id="766"/>
      <w:bookmarkEnd w:id="767"/>
      <w:bookmarkEnd w:id="768"/>
      <w:bookmarkEnd w:id="769"/>
      <w:bookmarkEnd w:id="770"/>
      <w:r>
        <w:fldChar w:fldCharType="begin"/>
      </w:r>
      <w:r w:rsidRPr="00492632">
        <w:rPr>
          <w:lang w:val="es-ES"/>
        </w:rPr>
        <w:instrText>XE "Skype for Business Server 2015"</w:instrText>
      </w:r>
      <w:r>
        <w:fldChar w:fldCharType="end"/>
      </w:r>
    </w:p>
    <w:p w14:paraId="6C7F35C8" w14:textId="77777777" w:rsidR="00DF5305" w:rsidRPr="00492632" w:rsidRDefault="00DF5305" w:rsidP="00DF5305">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5239"/>
        <w:gridCol w:w="161"/>
        <w:gridCol w:w="5257"/>
        <w:gridCol w:w="258"/>
      </w:tblGrid>
      <w:tr w:rsidR="00DF5305" w:rsidRPr="00932D51" w14:paraId="6492C68F" w14:textId="77777777" w:rsidTr="007103CD">
        <w:tc>
          <w:tcPr>
            <w:tcW w:w="2427" w:type="pct"/>
            <w:gridSpan w:val="2"/>
            <w:tcBorders>
              <w:top w:val="nil"/>
            </w:tcBorders>
          </w:tcPr>
          <w:p w14:paraId="673F2121" w14:textId="77777777" w:rsidR="00DF5305" w:rsidRPr="00492632" w:rsidRDefault="00DF5305" w:rsidP="007103CD">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73" w:type="pct"/>
            <w:gridSpan w:val="3"/>
            <w:tcBorders>
              <w:top w:val="nil"/>
            </w:tcBorders>
          </w:tcPr>
          <w:p w14:paraId="7BE6E958" w14:textId="3EF07428" w:rsidR="00DF5305" w:rsidRPr="00492632" w:rsidRDefault="00DF5305" w:rsidP="007103CD">
            <w:pPr>
              <w:pStyle w:val="PURLMSH"/>
              <w:rPr>
                <w:lang w:val="es-ES"/>
              </w:rPr>
            </w:pPr>
            <w:r w:rsidRPr="00492632">
              <w:rPr>
                <w:lang w:val="es-ES"/>
              </w:rPr>
              <w:t xml:space="preserve">Ver Notificación Aplicable: </w:t>
            </w:r>
            <w:r w:rsidRPr="00492632">
              <w:rPr>
                <w:b/>
                <w:lang w:val="es-ES"/>
              </w:rPr>
              <w:t xml:space="preserve">Grabación, VC-1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DF5305" w:rsidRPr="00932D51" w14:paraId="1CB0BFBE" w14:textId="77777777" w:rsidTr="007103CD">
        <w:tc>
          <w:tcPr>
            <w:tcW w:w="5000" w:type="pct"/>
            <w:gridSpan w:val="5"/>
          </w:tcPr>
          <w:p w14:paraId="6DD843DF" w14:textId="0CADD805" w:rsidR="00DF5305" w:rsidRPr="00CD1742" w:rsidRDefault="00DF5305" w:rsidP="007103CD">
            <w:pPr>
              <w:pStyle w:val="PURLMSH"/>
              <w:tabs>
                <w:tab w:val="left" w:pos="5195"/>
              </w:tabs>
              <w:rPr>
                <w:spacing w:val="-2"/>
                <w:lang w:val="es-ES"/>
              </w:rPr>
            </w:pPr>
            <w:r w:rsidRPr="00CD1742">
              <w:rPr>
                <w:spacing w:val="-2"/>
                <w:lang w:val="es-ES"/>
              </w:rPr>
              <w:t xml:space="preserve">Software Adicional/Cliente: </w:t>
            </w:r>
            <w:r w:rsidRPr="00CD1742">
              <w:rPr>
                <w:b/>
                <w:spacing w:val="-2"/>
                <w:lang w:val="es-ES"/>
              </w:rPr>
              <w:t>Sí</w:t>
            </w:r>
            <w:r w:rsidRPr="00CD1742">
              <w:rPr>
                <w:spacing w:val="-2"/>
                <w:lang w:val="es-ES"/>
              </w:rPr>
              <w:t xml:space="preserve"> </w:t>
            </w:r>
            <w:r w:rsidRPr="00CD1742">
              <w:rPr>
                <w:i/>
                <w:spacing w:val="-2"/>
                <w:lang w:val="es-ES"/>
              </w:rPr>
              <w:t xml:space="preserve">(consulte el </w:t>
            </w:r>
            <w:hyperlink w:anchor="Appendix1" w:history="1">
              <w:r w:rsidRPr="00CD1742">
                <w:rPr>
                  <w:rStyle w:val="Hyperlink"/>
                  <w:i/>
                  <w:spacing w:val="-2"/>
                  <w:lang w:val="es-ES"/>
                </w:rPr>
                <w:t>Anexo 1</w:t>
              </w:r>
            </w:hyperlink>
            <w:r w:rsidRPr="00CD1742">
              <w:rPr>
                <w:i/>
                <w:spacing w:val="-2"/>
                <w:lang w:val="es-ES"/>
              </w:rPr>
              <w:t>)</w:t>
            </w:r>
            <w:r w:rsidRPr="00CD1742">
              <w:rPr>
                <w:i/>
                <w:spacing w:val="-2"/>
                <w:lang w:val="es-ES"/>
              </w:rPr>
              <w:tab/>
              <w:t xml:space="preserve"> </w:t>
            </w:r>
            <w:r w:rsidRPr="00CD1742">
              <w:rPr>
                <w:spacing w:val="-2"/>
                <w:lang w:val="es-ES"/>
              </w:rPr>
              <w:t xml:space="preserve">Elegible para Servicios de software en Servidores de Proveedores de Data Center: </w:t>
            </w:r>
            <w:r w:rsidRPr="00CD1742">
              <w:rPr>
                <w:b/>
                <w:spacing w:val="-2"/>
                <w:lang w:val="es-ES"/>
              </w:rPr>
              <w:t>Sí</w:t>
            </w:r>
          </w:p>
        </w:tc>
      </w:tr>
      <w:tr w:rsidR="00DF5305" w:rsidRPr="00932D51" w14:paraId="1EFABE69" w14:textId="77777777" w:rsidTr="007103CD">
        <w:tc>
          <w:tcPr>
            <w:tcW w:w="5000" w:type="pct"/>
            <w:gridSpan w:val="5"/>
            <w:shd w:val="clear" w:color="auto" w:fill="E5EEF7"/>
          </w:tcPr>
          <w:p w14:paraId="43B8AE12" w14:textId="77777777" w:rsidR="00DF5305" w:rsidRPr="00492632" w:rsidRDefault="00DF5305" w:rsidP="007103CD">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F5305" w:rsidRPr="003528B0" w14:paraId="524C155E" w14:textId="77777777" w:rsidTr="007103CD">
        <w:tc>
          <w:tcPr>
            <w:tcW w:w="5000" w:type="pct"/>
            <w:gridSpan w:val="5"/>
          </w:tcPr>
          <w:p w14:paraId="14677BC4" w14:textId="77777777" w:rsidR="00DF5305" w:rsidRPr="00BB180A" w:rsidRDefault="00DF5305" w:rsidP="007103CD">
            <w:pPr>
              <w:pStyle w:val="PURBody"/>
              <w:rPr>
                <w:i/>
              </w:rPr>
            </w:pPr>
            <w:r>
              <w:rPr>
                <w:b/>
              </w:rPr>
              <w:t>Usted necesita</w:t>
            </w:r>
          </w:p>
          <w:p w14:paraId="6103DBD4" w14:textId="265A76D0" w:rsidR="00DF5305" w:rsidRDefault="00DF5305" w:rsidP="007103CD">
            <w:pPr>
              <w:pStyle w:val="PURBullet-Indented"/>
              <w:rPr>
                <w:szCs w:val="18"/>
              </w:rPr>
            </w:pPr>
            <w:r>
              <w:t xml:space="preserve">Licencia </w:t>
            </w:r>
            <w:r>
              <w:rPr>
                <w:szCs w:val="18"/>
              </w:rPr>
              <w:t>SAL</w:t>
            </w:r>
            <w:r>
              <w:t xml:space="preserve"> de Skype for Business Server 2015 Standard </w:t>
            </w:r>
            <w:r>
              <w:rPr>
                <w:b/>
                <w:szCs w:val="18"/>
              </w:rPr>
              <w:t>o</w:t>
            </w:r>
          </w:p>
          <w:p w14:paraId="6C1534BF" w14:textId="39C3912F" w:rsidR="00DF5305" w:rsidRDefault="00DF5305" w:rsidP="007103CD">
            <w:pPr>
              <w:pStyle w:val="PURBullet-Indented"/>
            </w:pPr>
            <w:r>
              <w:t xml:space="preserve">Licencia SAL de Skype for Business Server 2015 Enterprise </w:t>
            </w:r>
            <w:r>
              <w:rPr>
                <w:b/>
              </w:rPr>
              <w:t>o</w:t>
            </w:r>
          </w:p>
          <w:p w14:paraId="04957056" w14:textId="519F06E2" w:rsidR="00DF5305" w:rsidRDefault="00DF5305" w:rsidP="007103CD">
            <w:pPr>
              <w:pStyle w:val="PURBullet-Indented"/>
            </w:pPr>
            <w:r>
              <w:t xml:space="preserve">Licencia SAL de Skype for Business Server 2015 Plus, </w:t>
            </w:r>
            <w:r>
              <w:rPr>
                <w:b/>
              </w:rPr>
              <w:t>o</w:t>
            </w:r>
          </w:p>
          <w:p w14:paraId="74034AE9" w14:textId="282EC9D5" w:rsidR="00DF5305" w:rsidRPr="00A748AB" w:rsidRDefault="00DF5305" w:rsidP="007103CD">
            <w:pPr>
              <w:pStyle w:val="PURBullet-Indented"/>
              <w:rPr>
                <w:lang w:val="fr-FR"/>
              </w:rPr>
            </w:pPr>
            <w:r>
              <w:t xml:space="preserve">Licencia SAL de Skype for Business Server 2015 Enterprise Plus </w:t>
            </w:r>
            <w:r>
              <w:rPr>
                <w:b/>
              </w:rPr>
              <w:t>o</w:t>
            </w:r>
          </w:p>
          <w:p w14:paraId="3D5DCB46" w14:textId="77777777" w:rsidR="00DF5305" w:rsidRPr="000A3567" w:rsidRDefault="00DF5305" w:rsidP="007103CD">
            <w:pPr>
              <w:pStyle w:val="PURBullet-Indented"/>
            </w:pPr>
            <w:r>
              <w:t>Licencia SAL de Productivity Suite</w:t>
            </w:r>
          </w:p>
        </w:tc>
      </w:tr>
      <w:tr w:rsidR="00DF5305" w:rsidRPr="003528B0" w14:paraId="525AD084" w14:textId="77777777" w:rsidTr="007103CD">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4BDCA84A" w14:textId="77777777" w:rsidR="00DF5305" w:rsidRPr="00C33C5F" w:rsidRDefault="00DF5305" w:rsidP="007103CD">
            <w:pPr>
              <w:pStyle w:val="PURBody"/>
              <w:spacing w:after="0"/>
            </w:pPr>
            <w:r>
              <w:rPr>
                <w:b/>
                <w:i/>
              </w:rPr>
              <w:t>Licencias SAL para SA</w:t>
            </w:r>
          </w:p>
        </w:tc>
        <w:tc>
          <w:tcPr>
            <w:tcW w:w="2383" w:type="pct"/>
            <w:tcBorders>
              <w:top w:val="nil"/>
              <w:bottom w:val="nil"/>
            </w:tcBorders>
            <w:shd w:val="clear" w:color="auto" w:fill="E5EEF7"/>
          </w:tcPr>
          <w:p w14:paraId="6B31035C" w14:textId="77777777" w:rsidR="00DF5305" w:rsidRPr="00C33C5F" w:rsidRDefault="00DF5305" w:rsidP="007103CD">
            <w:pPr>
              <w:pStyle w:val="PURBody"/>
              <w:spacing w:after="0"/>
            </w:pPr>
            <w:r>
              <w:rPr>
                <w:b/>
                <w:i/>
              </w:rPr>
              <w:t>CALs cualificadas</w:t>
            </w:r>
          </w:p>
        </w:tc>
      </w:tr>
      <w:tr w:rsidR="00DF5305" w:rsidRPr="003528B0" w14:paraId="3FD13C7E" w14:textId="77777777" w:rsidTr="007103CD">
        <w:tc>
          <w:tcPr>
            <w:tcW w:w="2427" w:type="pct"/>
            <w:gridSpan w:val="2"/>
            <w:tcBorders>
              <w:top w:val="nil"/>
              <w:bottom w:val="single" w:sz="4" w:space="0" w:color="auto"/>
            </w:tcBorders>
          </w:tcPr>
          <w:p w14:paraId="00FE279B" w14:textId="2601A847" w:rsidR="00DF5305" w:rsidRPr="00C33C5F" w:rsidRDefault="00DF5305" w:rsidP="007103CD">
            <w:pPr>
              <w:pStyle w:val="PURBullet-Indented"/>
            </w:pPr>
            <w:r>
              <w:t>Licencia SAL de Skype For Business Server Standard</w:t>
            </w:r>
          </w:p>
        </w:tc>
        <w:tc>
          <w:tcPr>
            <w:tcW w:w="2573" w:type="pct"/>
            <w:gridSpan w:val="3"/>
            <w:tcBorders>
              <w:top w:val="nil"/>
              <w:bottom w:val="single" w:sz="4" w:space="0" w:color="auto"/>
            </w:tcBorders>
          </w:tcPr>
          <w:p w14:paraId="31421C02" w14:textId="705002D7" w:rsidR="00DF5305" w:rsidRPr="002448BE" w:rsidRDefault="00DF5305" w:rsidP="007103CD">
            <w:pPr>
              <w:pStyle w:val="PURBullet-Indented"/>
            </w:pPr>
            <w:r>
              <w:t xml:space="preserve">Licencia CAL de Skype for Business Server 2015 Standard, </w:t>
            </w:r>
            <w:r>
              <w:rPr>
                <w:b/>
              </w:rPr>
              <w:t>o</w:t>
            </w:r>
          </w:p>
          <w:p w14:paraId="50394322" w14:textId="77777777" w:rsidR="00DF5305" w:rsidRPr="002448BE" w:rsidRDefault="00DF5305" w:rsidP="007103CD">
            <w:pPr>
              <w:pStyle w:val="PURBullet-Indented"/>
            </w:pPr>
            <w:r>
              <w:t>Enterprise CAL Suite</w:t>
            </w:r>
          </w:p>
        </w:tc>
      </w:tr>
      <w:tr w:rsidR="00DF5305" w:rsidRPr="00932D51" w14:paraId="33FD2C35" w14:textId="77777777" w:rsidTr="007103CD">
        <w:tc>
          <w:tcPr>
            <w:tcW w:w="2427" w:type="pct"/>
            <w:gridSpan w:val="2"/>
            <w:tcBorders>
              <w:top w:val="single" w:sz="4" w:space="0" w:color="auto"/>
              <w:bottom w:val="single" w:sz="4" w:space="0" w:color="auto"/>
            </w:tcBorders>
          </w:tcPr>
          <w:p w14:paraId="590A745B" w14:textId="4889D443" w:rsidR="00DF5305" w:rsidRPr="00C33C5F" w:rsidRDefault="00DF5305" w:rsidP="007103CD">
            <w:pPr>
              <w:pStyle w:val="PURBullet-Indented"/>
              <w:rPr>
                <w:i/>
              </w:rPr>
            </w:pPr>
            <w:r>
              <w:t>Licencia SAL de Skype for Business Server Enterprise</w:t>
            </w:r>
          </w:p>
        </w:tc>
        <w:tc>
          <w:tcPr>
            <w:tcW w:w="2573" w:type="pct"/>
            <w:gridSpan w:val="3"/>
            <w:tcBorders>
              <w:top w:val="single" w:sz="4" w:space="0" w:color="auto"/>
              <w:bottom w:val="single" w:sz="4" w:space="0" w:color="auto"/>
            </w:tcBorders>
          </w:tcPr>
          <w:p w14:paraId="011EA4F3" w14:textId="728269D5" w:rsidR="00DF5305" w:rsidRPr="002448BE" w:rsidRDefault="00DF5305" w:rsidP="007103CD">
            <w:pPr>
              <w:pStyle w:val="PURBullet-Indented"/>
            </w:pPr>
            <w:r>
              <w:t xml:space="preserve">Licencia CAL de Skype for Business Server 2015 Standard y Licencia CAL de Skype for Business Server 2015 Enterprise </w:t>
            </w:r>
            <w:r>
              <w:rPr>
                <w:b/>
              </w:rPr>
              <w:t>o</w:t>
            </w:r>
          </w:p>
          <w:p w14:paraId="0FAAA23F" w14:textId="10231109" w:rsidR="00DF5305" w:rsidRPr="002448BE" w:rsidRDefault="00DF5305" w:rsidP="007103CD">
            <w:pPr>
              <w:pStyle w:val="PURBullet-Indented"/>
            </w:pPr>
            <w:r>
              <w:t xml:space="preserve">Core CAL Suite y Licencia CAL de Skype for Business Server Enterprise </w:t>
            </w:r>
            <w:r>
              <w:rPr>
                <w:b/>
              </w:rPr>
              <w:t>o</w:t>
            </w:r>
          </w:p>
          <w:p w14:paraId="201F058F" w14:textId="77777777" w:rsidR="00DF5305" w:rsidRPr="00BB2971" w:rsidRDefault="00DF5305" w:rsidP="007103CD">
            <w:pPr>
              <w:pStyle w:val="PURBullet-Indented"/>
              <w:rPr>
                <w:lang w:val="fr-FR"/>
              </w:rPr>
            </w:pPr>
            <w:r>
              <w:t xml:space="preserve">Enterprise CAL Suite, </w:t>
            </w:r>
            <w:r>
              <w:rPr>
                <w:b/>
              </w:rPr>
              <w:t>o bien</w:t>
            </w:r>
          </w:p>
          <w:p w14:paraId="6125068B" w14:textId="2C51351A" w:rsidR="00DF5305" w:rsidRPr="00DE591B" w:rsidRDefault="00DF5305" w:rsidP="007103CD">
            <w:pPr>
              <w:pStyle w:val="PURBullet-Indented"/>
            </w:pPr>
            <w:r>
              <w:t xml:space="preserve">SL de Usuario de </w:t>
            </w:r>
            <w:r>
              <w:rPr>
                <w:rFonts w:asciiTheme="majorHAnsi" w:hAnsiTheme="majorHAnsi"/>
                <w:sz w:val="16"/>
                <w:szCs w:val="16"/>
              </w:rPr>
              <w:t>Skype for Business</w:t>
            </w:r>
            <w:r>
              <w:t xml:space="preserve"> Online Plan 3 </w:t>
            </w:r>
            <w:r>
              <w:rPr>
                <w:b/>
              </w:rPr>
              <w:t>o</w:t>
            </w:r>
          </w:p>
          <w:p w14:paraId="6478DE8B" w14:textId="77777777" w:rsidR="00DF5305" w:rsidRPr="00492632" w:rsidRDefault="00DF5305" w:rsidP="007103CD">
            <w:pPr>
              <w:pStyle w:val="PURBullet-Indented"/>
              <w:rPr>
                <w:lang w:val="pt-BR"/>
              </w:rPr>
            </w:pPr>
            <w:r w:rsidRPr="00492632">
              <w:rPr>
                <w:lang w:val="pt-BR"/>
              </w:rPr>
              <w:t xml:space="preserve">SL de Usuario de Office 365 Enterprise E3 o E4, Academic A3 o A4, </w:t>
            </w:r>
            <w:r w:rsidRPr="00492632">
              <w:rPr>
                <w:b/>
                <w:lang w:val="pt-BR"/>
              </w:rPr>
              <w:t>o</w:t>
            </w:r>
            <w:r w:rsidRPr="00492632">
              <w:rPr>
                <w:lang w:val="pt-BR"/>
              </w:rPr>
              <w:t xml:space="preserve"> Government G3 o G4*</w:t>
            </w:r>
          </w:p>
          <w:p w14:paraId="0BFE6D24" w14:textId="77777777" w:rsidR="00DF5305" w:rsidRPr="00492632" w:rsidRDefault="00DF5305" w:rsidP="007103CD">
            <w:pPr>
              <w:pStyle w:val="PURBullet-Indented"/>
              <w:numPr>
                <w:ilvl w:val="0"/>
                <w:numId w:val="0"/>
              </w:numPr>
              <w:ind w:left="486" w:hanging="216"/>
              <w:rPr>
                <w:lang w:val="pt-BR"/>
              </w:rPr>
            </w:pPr>
          </w:p>
          <w:p w14:paraId="3AADAE1C" w14:textId="77777777" w:rsidR="00DF5305" w:rsidRPr="00492632" w:rsidRDefault="00DF5305" w:rsidP="007103CD">
            <w:pPr>
              <w:pStyle w:val="PURBullet-Indented"/>
              <w:numPr>
                <w:ilvl w:val="0"/>
                <w:numId w:val="0"/>
              </w:numPr>
              <w:ind w:left="270"/>
              <w:rPr>
                <w:lang w:val="es-ES"/>
              </w:rPr>
            </w:pPr>
            <w:r w:rsidRPr="00492632">
              <w:rPr>
                <w:lang w:val="es-ES"/>
              </w:rPr>
              <w:t>*</w:t>
            </w:r>
            <w:r w:rsidRPr="00492632">
              <w:rPr>
                <w:i/>
                <w:iCs/>
                <w:lang w:val="es-ES"/>
              </w:rPr>
              <w:t>El uso de SL de Usuario de Office 365 Government G3 o G4 como CAL cualificada puede implicar el deseo de su cliente de que solo los clientes gubernamentales tengan acceso a los datos procesados y almacenados en servidores. Si se debe cumplir ese requisito y la forma en que debe cumplirse es algo exclusivo entre usted y su cliente.</w:t>
            </w:r>
          </w:p>
        </w:tc>
      </w:tr>
      <w:tr w:rsidR="00DF5305" w:rsidRPr="00932D51" w14:paraId="2505181F" w14:textId="77777777" w:rsidTr="007103CD">
        <w:tc>
          <w:tcPr>
            <w:tcW w:w="2427" w:type="pct"/>
            <w:gridSpan w:val="2"/>
            <w:tcBorders>
              <w:top w:val="single" w:sz="4" w:space="0" w:color="auto"/>
            </w:tcBorders>
          </w:tcPr>
          <w:p w14:paraId="1295C466" w14:textId="426EEE14" w:rsidR="00DF5305" w:rsidRPr="00C33C5F" w:rsidRDefault="00DF5305" w:rsidP="007103CD">
            <w:pPr>
              <w:pStyle w:val="PURBullet-Indented"/>
              <w:rPr>
                <w:i/>
              </w:rPr>
            </w:pPr>
            <w:r>
              <w:t>Licencia SAL de Skype for Business Server Plus</w:t>
            </w:r>
          </w:p>
        </w:tc>
        <w:tc>
          <w:tcPr>
            <w:tcW w:w="2573" w:type="pct"/>
            <w:gridSpan w:val="3"/>
            <w:tcBorders>
              <w:top w:val="single" w:sz="4" w:space="0" w:color="auto"/>
            </w:tcBorders>
          </w:tcPr>
          <w:p w14:paraId="169C3A0D" w14:textId="561FF9D7" w:rsidR="00DF5305" w:rsidRPr="00A748AB" w:rsidRDefault="00DF5305" w:rsidP="007103CD">
            <w:pPr>
              <w:pStyle w:val="PURBullet-Indented"/>
            </w:pPr>
            <w:r>
              <w:t xml:space="preserve">Licencia CAL de Skype for Business Server 2015 Standard y Licencia CAL de Skype for Business Server 2015 Plus </w:t>
            </w:r>
            <w:r>
              <w:rPr>
                <w:b/>
              </w:rPr>
              <w:t>o</w:t>
            </w:r>
          </w:p>
          <w:p w14:paraId="026BB2A8" w14:textId="23C09615" w:rsidR="00DF5305" w:rsidRPr="002448BE" w:rsidRDefault="00DF5305" w:rsidP="007103CD">
            <w:pPr>
              <w:pStyle w:val="PURBullet-Indented"/>
              <w:rPr>
                <w:lang w:val="da-DK"/>
              </w:rPr>
            </w:pPr>
            <w:r>
              <w:t xml:space="preserve">Core CAL Suite y Licencia CAL de Skype for Business Server Plus </w:t>
            </w:r>
            <w:r>
              <w:rPr>
                <w:b/>
              </w:rPr>
              <w:t>o</w:t>
            </w:r>
          </w:p>
          <w:p w14:paraId="78B197C4" w14:textId="2E4A6977" w:rsidR="00DF5305" w:rsidRPr="00DA468D" w:rsidRDefault="00DF5305" w:rsidP="007103CD">
            <w:pPr>
              <w:pStyle w:val="PURBullet-Indented"/>
              <w:rPr>
                <w:lang w:val="fr-FR"/>
              </w:rPr>
            </w:pPr>
            <w:r>
              <w:t xml:space="preserve">Enterprise CAL Suite y Licencia CAL de Skype for Business Server Plus </w:t>
            </w:r>
            <w:r>
              <w:rPr>
                <w:b/>
              </w:rPr>
              <w:t>o</w:t>
            </w:r>
          </w:p>
          <w:p w14:paraId="50183802" w14:textId="77BCB8CB" w:rsidR="00DF5305" w:rsidRPr="00DE591B" w:rsidRDefault="00DF5305" w:rsidP="007103CD">
            <w:pPr>
              <w:pStyle w:val="PURBullet-Indented"/>
            </w:pPr>
            <w:r>
              <w:t xml:space="preserve">SL de Usuario de </w:t>
            </w:r>
            <w:r>
              <w:rPr>
                <w:rFonts w:asciiTheme="minorHAnsi" w:hAnsiTheme="minorHAnsi" w:cstheme="minorHAnsi"/>
                <w:szCs w:val="18"/>
              </w:rPr>
              <w:t>Skype for Business</w:t>
            </w:r>
            <w:r>
              <w:t xml:space="preserve"> Online Plan 3 </w:t>
            </w:r>
            <w:r>
              <w:rPr>
                <w:b/>
              </w:rPr>
              <w:t>o</w:t>
            </w:r>
          </w:p>
          <w:p w14:paraId="4C299498" w14:textId="77777777" w:rsidR="00DF5305" w:rsidRPr="00DE591B" w:rsidRDefault="00DF5305" w:rsidP="007103CD">
            <w:pPr>
              <w:pStyle w:val="PURBullet-Indented"/>
            </w:pPr>
            <w:r>
              <w:t xml:space="preserve">Office 365 Enterprise E4, Academic A4, </w:t>
            </w:r>
            <w:r>
              <w:rPr>
                <w:b/>
              </w:rPr>
              <w:t>o</w:t>
            </w:r>
            <w:r>
              <w:t xml:space="preserve"> SL de usuario </w:t>
            </w:r>
            <w:r>
              <w:lastRenderedPageBreak/>
              <w:t>Government G4*</w:t>
            </w:r>
          </w:p>
          <w:p w14:paraId="72366C53" w14:textId="77777777" w:rsidR="00DF5305" w:rsidRDefault="00DF5305" w:rsidP="007103CD">
            <w:pPr>
              <w:pStyle w:val="PURBullet-Indented"/>
              <w:numPr>
                <w:ilvl w:val="0"/>
                <w:numId w:val="0"/>
              </w:numPr>
              <w:ind w:left="486" w:hanging="216"/>
            </w:pPr>
          </w:p>
          <w:p w14:paraId="2CE69594" w14:textId="77777777" w:rsidR="00DF5305" w:rsidRPr="00492632" w:rsidRDefault="00DF5305" w:rsidP="007103CD">
            <w:pPr>
              <w:pStyle w:val="PURBullet-Indented"/>
              <w:numPr>
                <w:ilvl w:val="0"/>
                <w:numId w:val="0"/>
              </w:numPr>
              <w:ind w:left="270"/>
              <w:rPr>
                <w:lang w:val="es-ES"/>
              </w:rPr>
            </w:pPr>
            <w:r w:rsidRPr="00492632">
              <w:rPr>
                <w:lang w:val="es-ES"/>
              </w:rPr>
              <w:t>*</w:t>
            </w:r>
            <w:r w:rsidRPr="00492632">
              <w:rPr>
                <w:i/>
                <w:iCs/>
                <w:lang w:val="es-ES"/>
              </w:rPr>
              <w:t>El uso de SL de Usuario de Office 365 Government G3 o G4 como CAL cualificada puede implicar el deseo de su cliente de que solo los clientes gubernamentales tengan acceso a los datos procesados y almacenados en servidores. Si se debe cumplir ese requisito y la forma en que debe cumplirse es algo exclusivo entre usted y su cliente.</w:t>
            </w:r>
          </w:p>
        </w:tc>
      </w:tr>
    </w:tbl>
    <w:p w14:paraId="4F7B306E" w14:textId="77777777" w:rsidR="00DF5305" w:rsidRPr="00492632" w:rsidRDefault="00DF5305" w:rsidP="00DF5305">
      <w:pPr>
        <w:pStyle w:val="PURADDITIONALTERMSHEADERMB"/>
        <w:rPr>
          <w:lang w:val="es-ES"/>
        </w:rPr>
      </w:pPr>
      <w:r w:rsidRPr="00492632">
        <w:rPr>
          <w:lang w:val="es-ES"/>
        </w:rPr>
        <w:lastRenderedPageBreak/>
        <w:t>Términos Adicionales:</w:t>
      </w:r>
    </w:p>
    <w:p w14:paraId="43FDDDA1" w14:textId="77777777" w:rsidR="00DF5305" w:rsidRPr="00492632" w:rsidRDefault="00DF5305" w:rsidP="00DF5305">
      <w:pPr>
        <w:pStyle w:val="PURBlueStrong"/>
        <w:rPr>
          <w:lang w:val="es-ES"/>
        </w:rPr>
      </w:pPr>
      <w:r w:rsidRPr="00492632">
        <w:rPr>
          <w:lang w:val="es-ES"/>
        </w:rPr>
        <w:t>Tipos de licencias SAL</w:t>
      </w:r>
    </w:p>
    <w:p w14:paraId="7D2C3204" w14:textId="77777777" w:rsidR="00DF5305" w:rsidRPr="00492632" w:rsidRDefault="00DF5305" w:rsidP="00DF5305">
      <w:pPr>
        <w:pStyle w:val="PURBody-Indented"/>
        <w:rPr>
          <w:b/>
          <w:lang w:val="es-ES"/>
        </w:rPr>
      </w:pPr>
      <w:r w:rsidRPr="00492632">
        <w:rPr>
          <w:b/>
          <w:lang w:val="es-ES"/>
        </w:rPr>
        <w:t>Los tipos de licencias SAL disponibles son:</w:t>
      </w:r>
    </w:p>
    <w:p w14:paraId="2387BD10" w14:textId="24E525E3" w:rsidR="00DF5305" w:rsidRPr="00DF56A8" w:rsidRDefault="00DF5305" w:rsidP="00DF5305">
      <w:pPr>
        <w:pStyle w:val="PURBullet-Indented"/>
        <w:rPr>
          <w:szCs w:val="18"/>
          <w:lang w:val="da-DK"/>
        </w:rPr>
      </w:pPr>
      <w:r>
        <w:t xml:space="preserve">SAL de Skype for Business Server 2015 Standard </w:t>
      </w:r>
      <w:r>
        <w:rPr>
          <w:szCs w:val="18"/>
        </w:rPr>
        <w:t>(Dispositivo o Usuario)</w:t>
      </w:r>
    </w:p>
    <w:p w14:paraId="296CE129" w14:textId="5AACD485" w:rsidR="00DF5305" w:rsidRPr="00DF56A8" w:rsidRDefault="00DF5305" w:rsidP="00DF5305">
      <w:pPr>
        <w:pStyle w:val="PURBullet-Indented"/>
        <w:rPr>
          <w:lang w:val="da-DK"/>
        </w:rPr>
      </w:pPr>
      <w:r>
        <w:t>SAL de Skype for Business Server 2015 Enterprise (Dispositivo o Usuario)</w:t>
      </w:r>
    </w:p>
    <w:p w14:paraId="5106AD46" w14:textId="72CA9994" w:rsidR="00DF5305" w:rsidRPr="00A748AB" w:rsidRDefault="00DF5305" w:rsidP="00DF5305">
      <w:pPr>
        <w:pStyle w:val="PURBullet-Indented"/>
        <w:rPr>
          <w:lang w:val="fr-FR"/>
        </w:rPr>
      </w:pPr>
      <w:r>
        <w:t>SAL de Skype for Business Server 2015 Plus (Dispositivo o Usuario)</w:t>
      </w:r>
    </w:p>
    <w:p w14:paraId="083225EF" w14:textId="7E236C9D" w:rsidR="00DF5305" w:rsidRPr="00A748AB" w:rsidRDefault="00DF5305" w:rsidP="00DF5305">
      <w:pPr>
        <w:pStyle w:val="PURBullet-Indented"/>
        <w:rPr>
          <w:lang w:val="fr-FR"/>
        </w:rPr>
      </w:pPr>
      <w:r>
        <w:t>SAL de Skype for Business Server 2015 Enterprise Plus (Dispositivo o Usuario)</w:t>
      </w:r>
    </w:p>
    <w:p w14:paraId="06E5EA97" w14:textId="77777777" w:rsidR="00DF5305" w:rsidRPr="00492632" w:rsidRDefault="00DF5305" w:rsidP="00DF5305">
      <w:pPr>
        <w:pStyle w:val="PURBullet-Indented"/>
        <w:rPr>
          <w:lang w:val="es-ES"/>
        </w:rPr>
      </w:pPr>
      <w:r w:rsidRPr="00492632">
        <w:rPr>
          <w:lang w:val="es-ES"/>
        </w:rPr>
        <w:t>Licencia SAL de Productivity Suite (sólo usuario)</w:t>
      </w:r>
    </w:p>
    <w:p w14:paraId="3D654F23" w14:textId="300AC915" w:rsidR="00DF5305" w:rsidRPr="00492632" w:rsidRDefault="00DF5305" w:rsidP="00DF5305">
      <w:pPr>
        <w:pStyle w:val="PURBody-Indented"/>
        <w:rPr>
          <w:lang w:val="es-ES"/>
        </w:rPr>
      </w:pPr>
      <w:r w:rsidRPr="00492632">
        <w:rPr>
          <w:lang w:val="es-ES"/>
        </w:rPr>
        <w:t>No es necesario disponer de licencias SAL para los usuarios o dispositivos que accedan a las instancias del software de servidor sin autenticarse directa o indirectamente a través de Active Directory o Skype for Business Server.</w:t>
      </w:r>
    </w:p>
    <w:p w14:paraId="7299D8F7" w14:textId="77777777" w:rsidR="00DF5305" w:rsidRPr="00492632" w:rsidRDefault="00DF5305" w:rsidP="00DF5305">
      <w:pPr>
        <w:pStyle w:val="PURBlueStrong"/>
        <w:rPr>
          <w:lang w:val="es-ES"/>
        </w:rPr>
      </w:pPr>
      <w:r w:rsidRPr="00492632">
        <w:rPr>
          <w:lang w:val="es-ES"/>
        </w:rPr>
        <w:t>Licencia SAL de edición Standard</w:t>
      </w:r>
    </w:p>
    <w:p w14:paraId="1325611D" w14:textId="77777777" w:rsidR="00DF5305" w:rsidRPr="00492632" w:rsidRDefault="00DF5305" w:rsidP="00DF5305">
      <w:pPr>
        <w:pStyle w:val="PURBody-Indented"/>
        <w:rPr>
          <w:lang w:val="es-ES"/>
        </w:rPr>
      </w:pPr>
      <w:r w:rsidRPr="00492632">
        <w:rPr>
          <w:lang w:val="es-ES"/>
        </w:rPr>
        <w:t>Cada usuario o dispositivo para el que obtenga una licencia SAL de edición Standard o de Productivity Suite (solo para usuario) y podrá utilizar las siguientes características del software de servidor.</w:t>
      </w:r>
    </w:p>
    <w:p w14:paraId="1C0B3FDF" w14:textId="77777777" w:rsidR="00DF5305" w:rsidRPr="00AE5D7B" w:rsidRDefault="00DF5305" w:rsidP="00DF5305">
      <w:pPr>
        <w:pStyle w:val="PURBullet-Indented"/>
      </w:pPr>
      <w:r>
        <w:t>Funcionalidad completa de mensajería instantánea</w:t>
      </w:r>
    </w:p>
    <w:p w14:paraId="769E1989" w14:textId="77777777" w:rsidR="00DF5305" w:rsidRPr="00AE5D7B" w:rsidRDefault="00DF5305" w:rsidP="00DF5305">
      <w:pPr>
        <w:pStyle w:val="PURBullet-Indented"/>
      </w:pPr>
      <w:r>
        <w:t>Funcionalidad completa de presencia</w:t>
      </w:r>
    </w:p>
    <w:p w14:paraId="2A46A092" w14:textId="77777777" w:rsidR="00DF5305" w:rsidRDefault="00DF5305" w:rsidP="00DF5305">
      <w:pPr>
        <w:pStyle w:val="PURBullet-Indented"/>
      </w:pPr>
      <w:r>
        <w:t>Funcionalidad completa de Group Chat</w:t>
      </w:r>
    </w:p>
    <w:p w14:paraId="728AC7FE" w14:textId="77777777" w:rsidR="00DF5305" w:rsidRPr="00492632" w:rsidRDefault="00DF5305" w:rsidP="00DF5305">
      <w:pPr>
        <w:pStyle w:val="PURBullet-Indented"/>
        <w:rPr>
          <w:lang w:val="es-ES"/>
        </w:rPr>
      </w:pPr>
      <w:r w:rsidRPr="00492632">
        <w:rPr>
          <w:lang w:val="es-ES"/>
        </w:rPr>
        <w:t>Funcionalidad completa de audio y vídeo entre equipos</w:t>
      </w:r>
    </w:p>
    <w:p w14:paraId="51275C00" w14:textId="77777777" w:rsidR="00DF5305" w:rsidRPr="00492632" w:rsidRDefault="00DF5305" w:rsidP="00DF5305">
      <w:pPr>
        <w:pStyle w:val="PURBlueStrong"/>
        <w:rPr>
          <w:lang w:val="es-ES"/>
        </w:rPr>
      </w:pPr>
      <w:r w:rsidRPr="00492632">
        <w:rPr>
          <w:lang w:val="es-ES"/>
        </w:rPr>
        <w:t>Licencia SAL de edición Enterprise</w:t>
      </w:r>
    </w:p>
    <w:p w14:paraId="6E01483C" w14:textId="77777777" w:rsidR="00DF5305" w:rsidRPr="00492632" w:rsidRDefault="00DF5305" w:rsidP="00DF5305">
      <w:pPr>
        <w:pStyle w:val="PURBody-Indented"/>
        <w:rPr>
          <w:lang w:val="es-ES"/>
        </w:rPr>
      </w:pPr>
      <w:r w:rsidRPr="00492632">
        <w:rPr>
          <w:lang w:val="es-ES"/>
        </w:rPr>
        <w:t>Cada usuario o dispositivo para el que obtenga una licencia SAL de edición Enterprise o de Productivity Suite (solo para usuario) y podrá utilizar las siguientes características del software de servidor.</w:t>
      </w:r>
    </w:p>
    <w:p w14:paraId="423D16A4" w14:textId="77777777" w:rsidR="00DF5305" w:rsidRPr="00492632" w:rsidRDefault="00DF5305" w:rsidP="00DF5305">
      <w:pPr>
        <w:pStyle w:val="PURBullet-Indented"/>
        <w:rPr>
          <w:lang w:val="es-ES"/>
        </w:rPr>
      </w:pPr>
      <w:r w:rsidRPr="00492632">
        <w:rPr>
          <w:lang w:val="es-ES"/>
        </w:rPr>
        <w:t>Las características de la licencia SAL de edición Standard antes descritas</w:t>
      </w:r>
    </w:p>
    <w:p w14:paraId="3C9A5A56" w14:textId="77777777" w:rsidR="00DF5305" w:rsidRPr="00492632" w:rsidRDefault="00DF5305" w:rsidP="00DF5305">
      <w:pPr>
        <w:pStyle w:val="PURBullet-Indented"/>
        <w:rPr>
          <w:lang w:val="es-ES"/>
        </w:rPr>
      </w:pPr>
      <w:r w:rsidRPr="00492632">
        <w:rPr>
          <w:lang w:val="es-ES"/>
        </w:rPr>
        <w:t>Funcionalidad completa de audioconferencia, vídeoconferencia y conferencia web</w:t>
      </w:r>
    </w:p>
    <w:p w14:paraId="08885708" w14:textId="77777777" w:rsidR="00DF5305" w:rsidRPr="006250BD" w:rsidRDefault="00DF5305" w:rsidP="00DF5305">
      <w:pPr>
        <w:pStyle w:val="PURBullet-Indented"/>
        <w:rPr>
          <w:lang w:val="es-ES"/>
        </w:rPr>
      </w:pPr>
      <w:r w:rsidRPr="006250BD">
        <w:rPr>
          <w:lang w:val="es-ES"/>
        </w:rPr>
        <w:t>Funcionalidad completa de uso compartido de desktop</w:t>
      </w:r>
    </w:p>
    <w:p w14:paraId="717F93D0" w14:textId="77777777" w:rsidR="00DF5305" w:rsidRDefault="00DF5305" w:rsidP="00DF5305">
      <w:pPr>
        <w:pStyle w:val="PURBullet-Indented"/>
      </w:pPr>
      <w:r>
        <w:t>Funcionalidad de los sistemas Room</w:t>
      </w:r>
    </w:p>
    <w:p w14:paraId="46567E76" w14:textId="77777777" w:rsidR="00DF5305" w:rsidRPr="00492632" w:rsidRDefault="00DF5305" w:rsidP="00DF5305">
      <w:pPr>
        <w:pStyle w:val="PURBullet-Indented"/>
        <w:rPr>
          <w:lang w:val="es-ES"/>
        </w:rPr>
      </w:pPr>
      <w:r w:rsidRPr="00492632">
        <w:rPr>
          <w:lang w:val="es-ES"/>
        </w:rPr>
        <w:t>Funcionalidad de varias secuencias de vídeo de alta definición</w:t>
      </w:r>
    </w:p>
    <w:p w14:paraId="7F3E3DEB" w14:textId="77777777" w:rsidR="00DF5305" w:rsidRPr="00492632" w:rsidRDefault="00DF5305" w:rsidP="00DF5305">
      <w:pPr>
        <w:pStyle w:val="PURBlueStrong"/>
        <w:rPr>
          <w:lang w:val="es-ES"/>
        </w:rPr>
      </w:pPr>
      <w:r w:rsidRPr="00492632">
        <w:rPr>
          <w:lang w:val="es-ES"/>
        </w:rPr>
        <w:t>SAL Plus</w:t>
      </w:r>
    </w:p>
    <w:p w14:paraId="11DA6466" w14:textId="77777777" w:rsidR="00DF5305" w:rsidRPr="00492632" w:rsidRDefault="00DF5305" w:rsidP="00DF5305">
      <w:pPr>
        <w:pStyle w:val="PURBody-Indented"/>
        <w:rPr>
          <w:lang w:val="es-ES"/>
        </w:rPr>
      </w:pPr>
      <w:r w:rsidRPr="00492632">
        <w:rPr>
          <w:lang w:val="es-ES"/>
        </w:rPr>
        <w:t>Cada usuario o dispositivo para el que obtenga una licencia SAL Plus podrá utilizar las siguientes características del software de servidor.</w:t>
      </w:r>
    </w:p>
    <w:p w14:paraId="024A52A2" w14:textId="77777777" w:rsidR="00DF5305" w:rsidRPr="00492632" w:rsidRDefault="00DF5305" w:rsidP="00DF5305">
      <w:pPr>
        <w:pStyle w:val="PURBullet-Indented"/>
        <w:rPr>
          <w:lang w:val="es-ES"/>
        </w:rPr>
      </w:pPr>
      <w:r w:rsidRPr="00492632">
        <w:rPr>
          <w:lang w:val="es-ES"/>
        </w:rPr>
        <w:t>Las características de la licencia SAL de edición Standard antes descritas</w:t>
      </w:r>
    </w:p>
    <w:p w14:paraId="7850BF74" w14:textId="77777777" w:rsidR="00DF5305" w:rsidRPr="00492632" w:rsidRDefault="00DF5305" w:rsidP="00DF5305">
      <w:pPr>
        <w:pStyle w:val="PURBullet-Indented"/>
        <w:rPr>
          <w:lang w:val="es-ES"/>
        </w:rPr>
      </w:pPr>
      <w:r w:rsidRPr="00492632">
        <w:rPr>
          <w:lang w:val="es-ES"/>
        </w:rPr>
        <w:t>Funcionalidad completa de telefonía de voz</w:t>
      </w:r>
    </w:p>
    <w:p w14:paraId="4CCDC498" w14:textId="77777777" w:rsidR="00DF5305" w:rsidRPr="00492632" w:rsidRDefault="00DF5305" w:rsidP="00DF5305">
      <w:pPr>
        <w:pStyle w:val="PURBullet-Indented"/>
        <w:rPr>
          <w:lang w:val="es-ES"/>
        </w:rPr>
      </w:pPr>
      <w:r w:rsidRPr="00492632">
        <w:rPr>
          <w:lang w:val="es-ES"/>
        </w:rPr>
        <w:t>Funcionalidad completa de administración de llamadas</w:t>
      </w:r>
    </w:p>
    <w:p w14:paraId="0CFBEAF1" w14:textId="77777777" w:rsidR="00DF5305" w:rsidRPr="00492632" w:rsidRDefault="00DF5305" w:rsidP="00DF5305">
      <w:pPr>
        <w:pStyle w:val="PURBlueStrong"/>
        <w:rPr>
          <w:lang w:val="es-ES"/>
        </w:rPr>
      </w:pPr>
      <w:r w:rsidRPr="00492632">
        <w:rPr>
          <w:lang w:val="es-ES"/>
        </w:rPr>
        <w:t>Licencia SAL Plus de edición Enterprise</w:t>
      </w:r>
    </w:p>
    <w:p w14:paraId="3770CC5C" w14:textId="77777777" w:rsidR="00DF5305" w:rsidRPr="00492632" w:rsidRDefault="00DF5305" w:rsidP="00DF5305">
      <w:pPr>
        <w:pStyle w:val="PURBody-Indented"/>
        <w:rPr>
          <w:lang w:val="es-ES"/>
        </w:rPr>
      </w:pPr>
      <w:r w:rsidRPr="00492632">
        <w:rPr>
          <w:lang w:val="es-ES"/>
        </w:rPr>
        <w:t>Cada usuario o dispositivo para el que obtenga una licencia SAL de edición Enterprise Plus podrá utilizar las siguientes características del software de servidor.</w:t>
      </w:r>
    </w:p>
    <w:p w14:paraId="7D5CB0B9" w14:textId="77777777" w:rsidR="00DF5305" w:rsidRPr="00492632" w:rsidRDefault="00DF5305" w:rsidP="00DF5305">
      <w:pPr>
        <w:pStyle w:val="PURBullet-Indented"/>
        <w:rPr>
          <w:lang w:val="es-ES"/>
        </w:rPr>
      </w:pPr>
      <w:r w:rsidRPr="00492632">
        <w:rPr>
          <w:lang w:val="es-ES"/>
        </w:rPr>
        <w:t>Las características de la licencia SAL de edición Standard antes descritas</w:t>
      </w:r>
    </w:p>
    <w:p w14:paraId="67F49819" w14:textId="77777777" w:rsidR="00DF5305" w:rsidRPr="00492632" w:rsidRDefault="00DF5305" w:rsidP="00DF5305">
      <w:pPr>
        <w:pStyle w:val="PURBullet-Indented"/>
        <w:rPr>
          <w:lang w:val="es-ES"/>
        </w:rPr>
      </w:pPr>
      <w:r w:rsidRPr="00492632">
        <w:rPr>
          <w:lang w:val="es-ES"/>
        </w:rPr>
        <w:t>Funcionalidad completa de audioconferencia, vídeoconferencia y conferencia web</w:t>
      </w:r>
    </w:p>
    <w:p w14:paraId="2D7BF0B1" w14:textId="77777777" w:rsidR="00DF5305" w:rsidRDefault="00DF5305" w:rsidP="00DF5305">
      <w:pPr>
        <w:pStyle w:val="PURBullet-Indented"/>
        <w:rPr>
          <w:lang w:val="es-ES"/>
        </w:rPr>
      </w:pPr>
      <w:r w:rsidRPr="006250BD">
        <w:rPr>
          <w:lang w:val="es-ES"/>
        </w:rPr>
        <w:t>Funcionalidad completa de uso compartido de desktop</w:t>
      </w:r>
    </w:p>
    <w:p w14:paraId="12C7A59E" w14:textId="77777777" w:rsidR="00BE0BE6" w:rsidRPr="00B45792" w:rsidRDefault="00BE0BE6" w:rsidP="00BE0BE6">
      <w:pPr>
        <w:pStyle w:val="PURBullet-Indented"/>
      </w:pPr>
      <w:r w:rsidRPr="00B45792">
        <w:t>Funcionalidad de los sistemas Room</w:t>
      </w:r>
    </w:p>
    <w:p w14:paraId="102968E1" w14:textId="77777777" w:rsidR="00BE0BE6" w:rsidRPr="00B45792" w:rsidRDefault="00BE0BE6" w:rsidP="00BE0BE6">
      <w:pPr>
        <w:pStyle w:val="PURBullet-Indented"/>
        <w:rPr>
          <w:lang w:val="es-ES"/>
        </w:rPr>
      </w:pPr>
      <w:r w:rsidRPr="00B45792">
        <w:rPr>
          <w:lang w:val="es-ES"/>
        </w:rPr>
        <w:t>Funcionalidad de varias secuencias de vídeo de alta definición</w:t>
      </w:r>
    </w:p>
    <w:p w14:paraId="06CD8893" w14:textId="77777777" w:rsidR="00DF5305" w:rsidRPr="00492632" w:rsidRDefault="00DF5305" w:rsidP="00DF5305">
      <w:pPr>
        <w:pStyle w:val="PURBullet-Indented"/>
        <w:rPr>
          <w:lang w:val="es-ES"/>
        </w:rPr>
      </w:pPr>
      <w:r w:rsidRPr="00492632">
        <w:rPr>
          <w:lang w:val="es-ES"/>
        </w:rPr>
        <w:t>Funcionalidad completa de telefonía de voz</w:t>
      </w:r>
    </w:p>
    <w:p w14:paraId="15FD33D1" w14:textId="77777777" w:rsidR="00DF5305" w:rsidRPr="00492632" w:rsidRDefault="00DF5305" w:rsidP="00DF5305">
      <w:pPr>
        <w:pStyle w:val="PURBullet-Indented"/>
        <w:rPr>
          <w:lang w:val="es-ES"/>
        </w:rPr>
      </w:pPr>
      <w:r w:rsidRPr="00492632">
        <w:rPr>
          <w:lang w:val="es-ES"/>
        </w:rPr>
        <w:lastRenderedPageBreak/>
        <w:t>Funcionalidad completa de administración de llamadas</w:t>
      </w:r>
    </w:p>
    <w:p w14:paraId="2DB9862F" w14:textId="77777777" w:rsidR="00DF5305" w:rsidRPr="00492632" w:rsidRDefault="00DF5305" w:rsidP="00DF5305">
      <w:pPr>
        <w:pStyle w:val="PURBlueStrong-Indented"/>
        <w:rPr>
          <w:lang w:val="es-ES"/>
        </w:rPr>
      </w:pPr>
      <w:r w:rsidRPr="00492632">
        <w:rPr>
          <w:lang w:val="es-ES"/>
        </w:rPr>
        <w:t>.NET Framework Software</w:t>
      </w:r>
    </w:p>
    <w:p w14:paraId="415D87D3" w14:textId="77777777" w:rsidR="00DF5305" w:rsidRPr="00492632" w:rsidRDefault="00DF5305" w:rsidP="00DF5305">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3C307FD2" w14:textId="7566041C" w:rsidR="00DF5305" w:rsidRPr="00492632" w:rsidRDefault="00DF5305" w:rsidP="00DF5305">
      <w:pPr>
        <w:pStyle w:val="PURBody"/>
        <w:ind w:left="270"/>
        <w:rPr>
          <w:lang w:val="es-ES" w:eastAsia="ja-JP"/>
        </w:rPr>
      </w:pPr>
      <w:r w:rsidRPr="00492632">
        <w:rPr>
          <w:lang w:val="es-ES"/>
        </w:rPr>
        <w:t>Además de los derechos descritos arriba, los siguientes términos adicionales se aplican a las licencias SAL de Skype for Business Standard, Enterprise, Plus, Enterprise Plus y Productivity Suite:</w:t>
      </w:r>
    </w:p>
    <w:p w14:paraId="2BA470C9" w14:textId="65B88D7F" w:rsidR="00DF5305" w:rsidRPr="00492632" w:rsidRDefault="00DF5305" w:rsidP="00DF5305">
      <w:pPr>
        <w:pStyle w:val="PURBlueStrong"/>
        <w:rPr>
          <w:lang w:val="es-ES" w:eastAsia="ja-JP"/>
        </w:rPr>
      </w:pPr>
      <w:r w:rsidRPr="00492632">
        <w:rPr>
          <w:lang w:val="es-ES"/>
        </w:rPr>
        <w:t>Rol de Servidor de la Aplicación Web Skype for Business</w:t>
      </w:r>
    </w:p>
    <w:p w14:paraId="5E878C29" w14:textId="04F59A6C" w:rsidR="00DF5305" w:rsidRPr="00492632" w:rsidRDefault="00DF5305" w:rsidP="00DF5305">
      <w:pPr>
        <w:pStyle w:val="PURBody-Indented"/>
        <w:rPr>
          <w:lang w:val="es-ES" w:eastAsia="ja-JP"/>
        </w:rPr>
      </w:pPr>
      <w:r w:rsidRPr="00492632">
        <w:rPr>
          <w:lang w:val="es-ES"/>
        </w:rPr>
        <w:t>Puede usar el Rol de Servidor de la Aplicación Web Skype for Business en sus servidores únicamente como complemento de los servicios de software que ofrece mediante Skype for Business Server.</w:t>
      </w:r>
    </w:p>
    <w:p w14:paraId="1118E321" w14:textId="174B6218" w:rsidR="00DF5305" w:rsidRDefault="00DF5305" w:rsidP="00DF5305">
      <w:pPr>
        <w:pStyle w:val="PURBlueStrong"/>
        <w:rPr>
          <w:lang w:eastAsia="ja-JP"/>
        </w:rPr>
      </w:pPr>
      <w:r>
        <w:t>Skype for Business 2015 y Lync para Mac 2011</w:t>
      </w:r>
    </w:p>
    <w:p w14:paraId="02CE217D" w14:textId="6E4E94A7" w:rsidR="00DF5305" w:rsidRPr="00492632" w:rsidRDefault="00DF5305" w:rsidP="00DF5305">
      <w:pPr>
        <w:pStyle w:val="PURBody-Indented"/>
        <w:rPr>
          <w:lang w:val="es-ES" w:eastAsia="ja-JP"/>
        </w:rPr>
      </w:pPr>
      <w:r w:rsidRPr="00492632">
        <w:rPr>
          <w:lang w:val="es-ES"/>
        </w:rPr>
        <w:t>Puede crear y ejecutar una instancia del software cliente Skype for Business 2015 o Lync para Mac 2011 en un entorno de sistema operativo (u OSE) virtual o físico en (a) cualquier dispositivo para el que adquiera una licencia SAL para dispositivo y (b) un dispositivo único utilizado por cualquier usuario para el que adquiera una licencia SAL para usuario.</w:t>
      </w:r>
    </w:p>
    <w:p w14:paraId="38E76A3D" w14:textId="57A9C9F8" w:rsidR="00DF5305" w:rsidRPr="00492632" w:rsidRDefault="00DF5305" w:rsidP="00DF5305">
      <w:pPr>
        <w:pStyle w:val="PURBlueStrong"/>
        <w:rPr>
          <w:lang w:val="da-DK" w:eastAsia="ja-JP"/>
        </w:rPr>
      </w:pPr>
      <w:r w:rsidRPr="00492632">
        <w:rPr>
          <w:lang w:val="da-DK"/>
        </w:rPr>
        <w:t>Aplicación Web de Skype for Business</w:t>
      </w:r>
    </w:p>
    <w:p w14:paraId="20E377FD" w14:textId="7D191101" w:rsidR="00DF5305" w:rsidRPr="00492632" w:rsidRDefault="00DF5305" w:rsidP="00DF5305">
      <w:pPr>
        <w:pStyle w:val="PURBody-Indented"/>
        <w:rPr>
          <w:lang w:val="es-ES" w:eastAsia="ja-JP"/>
        </w:rPr>
      </w:pPr>
      <w:r w:rsidRPr="00492632">
        <w:rPr>
          <w:lang w:val="es-ES"/>
        </w:rPr>
        <w:t xml:space="preserve">Todos los dispositivos para los que adquiera una licencia SAL de Dispositivo y todos los usuarios para los que adquiera una licencia SAL de Usuario pueden utilizar y acceder al software </w:t>
      </w:r>
      <w:r w:rsidR="00C77A33" w:rsidRPr="00C77A33">
        <w:rPr>
          <w:lang w:val="es-ES"/>
        </w:rPr>
        <w:t>Aplicación Web de Skype for Business</w:t>
      </w:r>
      <w:r w:rsidRPr="00492632">
        <w:rPr>
          <w:lang w:val="es-ES"/>
        </w:rPr>
        <w:t xml:space="preserve"> para admitir el acceso y uso de Skype for Business Server 2015 con fines exclusivos de visualización, no de edición de documentos.</w:t>
      </w:r>
    </w:p>
    <w:p w14:paraId="517ED683" w14:textId="75495B8C" w:rsidR="00DF5305" w:rsidRPr="00492632" w:rsidRDefault="00E441CE"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89F7461" w14:textId="4385F6DE" w:rsidR="009A4C7C" w:rsidRPr="00492632" w:rsidRDefault="009A4C7C" w:rsidP="00D6363C">
      <w:pPr>
        <w:pStyle w:val="PURProductName"/>
        <w:rPr>
          <w:lang w:val="es-ES"/>
        </w:rPr>
      </w:pPr>
      <w:bookmarkStart w:id="771" w:name="_Toc428366835"/>
      <w:bookmarkStart w:id="772" w:name="_Toc428366927"/>
      <w:r w:rsidRPr="00492632">
        <w:rPr>
          <w:lang w:val="es-ES"/>
        </w:rPr>
        <w:t>SQL Server 2014 Standard</w:t>
      </w:r>
      <w:bookmarkEnd w:id="737"/>
      <w:bookmarkEnd w:id="738"/>
      <w:bookmarkEnd w:id="739"/>
      <w:bookmarkEnd w:id="740"/>
      <w:bookmarkEnd w:id="741"/>
      <w:bookmarkEnd w:id="742"/>
      <w:bookmarkEnd w:id="743"/>
      <w:bookmarkEnd w:id="744"/>
      <w:bookmarkEnd w:id="745"/>
      <w:bookmarkEnd w:id="746"/>
      <w:bookmarkEnd w:id="747"/>
      <w:bookmarkEnd w:id="748"/>
      <w:bookmarkEnd w:id="749"/>
      <w:bookmarkEnd w:id="750"/>
      <w:bookmarkEnd w:id="751"/>
      <w:bookmarkEnd w:id="752"/>
      <w:bookmarkEnd w:id="771"/>
      <w:bookmarkEnd w:id="772"/>
      <w:r>
        <w:fldChar w:fldCharType="begin"/>
      </w:r>
      <w:r w:rsidRPr="00492632">
        <w:rPr>
          <w:lang w:val="es-ES"/>
        </w:rPr>
        <w:instrText>XE "SQL Server 2014 Standard"</w:instrText>
      </w:r>
      <w:r>
        <w:fldChar w:fldCharType="end"/>
      </w:r>
    </w:p>
    <w:p w14:paraId="284080DC"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rsidRPr="00932D51" w14:paraId="3CB57E29" w14:textId="77777777" w:rsidTr="009F774B">
        <w:tc>
          <w:tcPr>
            <w:tcW w:w="2477" w:type="pct"/>
            <w:tcBorders>
              <w:top w:val="single" w:sz="4" w:space="0" w:color="auto"/>
              <w:bottom w:val="nil"/>
            </w:tcBorders>
          </w:tcPr>
          <w:p w14:paraId="4D9C46AC" w14:textId="77777777" w:rsidR="00831C1F" w:rsidRPr="00492632" w:rsidRDefault="00831C1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tcBorders>
              <w:top w:val="single" w:sz="4" w:space="0" w:color="auto"/>
              <w:bottom w:val="nil"/>
            </w:tcBorders>
          </w:tcPr>
          <w:p w14:paraId="7F500AA6" w14:textId="7F38DAA4" w:rsidR="00831C1F" w:rsidRPr="00492632" w:rsidRDefault="004F154D" w:rsidP="00831C1F">
            <w:pPr>
              <w:pStyle w:val="PURLMSH"/>
              <w:rPr>
                <w:lang w:val="es-ES"/>
              </w:rPr>
            </w:pPr>
            <w:r w:rsidRPr="00492632">
              <w:rPr>
                <w:lang w:val="es-ES"/>
              </w:rPr>
              <w:t xml:space="preserve">Ver Notificación Aplicable: </w:t>
            </w:r>
            <w:r w:rsidRPr="00492632">
              <w:rPr>
                <w:b/>
                <w:lang w:val="es-ES"/>
              </w:rPr>
              <w:t xml:space="preserve">Actualizaciones Automáticas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9A4C7C" w:rsidRPr="00932D51" w14:paraId="2BD09645" w14:textId="77777777" w:rsidTr="009F774B">
        <w:tc>
          <w:tcPr>
            <w:tcW w:w="2477" w:type="pct"/>
            <w:tcBorders>
              <w:top w:val="nil"/>
            </w:tcBorders>
          </w:tcPr>
          <w:p w14:paraId="19B5CE7A" w14:textId="2EEF2BE3" w:rsidR="009A4C7C" w:rsidRPr="006250BD" w:rsidRDefault="009A4C7C" w:rsidP="009A4C7C">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6EBEE127" w14:textId="7EE05A76"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932D51"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3025FD" w:rsidRPr="00932D51"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Pr>
                <w:b/>
              </w:rPr>
              <w:t>Usted necesita</w:t>
            </w:r>
          </w:p>
          <w:p w14:paraId="67F3A2A0" w14:textId="503E2726" w:rsidR="009F3973" w:rsidRPr="006250BD" w:rsidRDefault="009F3973" w:rsidP="00D6363C">
            <w:pPr>
              <w:pStyle w:val="PURBullet-Indented"/>
              <w:rPr>
                <w:i/>
                <w:lang w:val="es-ES"/>
              </w:rPr>
            </w:pPr>
            <w:r w:rsidRPr="006250BD">
              <w:rPr>
                <w:lang w:val="es-ES"/>
              </w:rPr>
              <w:t xml:space="preserve">Licencia SAL de SQL Server 2014, edición Standard </w:t>
            </w:r>
            <w:r w:rsidRPr="006250BD">
              <w:rPr>
                <w:b/>
                <w:lang w:val="es-ES"/>
              </w:rPr>
              <w:t>o</w:t>
            </w:r>
          </w:p>
          <w:p w14:paraId="43B7492B" w14:textId="2CE53795" w:rsidR="003025FD" w:rsidRPr="009B6693" w:rsidRDefault="009F3973" w:rsidP="00D6363C">
            <w:pPr>
              <w:pStyle w:val="PURBullet-Indented"/>
              <w:rPr>
                <w:lang w:val="es-ES"/>
              </w:rPr>
            </w:pPr>
            <w:r w:rsidRPr="009B6693">
              <w:rPr>
                <w:lang w:val="es-ES"/>
              </w:rPr>
              <w:t>Licencia SAL de Business Intelligence de SQL Server 2014</w:t>
            </w:r>
          </w:p>
        </w:tc>
      </w:tr>
    </w:tbl>
    <w:p w14:paraId="41D0A7E0" w14:textId="77777777" w:rsidR="009A4C7C" w:rsidRPr="009B6693" w:rsidRDefault="009A4C7C" w:rsidP="0085206E">
      <w:pPr>
        <w:pStyle w:val="PURADDITIONALTERMSHEADERMB"/>
        <w:rPr>
          <w:lang w:val="es-ES"/>
        </w:rPr>
      </w:pPr>
      <w:r w:rsidRPr="009B6693">
        <w:rPr>
          <w:lang w:val="es-ES"/>
        </w:rPr>
        <w:t>Términos Adicionales:</w:t>
      </w:r>
    </w:p>
    <w:p w14:paraId="48432C2D" w14:textId="77777777" w:rsidR="0061320A" w:rsidRPr="009B6693" w:rsidRDefault="0061320A" w:rsidP="0061320A">
      <w:pPr>
        <w:pStyle w:val="PURBlueStrong-Indented"/>
        <w:rPr>
          <w:lang w:val="es-ES"/>
        </w:rPr>
      </w:pPr>
      <w:r w:rsidRPr="009B6693">
        <w:rPr>
          <w:lang w:val="es-ES"/>
        </w:rPr>
        <w:t>Derechos de ediciones anteriores</w:t>
      </w:r>
    </w:p>
    <w:p w14:paraId="7E93386D" w14:textId="055C7466" w:rsidR="0061320A" w:rsidRPr="00492632" w:rsidRDefault="0061320A" w:rsidP="0061320A">
      <w:pPr>
        <w:pStyle w:val="Heading2"/>
        <w:widowControl w:val="0"/>
        <w:pBdr>
          <w:bottom w:val="none" w:sz="0" w:space="0" w:color="auto"/>
        </w:pBdr>
        <w:tabs>
          <w:tab w:val="left" w:pos="720"/>
        </w:tabs>
        <w:ind w:left="270"/>
        <w:rPr>
          <w:color w:val="404040" w:themeColor="text1" w:themeTint="BF"/>
          <w:sz w:val="18"/>
          <w:lang w:val="es-ES"/>
        </w:rPr>
      </w:pPr>
      <w:r w:rsidRPr="00492632">
        <w:rPr>
          <w:b w:val="0"/>
          <w:caps w:val="0"/>
          <w:color w:val="404040" w:themeColor="text1" w:themeTint="BF"/>
          <w:sz w:val="18"/>
          <w:lang w:val="es-ES"/>
        </w:rPr>
        <w:t>En lugar de cualquier instancia permitida, puede crear, almacenar y usar una instancia de la versión de 2012 de SQL Server Standard Workgroup o Small Business edition del software.</w:t>
      </w:r>
    </w:p>
    <w:p w14:paraId="7CC50E31" w14:textId="6F9B89F8" w:rsidR="00091B14" w:rsidRPr="00492632" w:rsidRDefault="00091B14" w:rsidP="00D62BE8">
      <w:pPr>
        <w:pStyle w:val="PURBlueStrong-Indented"/>
        <w:tabs>
          <w:tab w:val="left" w:pos="9373"/>
        </w:tabs>
        <w:rPr>
          <w:lang w:val="es-ES"/>
        </w:rPr>
      </w:pPr>
      <w:r w:rsidRPr="00492632">
        <w:rPr>
          <w:lang w:val="es-ES"/>
        </w:rPr>
        <w:t>.NET Framework Software</w:t>
      </w:r>
    </w:p>
    <w:p w14:paraId="2EBE7B7E" w14:textId="2C7B10BA" w:rsidR="00091B14" w:rsidRPr="00492632" w:rsidRDefault="00091B14" w:rsidP="00091B14">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5C9456D4" w14:textId="24C46152" w:rsidR="009A4C7C" w:rsidRPr="00492632" w:rsidRDefault="00E441CE"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668D6429" w14:textId="45127C25" w:rsidR="00E669F1" w:rsidRPr="006250BD" w:rsidRDefault="00E669F1" w:rsidP="00D6363C">
      <w:pPr>
        <w:pStyle w:val="PURProductName"/>
      </w:pPr>
      <w:bookmarkStart w:id="773" w:name="_Toc346536880"/>
      <w:bookmarkStart w:id="774" w:name="_Toc346895331"/>
      <w:bookmarkStart w:id="775" w:name="_Toc339280344"/>
      <w:bookmarkStart w:id="776" w:name="_Toc339280487"/>
      <w:bookmarkStart w:id="777" w:name="_Toc363552817"/>
      <w:bookmarkStart w:id="778" w:name="_Toc363552880"/>
      <w:bookmarkStart w:id="779" w:name="_Toc378682179"/>
      <w:bookmarkStart w:id="780" w:name="_Toc378682281"/>
      <w:bookmarkStart w:id="781" w:name="_Toc371268293"/>
      <w:bookmarkStart w:id="782" w:name="_Toc371268359"/>
      <w:bookmarkStart w:id="783" w:name="_Toc379278496"/>
      <w:bookmarkStart w:id="784" w:name="_Toc379278558"/>
      <w:bookmarkStart w:id="785" w:name="_Toc428366836"/>
      <w:bookmarkStart w:id="786" w:name="_Toc428366928"/>
      <w:bookmarkStart w:id="787" w:name="_Toc297828757"/>
      <w:bookmarkStart w:id="788" w:name="_Toc297883512"/>
      <w:bookmarkStart w:id="789" w:name="_Toc299519143"/>
      <w:bookmarkStart w:id="790" w:name="_Toc299531575"/>
      <w:bookmarkStart w:id="791" w:name="_Toc299531899"/>
      <w:bookmarkStart w:id="792" w:name="_Toc299957182"/>
      <w:r w:rsidRPr="006250BD">
        <w:t>Business Intelligence de SQL Server 2014</w:t>
      </w:r>
      <w:bookmarkEnd w:id="773"/>
      <w:bookmarkEnd w:id="774"/>
      <w:bookmarkEnd w:id="775"/>
      <w:bookmarkEnd w:id="776"/>
      <w:bookmarkEnd w:id="777"/>
      <w:bookmarkEnd w:id="778"/>
      <w:bookmarkEnd w:id="779"/>
      <w:bookmarkEnd w:id="780"/>
      <w:bookmarkEnd w:id="781"/>
      <w:bookmarkEnd w:id="782"/>
      <w:bookmarkEnd w:id="783"/>
      <w:bookmarkEnd w:id="784"/>
      <w:bookmarkEnd w:id="785"/>
      <w:bookmarkEnd w:id="786"/>
      <w:r>
        <w:fldChar w:fldCharType="begin"/>
      </w:r>
      <w:r w:rsidRPr="006250BD">
        <w:instrText>XE "Business Intelligence de SQL Server 2014"</w:instrText>
      </w:r>
      <w:r>
        <w:fldChar w:fldCharType="end"/>
      </w:r>
    </w:p>
    <w:p w14:paraId="594858BA" w14:textId="77777777" w:rsidR="00E669F1" w:rsidRPr="00492632" w:rsidRDefault="00E669F1" w:rsidP="00E669F1">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rsidRPr="00932D51" w14:paraId="1E06C97F" w14:textId="77777777" w:rsidTr="00230F33">
        <w:tc>
          <w:tcPr>
            <w:tcW w:w="2477" w:type="pct"/>
            <w:tcBorders>
              <w:top w:val="single" w:sz="4" w:space="0" w:color="auto"/>
              <w:bottom w:val="nil"/>
            </w:tcBorders>
          </w:tcPr>
          <w:p w14:paraId="4780BD9F" w14:textId="77777777" w:rsidR="00E669F1" w:rsidRPr="00492632" w:rsidRDefault="00E669F1" w:rsidP="00230F33">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tcBorders>
              <w:top w:val="single" w:sz="4" w:space="0" w:color="auto"/>
              <w:bottom w:val="nil"/>
            </w:tcBorders>
          </w:tcPr>
          <w:p w14:paraId="30F765BD" w14:textId="31FDDF7E" w:rsidR="00E669F1" w:rsidRPr="00492632" w:rsidRDefault="00E669F1" w:rsidP="00230F33">
            <w:pPr>
              <w:pStyle w:val="PURLMSH"/>
              <w:rPr>
                <w:lang w:val="es-ES"/>
              </w:rPr>
            </w:pPr>
            <w:r w:rsidRPr="00492632">
              <w:rPr>
                <w:lang w:val="es-ES"/>
              </w:rPr>
              <w:t xml:space="preserve">Ver Notificación Aplicable: </w:t>
            </w:r>
            <w:r w:rsidRPr="00492632">
              <w:rPr>
                <w:b/>
                <w:lang w:val="es-ES"/>
              </w:rPr>
              <w:t xml:space="preserve">Actualizaciones Automáticas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E669F1" w:rsidRPr="00932D51" w14:paraId="6943E8F6" w14:textId="77777777" w:rsidTr="00230F33">
        <w:tc>
          <w:tcPr>
            <w:tcW w:w="2477" w:type="pct"/>
            <w:tcBorders>
              <w:top w:val="nil"/>
            </w:tcBorders>
          </w:tcPr>
          <w:p w14:paraId="056CCBB5" w14:textId="6405D2F5" w:rsidR="00E669F1" w:rsidRPr="006250BD" w:rsidRDefault="00E669F1" w:rsidP="00230F33">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39CF8591" w14:textId="7FFB5574" w:rsidR="00E669F1" w:rsidRPr="006250BD" w:rsidRDefault="003B0799" w:rsidP="00230F33">
            <w:pPr>
              <w:pStyle w:val="PURLMSH"/>
              <w:rPr>
                <w:lang w:val="es-ES"/>
              </w:rPr>
            </w:pPr>
            <w:r w:rsidRPr="006250BD">
              <w:rPr>
                <w:lang w:val="es-ES"/>
              </w:rPr>
              <w:t xml:space="preserve">Elegible para Servicios de software en Servidores de Proveedores de Data </w:t>
            </w:r>
            <w:r w:rsidRPr="006250BD">
              <w:rPr>
                <w:lang w:val="es-ES"/>
              </w:rPr>
              <w:lastRenderedPageBreak/>
              <w:t xml:space="preserve">Center: </w:t>
            </w:r>
            <w:r w:rsidRPr="006250BD">
              <w:rPr>
                <w:b/>
                <w:lang w:val="es-ES"/>
              </w:rPr>
              <w:t>Sí</w:t>
            </w:r>
          </w:p>
        </w:tc>
      </w:tr>
      <w:tr w:rsidR="00E669F1" w:rsidRPr="00932D51"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492632" w:rsidRDefault="00E669F1" w:rsidP="00230F33">
            <w:pPr>
              <w:pStyle w:val="PURTableHeaderWhite"/>
              <w:spacing w:after="0" w:line="240" w:lineRule="auto"/>
              <w:rPr>
                <w:i w:val="0"/>
                <w:color w:val="404040" w:themeColor="text1" w:themeTint="BF"/>
                <w:lang w:val="es-ES"/>
              </w:rPr>
            </w:pPr>
            <w:r w:rsidRPr="00492632">
              <w:rPr>
                <w:i w:val="0"/>
                <w:color w:val="404040" w:themeColor="text1" w:themeTint="BF"/>
                <w:lang w:val="es-ES"/>
              </w:rPr>
              <w:lastRenderedPageBreak/>
              <w:t>LICENCIAS DE ACCESO DE SUSCRIPTOR (SAL)</w:t>
            </w:r>
          </w:p>
        </w:tc>
      </w:tr>
      <w:tr w:rsidR="00E669F1" w:rsidRPr="00932D51"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2140A" w:rsidRDefault="00E669F1" w:rsidP="00230F33">
            <w:pPr>
              <w:pStyle w:val="PURBody"/>
              <w:rPr>
                <w:i/>
              </w:rPr>
            </w:pPr>
            <w:r>
              <w:rPr>
                <w:b/>
              </w:rPr>
              <w:t>Usted necesita</w:t>
            </w:r>
          </w:p>
          <w:p w14:paraId="59C7A711" w14:textId="2B016059" w:rsidR="00E669F1" w:rsidRPr="009B6693" w:rsidRDefault="00E669F1" w:rsidP="00D6363C">
            <w:pPr>
              <w:pStyle w:val="PURBullet-Indented"/>
              <w:rPr>
                <w:lang w:val="es-ES"/>
              </w:rPr>
            </w:pPr>
            <w:r w:rsidRPr="009B6693">
              <w:rPr>
                <w:lang w:val="es-ES"/>
              </w:rPr>
              <w:t>Licencia SAL de Business Intelligence de SQL Server 2014</w:t>
            </w:r>
          </w:p>
        </w:tc>
      </w:tr>
    </w:tbl>
    <w:p w14:paraId="34CB4427" w14:textId="77777777" w:rsidR="00E669F1" w:rsidRPr="009B6693" w:rsidRDefault="00E669F1" w:rsidP="00E669F1">
      <w:pPr>
        <w:pStyle w:val="PURADDITIONALTERMSHEADERMB"/>
        <w:rPr>
          <w:lang w:val="es-ES"/>
        </w:rPr>
      </w:pPr>
      <w:r w:rsidRPr="009B6693">
        <w:rPr>
          <w:lang w:val="es-ES"/>
        </w:rPr>
        <w:t>Términos Adicionales:</w:t>
      </w:r>
    </w:p>
    <w:p w14:paraId="64F53D94" w14:textId="06EEB183" w:rsidR="00D6363C" w:rsidRPr="00492632" w:rsidRDefault="00D6363C" w:rsidP="0061320A">
      <w:pPr>
        <w:pStyle w:val="PURBlueStrong-Indented"/>
        <w:rPr>
          <w:lang w:val="es-ES"/>
        </w:rPr>
      </w:pPr>
      <w:r w:rsidRPr="00492632">
        <w:rPr>
          <w:lang w:val="es-ES"/>
        </w:rPr>
        <w:t>Renuncia de SAL de los trabajos por lotes</w:t>
      </w:r>
    </w:p>
    <w:p w14:paraId="0E1C9F5F" w14:textId="6F89CBED" w:rsidR="00D6363C" w:rsidRPr="00492632" w:rsidRDefault="00D6363C" w:rsidP="00304232">
      <w:pPr>
        <w:pStyle w:val="PURBody-Indented"/>
        <w:rPr>
          <w:szCs w:val="18"/>
          <w:lang w:val="es-ES"/>
        </w:rPr>
      </w:pPr>
      <w:r w:rsidRPr="00492632">
        <w:rPr>
          <w:szCs w:val="18"/>
          <w:lang w:val="es-ES"/>
        </w:rPr>
        <w:t xml:space="preserve">No es necesario disponer de licencias SAL para los usuarios o dispositivos que tengan acceso a las instancias del software de servidor exclusivamente a través de un procesamiento por lotes. El </w:t>
      </w:r>
      <w:r w:rsidR="00304232">
        <w:rPr>
          <w:szCs w:val="18"/>
          <w:lang w:val="es-ES"/>
        </w:rPr>
        <w:t>“</w:t>
      </w:r>
      <w:r w:rsidRPr="00492632">
        <w:rPr>
          <w:szCs w:val="18"/>
          <w:lang w:val="es-ES"/>
        </w:rPr>
        <w:t>procesamiento por lotes</w:t>
      </w:r>
      <w:r w:rsidR="00304232">
        <w:rPr>
          <w:szCs w:val="18"/>
          <w:lang w:val="es-ES"/>
        </w:rPr>
        <w:t>”</w:t>
      </w:r>
      <w:r w:rsidRPr="00492632">
        <w:rPr>
          <w:szCs w:val="18"/>
          <w:lang w:val="es-ES"/>
        </w:rPr>
        <w:t xml:space="preserve"> es una actividad que permite a un grupo de tareas que se producen en tiempos diferentes procesarse todas al mismo tiempo.</w:t>
      </w:r>
    </w:p>
    <w:p w14:paraId="7790DCE8" w14:textId="77777777" w:rsidR="0061320A" w:rsidRPr="00492632" w:rsidRDefault="0061320A" w:rsidP="0061320A">
      <w:pPr>
        <w:pStyle w:val="PURBlueStrong-Indented"/>
        <w:rPr>
          <w:lang w:val="es-ES"/>
        </w:rPr>
      </w:pPr>
      <w:r w:rsidRPr="00492632">
        <w:rPr>
          <w:lang w:val="es-ES"/>
        </w:rPr>
        <w:t>Derechos de ediciones anteriores</w:t>
      </w:r>
    </w:p>
    <w:p w14:paraId="1589372B" w14:textId="71315FE5" w:rsidR="00D25BAC" w:rsidRPr="00492632" w:rsidRDefault="0061320A" w:rsidP="00D6363C">
      <w:pPr>
        <w:pStyle w:val="PURBody-Indented"/>
        <w:rPr>
          <w:szCs w:val="18"/>
          <w:lang w:val="es-ES"/>
        </w:rPr>
      </w:pPr>
      <w:r w:rsidRPr="00492632">
        <w:rPr>
          <w:szCs w:val="18"/>
          <w:lang w:val="es-ES"/>
        </w:rPr>
        <w:t>En lugar de cualquier instancia permitida, puede crear, almacenar y utilizar una instancia de la versión 2014 o cualquier versión anterior de Standard o cualquier versión de Workgroup o Small Business.</w:t>
      </w:r>
    </w:p>
    <w:p w14:paraId="7502652E" w14:textId="78926377" w:rsidR="00E669F1" w:rsidRPr="00492632" w:rsidRDefault="00E669F1" w:rsidP="00E669F1">
      <w:pPr>
        <w:pStyle w:val="PURBlueStrong-Indented"/>
        <w:tabs>
          <w:tab w:val="left" w:pos="9373"/>
        </w:tabs>
        <w:rPr>
          <w:lang w:val="es-ES"/>
        </w:rPr>
      </w:pPr>
      <w:r w:rsidRPr="00492632">
        <w:rPr>
          <w:lang w:val="es-ES"/>
        </w:rPr>
        <w:t>.NET Framework Software</w:t>
      </w:r>
    </w:p>
    <w:p w14:paraId="08BFCF7E" w14:textId="083D7BDA" w:rsidR="00230F33" w:rsidRPr="00492632" w:rsidRDefault="00230F33" w:rsidP="00230F33">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4187C15B" w14:textId="4F143D72" w:rsidR="00230F33" w:rsidRPr="00492632" w:rsidRDefault="00E441CE"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F6B0B88" w14:textId="2BE7F5E2" w:rsidR="008922B3" w:rsidRPr="00CE684E" w:rsidRDefault="008922B3" w:rsidP="008922B3">
      <w:pPr>
        <w:pStyle w:val="PURProductName"/>
        <w:rPr>
          <w:lang w:val="fr-FR"/>
        </w:rPr>
      </w:pPr>
      <w:bookmarkStart w:id="793" w:name="_Toc346536881"/>
      <w:bookmarkStart w:id="794" w:name="_Toc346895332"/>
      <w:bookmarkStart w:id="795" w:name="_Toc339280345"/>
      <w:bookmarkStart w:id="796" w:name="_Toc339280488"/>
      <w:bookmarkStart w:id="797" w:name="_Toc363552818"/>
      <w:bookmarkStart w:id="798" w:name="_Toc363552881"/>
      <w:bookmarkStart w:id="799" w:name="_Toc378682180"/>
      <w:bookmarkStart w:id="800" w:name="_Toc378682282"/>
      <w:bookmarkStart w:id="801" w:name="_Toc371268294"/>
      <w:bookmarkStart w:id="802" w:name="_Toc371268360"/>
      <w:bookmarkStart w:id="803" w:name="_Toc379278497"/>
      <w:bookmarkStart w:id="804" w:name="_Toc379278559"/>
      <w:bookmarkStart w:id="805" w:name="_Toc428366837"/>
      <w:bookmarkStart w:id="806" w:name="_Toc428366929"/>
      <w:bookmarkStart w:id="807" w:name="_Toc299519144"/>
      <w:bookmarkStart w:id="808" w:name="_Toc299531576"/>
      <w:bookmarkStart w:id="809" w:name="_Toc299531900"/>
      <w:bookmarkStart w:id="810" w:name="_Toc299957183"/>
      <w:bookmarkEnd w:id="787"/>
      <w:bookmarkEnd w:id="788"/>
      <w:bookmarkEnd w:id="789"/>
      <w:bookmarkEnd w:id="790"/>
      <w:bookmarkEnd w:id="791"/>
      <w:bookmarkEnd w:id="792"/>
      <w:r w:rsidRPr="00492632">
        <w:rPr>
          <w:lang w:val="fr-FR"/>
        </w:rPr>
        <w:t>System Center 2012 R2 Client Management Suite</w:t>
      </w:r>
      <w:bookmarkEnd w:id="793"/>
      <w:bookmarkEnd w:id="794"/>
      <w:bookmarkEnd w:id="795"/>
      <w:bookmarkEnd w:id="796"/>
      <w:bookmarkEnd w:id="797"/>
      <w:bookmarkEnd w:id="798"/>
      <w:bookmarkEnd w:id="799"/>
      <w:bookmarkEnd w:id="800"/>
      <w:bookmarkEnd w:id="801"/>
      <w:bookmarkEnd w:id="802"/>
      <w:bookmarkEnd w:id="803"/>
      <w:bookmarkEnd w:id="804"/>
      <w:bookmarkEnd w:id="805"/>
      <w:bookmarkEnd w:id="806"/>
      <w:r>
        <w:fldChar w:fldCharType="begin"/>
      </w:r>
      <w:r w:rsidRPr="00492632">
        <w:rPr>
          <w:lang w:val="fr-FR"/>
        </w:rPr>
        <w:instrText>XE "System Center 2012 R2 Client Management Suite"</w:instrText>
      </w:r>
      <w:r>
        <w:fldChar w:fldCharType="end"/>
      </w:r>
    </w:p>
    <w:p w14:paraId="58A639DF" w14:textId="77777777" w:rsidR="008922B3" w:rsidRPr="00492632" w:rsidRDefault="008922B3" w:rsidP="008922B3">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14:paraId="545D05D1" w14:textId="77777777" w:rsidTr="00865C97">
        <w:tc>
          <w:tcPr>
            <w:tcW w:w="2477" w:type="pct"/>
            <w:tcBorders>
              <w:top w:val="single" w:sz="4" w:space="0" w:color="auto"/>
              <w:bottom w:val="nil"/>
            </w:tcBorders>
          </w:tcPr>
          <w:p w14:paraId="7C06F534" w14:textId="77777777" w:rsidR="008922B3" w:rsidRPr="00492632" w:rsidRDefault="008922B3" w:rsidP="00865C97">
            <w:pPr>
              <w:pStyle w:val="PURLMSH"/>
              <w:rPr>
                <w:lang w:val="es-ES"/>
              </w:rPr>
            </w:pPr>
            <w:r w:rsidRPr="00492632">
              <w:rPr>
                <w:lang w:val="es-ES"/>
              </w:rPr>
              <w:t xml:space="preserve">Sección aplicable de Términos Generales de SAL: </w:t>
            </w:r>
            <w:hyperlink w:anchor="SALTerms_MGMT" w:history="1">
              <w:r w:rsidRPr="00492632">
                <w:rPr>
                  <w:rStyle w:val="Hyperlink"/>
                  <w:lang w:val="es-ES"/>
                </w:rPr>
                <w:t>Servidores de administración</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Ver Notificación Aplicable: </w:t>
            </w:r>
            <w:r>
              <w:rPr>
                <w:b/>
              </w:rPr>
              <w:t>No</w:t>
            </w:r>
          </w:p>
        </w:tc>
      </w:tr>
      <w:tr w:rsidR="008922B3" w:rsidRPr="00932D51" w14:paraId="72B5279F" w14:textId="77777777" w:rsidTr="00865C97">
        <w:tc>
          <w:tcPr>
            <w:tcW w:w="2477" w:type="pct"/>
            <w:tcBorders>
              <w:top w:val="nil"/>
            </w:tcBorders>
          </w:tcPr>
          <w:p w14:paraId="0FB5004A" w14:textId="1D509783" w:rsidR="003B0799" w:rsidRPr="006250BD" w:rsidRDefault="007331A1" w:rsidP="007331A1">
            <w:pPr>
              <w:pStyle w:val="PURLMSH"/>
              <w:rPr>
                <w:lang w:val="es-ES"/>
              </w:rPr>
            </w:pPr>
            <w:r w:rsidRPr="006250BD">
              <w:rPr>
                <w:lang w:val="es-ES"/>
              </w:rPr>
              <w:t xml:space="preserve">Software Adicional/Cliente: </w:t>
            </w:r>
            <w:r w:rsidRPr="006250BD">
              <w:rPr>
                <w:b/>
                <w:lang w:val="es-ES"/>
              </w:rPr>
              <w:t xml:space="preserve">Si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2DD8D6CC" w14:textId="6206DAFE" w:rsidR="008922B3" w:rsidRPr="00492632" w:rsidRDefault="004F6F1D" w:rsidP="00865C97">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932D51" w14:paraId="2C4525E3" w14:textId="77777777" w:rsidTr="00865C97">
        <w:tc>
          <w:tcPr>
            <w:tcW w:w="2477" w:type="pct"/>
            <w:tcBorders>
              <w:top w:val="nil"/>
            </w:tcBorders>
          </w:tcPr>
          <w:p w14:paraId="2D3F5828" w14:textId="77777777" w:rsidR="007331A1" w:rsidRPr="00492632" w:rsidRDefault="007331A1" w:rsidP="000F540A">
            <w:pPr>
              <w:pStyle w:val="PURLMSH"/>
              <w:rPr>
                <w:lang w:val="es-ES"/>
              </w:rPr>
            </w:pPr>
          </w:p>
        </w:tc>
        <w:tc>
          <w:tcPr>
            <w:tcW w:w="2523" w:type="pct"/>
            <w:tcBorders>
              <w:top w:val="nil"/>
            </w:tcBorders>
          </w:tcPr>
          <w:p w14:paraId="7225B95D" w14:textId="26CDC904" w:rsidR="007331A1" w:rsidRPr="006250BD" w:rsidRDefault="007331A1" w:rsidP="00865C97">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8922B3" w:rsidRPr="00932D51"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492632" w:rsidRDefault="008922B3" w:rsidP="00865C97">
            <w:pPr>
              <w:pStyle w:val="PURTableHeaderWhite"/>
              <w:spacing w:after="0" w:line="240" w:lineRule="auto"/>
              <w:rPr>
                <w:i w:val="0"/>
                <w:color w:val="404040" w:themeColor="text1" w:themeTint="BF"/>
                <w:lang w:val="es-ES"/>
              </w:rPr>
            </w:pPr>
            <w:r w:rsidRPr="00492632">
              <w:rPr>
                <w:i w:val="0"/>
                <w:color w:val="404040" w:themeColor="text1" w:themeTint="BF"/>
                <w:lang w:val="es-ES"/>
              </w:rPr>
              <w:t>LICENCIAS CLIENTE DE ACCESO DE SUSCRIPTOR (SAL)</w:t>
            </w:r>
          </w:p>
        </w:tc>
      </w:tr>
      <w:tr w:rsidR="008922B3" w:rsidRPr="00AA7334"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865C97">
            <w:pPr>
              <w:pStyle w:val="PURTableHeaderWhite"/>
              <w:spacing w:after="0"/>
              <w:rPr>
                <w:b w:val="0"/>
                <w:color w:val="404040" w:themeColor="text1" w:themeTint="BF"/>
              </w:rPr>
            </w:pPr>
            <w:r>
              <w:rPr>
                <w:i w:val="0"/>
                <w:color w:val="404040" w:themeColor="text1" w:themeTint="BF"/>
              </w:rPr>
              <w:t>Usted necesita</w:t>
            </w:r>
          </w:p>
          <w:p w14:paraId="4AC8A889" w14:textId="2FD7BA80" w:rsidR="008922B3" w:rsidRPr="00A748AB" w:rsidRDefault="008922B3" w:rsidP="00DE591B">
            <w:pPr>
              <w:pStyle w:val="PURBullet-Indented"/>
              <w:rPr>
                <w:lang w:val="fr-FR"/>
              </w:rPr>
            </w:pPr>
            <w:r w:rsidRPr="00492632">
              <w:rPr>
                <w:lang w:val="fr-FR"/>
              </w:rPr>
              <w:t>Licencia SAL de Cliente de System Center 2012 Client Management Suite</w:t>
            </w:r>
          </w:p>
        </w:tc>
      </w:tr>
    </w:tbl>
    <w:bookmarkStart w:id="811" w:name="_Toc346536882"/>
    <w:bookmarkStart w:id="812" w:name="_Toc346895333"/>
    <w:bookmarkStart w:id="813" w:name="_Toc339280346"/>
    <w:bookmarkStart w:id="814" w:name="_Toc339280489"/>
    <w:bookmarkStart w:id="815" w:name="_Toc363552819"/>
    <w:bookmarkStart w:id="816" w:name="_Toc363552882"/>
    <w:bookmarkStart w:id="817" w:name="_Toc378682181"/>
    <w:bookmarkStart w:id="818" w:name="_Toc378682283"/>
    <w:p w14:paraId="7C9EEF83" w14:textId="6CB4A180" w:rsidR="00204150" w:rsidRPr="00492632" w:rsidRDefault="00204150" w:rsidP="00804A06">
      <w:pPr>
        <w:pStyle w:val="PURBreadcrumb"/>
        <w:keepNext w:val="0"/>
        <w:rPr>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B60C7B1" w14:textId="20BC726F" w:rsidR="009A4C7C" w:rsidRPr="005E0251" w:rsidRDefault="009A4C7C" w:rsidP="009A4C7C">
      <w:pPr>
        <w:pStyle w:val="PURProductName"/>
      </w:pPr>
      <w:bookmarkStart w:id="819" w:name="_Toc371268295"/>
      <w:bookmarkStart w:id="820" w:name="_Toc371268361"/>
      <w:bookmarkStart w:id="821" w:name="_Toc379278498"/>
      <w:bookmarkStart w:id="822" w:name="_Toc379278560"/>
      <w:bookmarkStart w:id="823" w:name="_Toc428366838"/>
      <w:bookmarkStart w:id="824" w:name="_Toc428366930"/>
      <w:r>
        <w:t>System Center 2012 R2 Configuration Manager</w:t>
      </w:r>
      <w:bookmarkEnd w:id="807"/>
      <w:bookmarkEnd w:id="808"/>
      <w:bookmarkEnd w:id="809"/>
      <w:bookmarkEnd w:id="810"/>
      <w:bookmarkEnd w:id="811"/>
      <w:bookmarkEnd w:id="812"/>
      <w:bookmarkEnd w:id="813"/>
      <w:bookmarkEnd w:id="814"/>
      <w:bookmarkEnd w:id="815"/>
      <w:bookmarkEnd w:id="816"/>
      <w:bookmarkEnd w:id="817"/>
      <w:bookmarkEnd w:id="818"/>
      <w:bookmarkEnd w:id="819"/>
      <w:bookmarkEnd w:id="820"/>
      <w:bookmarkEnd w:id="821"/>
      <w:bookmarkEnd w:id="822"/>
      <w:bookmarkEnd w:id="823"/>
      <w:bookmarkEnd w:id="824"/>
      <w:r>
        <w:fldChar w:fldCharType="begin"/>
      </w:r>
      <w:r>
        <w:instrText>XE "System Center 2012 R2 Configuration Manager"</w:instrText>
      </w:r>
      <w:r>
        <w:fldChar w:fldCharType="end"/>
      </w:r>
    </w:p>
    <w:p w14:paraId="5AD9AECF"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0A690D64" w14:textId="77777777" w:rsidTr="00AB3D69">
        <w:tc>
          <w:tcPr>
            <w:tcW w:w="2477" w:type="pct"/>
            <w:tcBorders>
              <w:top w:val="single" w:sz="4" w:space="0" w:color="auto"/>
              <w:bottom w:val="nil"/>
            </w:tcBorders>
          </w:tcPr>
          <w:p w14:paraId="6C142F69" w14:textId="77777777" w:rsidR="00D14C97" w:rsidRPr="00492632" w:rsidRDefault="00D14C97" w:rsidP="00893CE7">
            <w:pPr>
              <w:pStyle w:val="PURLMSH"/>
              <w:rPr>
                <w:lang w:val="es-ES"/>
              </w:rPr>
            </w:pPr>
            <w:r w:rsidRPr="00492632">
              <w:rPr>
                <w:lang w:val="es-ES"/>
              </w:rPr>
              <w:t xml:space="preserve">Sección aplicable de Términos Generales de SAL: </w:t>
            </w:r>
            <w:hyperlink w:anchor="SALTerms_MGMT" w:history="1">
              <w:r w:rsidRPr="00492632">
                <w:rPr>
                  <w:rStyle w:val="Hyperlink"/>
                  <w:lang w:val="es-ES"/>
                </w:rPr>
                <w:t>Servidores de administración</w:t>
              </w:r>
            </w:hyperlink>
          </w:p>
        </w:tc>
        <w:tc>
          <w:tcPr>
            <w:tcW w:w="2523" w:type="pct"/>
            <w:tcBorders>
              <w:top w:val="single" w:sz="4" w:space="0" w:color="auto"/>
              <w:bottom w:val="nil"/>
            </w:tcBorders>
          </w:tcPr>
          <w:p w14:paraId="5D6BC4C8" w14:textId="77777777" w:rsidR="00D14C97" w:rsidRDefault="004F154D" w:rsidP="00893CE7">
            <w:pPr>
              <w:pStyle w:val="PURLMSH"/>
            </w:pPr>
            <w:r>
              <w:t xml:space="preserve">Ver Notificación Aplicable: </w:t>
            </w:r>
            <w:r>
              <w:rPr>
                <w:b/>
              </w:rPr>
              <w:t>No</w:t>
            </w:r>
          </w:p>
        </w:tc>
      </w:tr>
      <w:tr w:rsidR="004F6F1D" w:rsidRPr="00932D51" w14:paraId="156766D0" w14:textId="77777777" w:rsidTr="00AB3D69">
        <w:tc>
          <w:tcPr>
            <w:tcW w:w="2477" w:type="pct"/>
            <w:tcBorders>
              <w:top w:val="nil"/>
            </w:tcBorders>
          </w:tcPr>
          <w:p w14:paraId="7B337BE8" w14:textId="02D151F4" w:rsidR="003B0799" w:rsidRPr="006250BD" w:rsidRDefault="007331A1" w:rsidP="007331A1">
            <w:pPr>
              <w:pStyle w:val="PURLMSH"/>
              <w:rPr>
                <w:b/>
                <w:lang w:val="es-ES"/>
              </w:rPr>
            </w:pPr>
            <w:r w:rsidRPr="006250BD">
              <w:rPr>
                <w:lang w:val="es-ES"/>
              </w:rPr>
              <w:t xml:space="preserve">Software Adicional/Cliente: </w:t>
            </w:r>
            <w:r w:rsidRPr="006250BD">
              <w:rPr>
                <w:b/>
                <w:lang w:val="es-ES"/>
              </w:rPr>
              <w:t xml:space="preserve">Si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01257789" w14:textId="4FB8BB9D" w:rsidR="004F6F1D" w:rsidRPr="00492632" w:rsidRDefault="004F6F1D" w:rsidP="009A4C7C">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932D51" w14:paraId="6D221753" w14:textId="77777777" w:rsidTr="00AB3D69">
        <w:tc>
          <w:tcPr>
            <w:tcW w:w="2477" w:type="pct"/>
            <w:tcBorders>
              <w:top w:val="nil"/>
            </w:tcBorders>
          </w:tcPr>
          <w:p w14:paraId="404A9806" w14:textId="77777777" w:rsidR="007331A1" w:rsidRPr="00492632" w:rsidRDefault="007331A1" w:rsidP="000F540A">
            <w:pPr>
              <w:pStyle w:val="PURLMSH"/>
              <w:rPr>
                <w:lang w:val="es-ES"/>
              </w:rPr>
            </w:pPr>
          </w:p>
        </w:tc>
        <w:tc>
          <w:tcPr>
            <w:tcW w:w="2523" w:type="pct"/>
            <w:tcBorders>
              <w:top w:val="nil"/>
            </w:tcBorders>
          </w:tcPr>
          <w:p w14:paraId="08B6F001" w14:textId="3F181A6D" w:rsidR="007331A1" w:rsidRPr="006250BD" w:rsidRDefault="007331A1"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932D51"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492632" w:rsidRDefault="00AB3D69"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CLIENTE DE ACCESO DE SUSCRIPTOR (SAL)</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Pr>
                <w:i w:val="0"/>
                <w:color w:val="404040" w:themeColor="text1" w:themeTint="BF"/>
              </w:rPr>
              <w:t>Usted necesita</w:t>
            </w:r>
          </w:p>
          <w:p w14:paraId="538BD145" w14:textId="49F66A24" w:rsidR="009A4C7C" w:rsidRPr="00774BF2" w:rsidRDefault="009A4C7C" w:rsidP="00DE591B">
            <w:pPr>
              <w:pStyle w:val="PURBullet-Indented"/>
            </w:pPr>
            <w:r>
              <w:t>Licencia SAL de cliente de System Center 2012 Configuration Manager</w:t>
            </w:r>
          </w:p>
        </w:tc>
      </w:tr>
    </w:tbl>
    <w:bookmarkStart w:id="825" w:name="_Toc299519153"/>
    <w:bookmarkStart w:id="826" w:name="_Toc299531585"/>
    <w:bookmarkStart w:id="827" w:name="_Toc299531909"/>
    <w:bookmarkStart w:id="828" w:name="_Toc299957192"/>
    <w:bookmarkStart w:id="829" w:name="_Toc346536883"/>
    <w:bookmarkStart w:id="830" w:name="_Toc346895334"/>
    <w:bookmarkStart w:id="831" w:name="_Toc339280347"/>
    <w:bookmarkStart w:id="832" w:name="_Toc339280490"/>
    <w:bookmarkStart w:id="833" w:name="_Toc363552820"/>
    <w:bookmarkStart w:id="834" w:name="_Toc363552883"/>
    <w:bookmarkStart w:id="835" w:name="_Toc378682182"/>
    <w:bookmarkStart w:id="836" w:name="_Toc378682284"/>
    <w:p w14:paraId="78577BE8" w14:textId="76648A1D" w:rsidR="00204150" w:rsidRPr="00492632" w:rsidRDefault="00204150" w:rsidP="00804A06">
      <w:pPr>
        <w:pStyle w:val="PURBreadcrumb"/>
        <w:keepNext w:val="0"/>
        <w:rPr>
          <w:rFonts w:ascii="Arial Narrow" w:hAnsi="Arial Narrow"/>
          <w:sz w:val="16"/>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5BB8E530" w14:textId="55F19C7C" w:rsidR="009A4C7C" w:rsidRPr="00492632" w:rsidRDefault="009A4C7C" w:rsidP="00932D51">
      <w:pPr>
        <w:pStyle w:val="PURProductName"/>
        <w:rPr>
          <w:lang w:val="es-ES"/>
        </w:rPr>
      </w:pPr>
      <w:bookmarkStart w:id="837" w:name="_Toc371268296"/>
      <w:bookmarkStart w:id="838" w:name="_Toc371268362"/>
      <w:bookmarkStart w:id="839" w:name="_Toc379278499"/>
      <w:bookmarkStart w:id="840" w:name="_Toc379278561"/>
      <w:bookmarkStart w:id="841" w:name="_Toc428366839"/>
      <w:bookmarkStart w:id="842" w:name="_Toc428366931"/>
      <w:r w:rsidRPr="00492632">
        <w:rPr>
          <w:lang w:val="es-ES"/>
        </w:rPr>
        <w:lastRenderedPageBreak/>
        <w:t xml:space="preserve">Visio </w:t>
      </w:r>
      <w:r w:rsidR="00932D51" w:rsidRPr="00492632">
        <w:rPr>
          <w:lang w:val="es-ES"/>
        </w:rPr>
        <w:t>201</w:t>
      </w:r>
      <w:r w:rsidR="00932D51">
        <w:rPr>
          <w:lang w:val="es-ES"/>
        </w:rPr>
        <w:t>6</w:t>
      </w:r>
      <w:r w:rsidR="00932D51" w:rsidRPr="00492632">
        <w:rPr>
          <w:lang w:val="es-ES"/>
        </w:rPr>
        <w:t xml:space="preserve"> </w:t>
      </w:r>
      <w:r w:rsidRPr="00492632">
        <w:rPr>
          <w:lang w:val="es-ES"/>
        </w:rPr>
        <w:t>Professional</w:t>
      </w:r>
      <w:bookmarkEnd w:id="825"/>
      <w:bookmarkEnd w:id="826"/>
      <w:bookmarkEnd w:id="827"/>
      <w:bookmarkEnd w:id="828"/>
      <w:bookmarkEnd w:id="829"/>
      <w:bookmarkEnd w:id="830"/>
      <w:bookmarkEnd w:id="831"/>
      <w:bookmarkEnd w:id="832"/>
      <w:bookmarkEnd w:id="833"/>
      <w:bookmarkEnd w:id="834"/>
      <w:bookmarkEnd w:id="835"/>
      <w:bookmarkEnd w:id="836"/>
      <w:bookmarkEnd w:id="837"/>
      <w:bookmarkEnd w:id="838"/>
      <w:bookmarkEnd w:id="839"/>
      <w:bookmarkEnd w:id="840"/>
      <w:bookmarkEnd w:id="841"/>
      <w:bookmarkEnd w:id="842"/>
      <w:r>
        <w:fldChar w:fldCharType="begin"/>
      </w:r>
      <w:r w:rsidRPr="00492632">
        <w:rPr>
          <w:lang w:val="es-ES"/>
        </w:rPr>
        <w:instrText xml:space="preserve">XE "Visio </w:instrText>
      </w:r>
      <w:r w:rsidR="00932D51" w:rsidRPr="00492632">
        <w:rPr>
          <w:lang w:val="es-ES"/>
        </w:rPr>
        <w:instrText>201</w:instrText>
      </w:r>
      <w:r w:rsidR="00932D51">
        <w:rPr>
          <w:lang w:val="es-ES"/>
        </w:rPr>
        <w:instrText>6</w:instrText>
      </w:r>
      <w:r w:rsidR="00932D51" w:rsidRPr="00492632">
        <w:rPr>
          <w:lang w:val="es-ES"/>
        </w:rPr>
        <w:instrText xml:space="preserve"> </w:instrText>
      </w:r>
      <w:r w:rsidRPr="00492632">
        <w:rPr>
          <w:lang w:val="es-ES"/>
        </w:rPr>
        <w:instrText>Professional"</w:instrText>
      </w:r>
      <w:r>
        <w:fldChar w:fldCharType="end"/>
      </w:r>
    </w:p>
    <w:p w14:paraId="5F3D53A7"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932D51" w14:paraId="10FDA041" w14:textId="77777777" w:rsidTr="008B2955">
        <w:tc>
          <w:tcPr>
            <w:tcW w:w="2477" w:type="pct"/>
            <w:tcBorders>
              <w:top w:val="single" w:sz="4" w:space="0" w:color="auto"/>
              <w:bottom w:val="nil"/>
            </w:tcBorders>
          </w:tcPr>
          <w:p w14:paraId="4EBF191D" w14:textId="3613C1D0" w:rsidR="00D14C97" w:rsidRPr="00492632" w:rsidRDefault="00D14C97" w:rsidP="00893CE7">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523" w:type="pct"/>
            <w:tcBorders>
              <w:top w:val="single" w:sz="4" w:space="0" w:color="auto"/>
              <w:bottom w:val="nil"/>
            </w:tcBorders>
          </w:tcPr>
          <w:p w14:paraId="14335983" w14:textId="292F954B" w:rsidR="00D14C97" w:rsidRPr="00492632" w:rsidRDefault="000914BD" w:rsidP="00F330CD">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9A4C7C" w:rsidRPr="00932D51"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Software Adicional/Cliente: </w:t>
            </w:r>
            <w:r>
              <w:rPr>
                <w:b/>
              </w:rPr>
              <w:t>No</w:t>
            </w:r>
          </w:p>
        </w:tc>
        <w:tc>
          <w:tcPr>
            <w:tcW w:w="2523" w:type="pct"/>
            <w:tcBorders>
              <w:top w:val="nil"/>
            </w:tcBorders>
          </w:tcPr>
          <w:p w14:paraId="3D34718C" w14:textId="7528FA8C" w:rsidR="009A4C7C" w:rsidRPr="006250BD" w:rsidRDefault="00785537"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932D51"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932D51"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Pr>
                <w:b/>
              </w:rPr>
              <w:t>Usted necesita</w:t>
            </w:r>
          </w:p>
          <w:p w14:paraId="6BF6919C" w14:textId="310D144B" w:rsidR="009A4C7C" w:rsidRPr="00492632" w:rsidRDefault="00397469" w:rsidP="00932D51">
            <w:pPr>
              <w:pStyle w:val="PURBullet-Indented"/>
              <w:rPr>
                <w:b/>
                <w:bCs/>
                <w:lang w:val="pt-BR"/>
              </w:rPr>
            </w:pPr>
            <w:r w:rsidRPr="00492632">
              <w:rPr>
                <w:lang w:val="pt-BR"/>
              </w:rPr>
              <w:t xml:space="preserve">Licencia SAL de Visio </w:t>
            </w:r>
            <w:r w:rsidR="00932D51" w:rsidRPr="00492632">
              <w:rPr>
                <w:lang w:val="pt-BR"/>
              </w:rPr>
              <w:t>201</w:t>
            </w:r>
            <w:r w:rsidR="00932D51">
              <w:rPr>
                <w:lang w:val="pt-BR"/>
              </w:rPr>
              <w:t>6</w:t>
            </w:r>
            <w:r w:rsidR="00932D51" w:rsidRPr="00492632">
              <w:rPr>
                <w:lang w:val="pt-BR"/>
              </w:rPr>
              <w:t xml:space="preserve"> </w:t>
            </w:r>
            <w:r w:rsidRPr="00492632">
              <w:rPr>
                <w:lang w:val="pt-BR"/>
              </w:rPr>
              <w:t>Professional</w:t>
            </w:r>
          </w:p>
        </w:tc>
      </w:tr>
    </w:tbl>
    <w:bookmarkStart w:id="843" w:name="_Toc299519154"/>
    <w:bookmarkStart w:id="844" w:name="_Toc299531586"/>
    <w:bookmarkStart w:id="845" w:name="_Toc299531910"/>
    <w:bookmarkStart w:id="846" w:name="_Toc299957193"/>
    <w:bookmarkStart w:id="847" w:name="_Toc346536884"/>
    <w:bookmarkStart w:id="848" w:name="_Toc346895335"/>
    <w:bookmarkStart w:id="849" w:name="_Toc339280348"/>
    <w:bookmarkStart w:id="850" w:name="_Toc339280491"/>
    <w:bookmarkStart w:id="851" w:name="_Toc363552821"/>
    <w:bookmarkStart w:id="852" w:name="_Toc363552884"/>
    <w:bookmarkStart w:id="853" w:name="_Toc378682183"/>
    <w:bookmarkStart w:id="854" w:name="_Toc378682285"/>
    <w:p w14:paraId="5B92FBFD" w14:textId="1C26A89E" w:rsidR="00204150" w:rsidRPr="00492632" w:rsidRDefault="00204150" w:rsidP="00804A06">
      <w:pPr>
        <w:pStyle w:val="PURBreadcrumb"/>
        <w:keepNext w:val="0"/>
        <w:rPr>
          <w:rFonts w:ascii="Arial Narrow" w:hAnsi="Arial Narrow"/>
          <w:sz w:val="16"/>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EC7DB74" w14:textId="1C20D9BA" w:rsidR="009A4C7C" w:rsidRPr="00492632" w:rsidRDefault="009A4C7C" w:rsidP="00932D51">
      <w:pPr>
        <w:pStyle w:val="PURProductName"/>
        <w:keepNext w:val="0"/>
        <w:keepLines w:val="0"/>
        <w:rPr>
          <w:lang w:val="es-ES"/>
        </w:rPr>
      </w:pPr>
      <w:bookmarkStart w:id="855" w:name="_Toc371268297"/>
      <w:bookmarkStart w:id="856" w:name="_Toc371268363"/>
      <w:bookmarkStart w:id="857" w:name="_Toc379278500"/>
      <w:bookmarkStart w:id="858" w:name="_Toc379278562"/>
      <w:bookmarkStart w:id="859" w:name="_Toc428366840"/>
      <w:bookmarkStart w:id="860" w:name="_Toc428366932"/>
      <w:r w:rsidRPr="00492632">
        <w:rPr>
          <w:lang w:val="es-ES"/>
        </w:rPr>
        <w:t xml:space="preserve">Visio </w:t>
      </w:r>
      <w:r w:rsidR="00932D51" w:rsidRPr="00492632">
        <w:rPr>
          <w:lang w:val="es-ES"/>
        </w:rPr>
        <w:t>201</w:t>
      </w:r>
      <w:r w:rsidR="00932D51">
        <w:rPr>
          <w:lang w:val="es-ES"/>
        </w:rPr>
        <w:t>6</w:t>
      </w:r>
      <w:r w:rsidR="00932D51" w:rsidRPr="00492632">
        <w:rPr>
          <w:lang w:val="es-ES"/>
        </w:rPr>
        <w:t xml:space="preserve"> </w:t>
      </w:r>
      <w:r w:rsidRPr="00492632">
        <w:rPr>
          <w:lang w:val="es-ES"/>
        </w:rPr>
        <w:t>Standard</w:t>
      </w:r>
      <w:bookmarkEnd w:id="843"/>
      <w:bookmarkEnd w:id="844"/>
      <w:bookmarkEnd w:id="845"/>
      <w:bookmarkEnd w:id="846"/>
      <w:bookmarkEnd w:id="847"/>
      <w:bookmarkEnd w:id="848"/>
      <w:bookmarkEnd w:id="849"/>
      <w:bookmarkEnd w:id="850"/>
      <w:bookmarkEnd w:id="851"/>
      <w:bookmarkEnd w:id="852"/>
      <w:bookmarkEnd w:id="853"/>
      <w:bookmarkEnd w:id="854"/>
      <w:bookmarkEnd w:id="855"/>
      <w:bookmarkEnd w:id="856"/>
      <w:bookmarkEnd w:id="857"/>
      <w:bookmarkEnd w:id="858"/>
      <w:bookmarkEnd w:id="859"/>
      <w:bookmarkEnd w:id="860"/>
      <w:r>
        <w:fldChar w:fldCharType="begin"/>
      </w:r>
      <w:r w:rsidRPr="00492632">
        <w:rPr>
          <w:lang w:val="es-ES"/>
        </w:rPr>
        <w:instrText xml:space="preserve">XE "Visio </w:instrText>
      </w:r>
      <w:r w:rsidR="00932D51" w:rsidRPr="00492632">
        <w:rPr>
          <w:lang w:val="es-ES"/>
        </w:rPr>
        <w:instrText>201</w:instrText>
      </w:r>
      <w:r w:rsidR="00932D51">
        <w:rPr>
          <w:lang w:val="es-ES"/>
        </w:rPr>
        <w:instrText>6</w:instrText>
      </w:r>
      <w:r w:rsidR="00932D51" w:rsidRPr="00492632">
        <w:rPr>
          <w:lang w:val="es-ES"/>
        </w:rPr>
        <w:instrText xml:space="preserve"> </w:instrText>
      </w:r>
      <w:r w:rsidRPr="00492632">
        <w:rPr>
          <w:lang w:val="es-ES"/>
        </w:rPr>
        <w:instrText>Standard"</w:instrText>
      </w:r>
      <w:r>
        <w:fldChar w:fldCharType="end"/>
      </w:r>
    </w:p>
    <w:p w14:paraId="743AC25C" w14:textId="77777777" w:rsidR="009A4C7C" w:rsidRPr="00492632" w:rsidRDefault="009A4C7C" w:rsidP="00D63A50">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932D51" w14:paraId="3EBD1135" w14:textId="77777777" w:rsidTr="008B2955">
        <w:tc>
          <w:tcPr>
            <w:tcW w:w="2477" w:type="pct"/>
            <w:tcBorders>
              <w:top w:val="single" w:sz="4" w:space="0" w:color="auto"/>
              <w:bottom w:val="nil"/>
            </w:tcBorders>
          </w:tcPr>
          <w:p w14:paraId="0D3F4B3C" w14:textId="0FE4E31C" w:rsidR="00D14C97" w:rsidRPr="00492632" w:rsidRDefault="00D14C97" w:rsidP="00D63A50">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523" w:type="pct"/>
            <w:tcBorders>
              <w:top w:val="single" w:sz="4" w:space="0" w:color="auto"/>
              <w:bottom w:val="nil"/>
            </w:tcBorders>
          </w:tcPr>
          <w:p w14:paraId="5035E5C8" w14:textId="2AB1576F" w:rsidR="00D14C97" w:rsidRPr="00492632" w:rsidRDefault="000914BD" w:rsidP="00F330CD">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9A4C7C" w:rsidRPr="00932D51" w14:paraId="6BD3DA2F" w14:textId="77777777" w:rsidTr="008B2955">
        <w:tc>
          <w:tcPr>
            <w:tcW w:w="2477" w:type="pct"/>
            <w:tcBorders>
              <w:top w:val="nil"/>
            </w:tcBorders>
          </w:tcPr>
          <w:p w14:paraId="7649F924" w14:textId="77777777" w:rsidR="009A4C7C" w:rsidRPr="00250A5F" w:rsidRDefault="009A4C7C" w:rsidP="00D63A50">
            <w:pPr>
              <w:pStyle w:val="PURLMSH"/>
            </w:pPr>
            <w:r>
              <w:t xml:space="preserve">Software Adicional/Cliente: </w:t>
            </w:r>
            <w:r>
              <w:rPr>
                <w:b/>
              </w:rPr>
              <w:t>No</w:t>
            </w:r>
          </w:p>
        </w:tc>
        <w:tc>
          <w:tcPr>
            <w:tcW w:w="2523" w:type="pct"/>
            <w:tcBorders>
              <w:top w:val="nil"/>
            </w:tcBorders>
          </w:tcPr>
          <w:p w14:paraId="0EE7C095" w14:textId="4020C233" w:rsidR="009A4C7C" w:rsidRPr="006250BD" w:rsidRDefault="00785537"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932D51"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492632" w:rsidRDefault="009A4C7C" w:rsidP="00D63A50">
            <w:pPr>
              <w:pStyle w:val="PURTableHeaderWhite"/>
              <w:keepNext w:val="0"/>
              <w:keepLines w:val="0"/>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932D51"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D63A50">
            <w:pPr>
              <w:pStyle w:val="PURBody"/>
              <w:rPr>
                <w:i/>
              </w:rPr>
            </w:pPr>
            <w:r>
              <w:rPr>
                <w:b/>
              </w:rPr>
              <w:t>Usted necesita</w:t>
            </w:r>
          </w:p>
          <w:p w14:paraId="6EC71888" w14:textId="334D8831" w:rsidR="009A4C7C" w:rsidRPr="006250BD" w:rsidRDefault="00397469" w:rsidP="00932D51">
            <w:pPr>
              <w:pStyle w:val="PURBullet-Indented"/>
              <w:rPr>
                <w:b/>
                <w:bCs/>
                <w:lang w:val="es-ES"/>
              </w:rPr>
            </w:pPr>
            <w:r w:rsidRPr="006250BD">
              <w:rPr>
                <w:lang w:val="es-ES"/>
              </w:rPr>
              <w:t xml:space="preserve">Licencia SAL de Visio </w:t>
            </w:r>
            <w:r w:rsidR="00932D51" w:rsidRPr="006250BD">
              <w:rPr>
                <w:lang w:val="es-ES"/>
              </w:rPr>
              <w:t>201</w:t>
            </w:r>
            <w:r w:rsidR="00932D51">
              <w:rPr>
                <w:lang w:val="es-ES"/>
              </w:rPr>
              <w:t>6</w:t>
            </w:r>
            <w:r w:rsidR="00932D51" w:rsidRPr="006250BD">
              <w:rPr>
                <w:lang w:val="es-ES"/>
              </w:rPr>
              <w:t xml:space="preserve"> </w:t>
            </w:r>
            <w:r w:rsidRPr="006250BD">
              <w:rPr>
                <w:lang w:val="es-ES"/>
              </w:rPr>
              <w:t>Standard</w:t>
            </w:r>
          </w:p>
        </w:tc>
      </w:tr>
    </w:tbl>
    <w:p w14:paraId="3101432F" w14:textId="664C62A3" w:rsidR="009A4C7C" w:rsidRPr="00492632" w:rsidRDefault="00E441CE"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908D208" w14:textId="169C89A1" w:rsidR="00DD1638" w:rsidRPr="00492632" w:rsidRDefault="00DD1638" w:rsidP="00BE0BE6">
      <w:pPr>
        <w:pStyle w:val="PURProductName"/>
        <w:rPr>
          <w:lang w:val="es-ES"/>
        </w:rPr>
      </w:pPr>
      <w:bookmarkStart w:id="861" w:name="_Toc347044732"/>
      <w:bookmarkStart w:id="862" w:name="_Toc347045412"/>
      <w:bookmarkStart w:id="863" w:name="_Toc355093388"/>
      <w:bookmarkStart w:id="864" w:name="_Toc355093533"/>
      <w:bookmarkStart w:id="865" w:name="_Toc363552822"/>
      <w:bookmarkStart w:id="866" w:name="_Toc363552885"/>
      <w:bookmarkStart w:id="867" w:name="_Toc378682184"/>
      <w:bookmarkStart w:id="868" w:name="_Toc378682286"/>
      <w:bookmarkStart w:id="869" w:name="_Toc371268298"/>
      <w:bookmarkStart w:id="870" w:name="_Toc371268364"/>
      <w:bookmarkStart w:id="871" w:name="_Toc379278501"/>
      <w:bookmarkStart w:id="872" w:name="_Toc379278563"/>
      <w:bookmarkStart w:id="873" w:name="_Toc428366841"/>
      <w:bookmarkStart w:id="874" w:name="_Toc428366933"/>
      <w:bookmarkStart w:id="875" w:name="_Toc346536885"/>
      <w:bookmarkStart w:id="876" w:name="_Toc346895336"/>
      <w:bookmarkStart w:id="877" w:name="_Toc339280349"/>
      <w:bookmarkStart w:id="878" w:name="_Toc339280492"/>
      <w:bookmarkStart w:id="879" w:name="_Toc299519155"/>
      <w:bookmarkStart w:id="880" w:name="_Toc299531587"/>
      <w:bookmarkStart w:id="881" w:name="_Toc299531911"/>
      <w:bookmarkStart w:id="882" w:name="_Toc299957194"/>
      <w:r w:rsidRPr="00492632">
        <w:rPr>
          <w:lang w:val="es-ES"/>
        </w:rPr>
        <w:t xml:space="preserve">Visual Studio </w:t>
      </w:r>
      <w:bookmarkEnd w:id="861"/>
      <w:bookmarkEnd w:id="862"/>
      <w:bookmarkEnd w:id="863"/>
      <w:bookmarkEnd w:id="864"/>
      <w:bookmarkEnd w:id="865"/>
      <w:bookmarkEnd w:id="866"/>
      <w:bookmarkEnd w:id="867"/>
      <w:bookmarkEnd w:id="868"/>
      <w:bookmarkEnd w:id="869"/>
      <w:bookmarkEnd w:id="870"/>
      <w:bookmarkEnd w:id="871"/>
      <w:bookmarkEnd w:id="872"/>
      <w:r w:rsidR="00BE0BE6">
        <w:rPr>
          <w:lang w:val="es-ES"/>
        </w:rPr>
        <w:t>Enterprise 2015</w:t>
      </w:r>
      <w:bookmarkEnd w:id="873"/>
      <w:bookmarkEnd w:id="874"/>
      <w:r>
        <w:fldChar w:fldCharType="begin"/>
      </w:r>
      <w:r w:rsidRPr="00492632">
        <w:rPr>
          <w:lang w:val="es-ES"/>
        </w:rPr>
        <w:instrText xml:space="preserve">XE "Visual Studio </w:instrText>
      </w:r>
      <w:r w:rsidR="00BE0BE6">
        <w:rPr>
          <w:lang w:val="es-ES"/>
        </w:rPr>
        <w:instrText>Enterprise 2015</w:instrText>
      </w:r>
      <w:r w:rsidRPr="00492632">
        <w:rPr>
          <w:lang w:val="es-ES"/>
        </w:rPr>
        <w:instrText>"</w:instrText>
      </w:r>
      <w:r>
        <w:fldChar w:fldCharType="end"/>
      </w:r>
    </w:p>
    <w:p w14:paraId="526E55D8" w14:textId="77777777" w:rsidR="00DD1638" w:rsidRPr="00492632" w:rsidRDefault="00DD1638" w:rsidP="00DD1638">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932D51" w14:paraId="71F362F8" w14:textId="77777777" w:rsidTr="00224512">
        <w:tc>
          <w:tcPr>
            <w:tcW w:w="2477" w:type="pct"/>
            <w:tcBorders>
              <w:top w:val="single" w:sz="4" w:space="0" w:color="auto"/>
              <w:bottom w:val="nil"/>
            </w:tcBorders>
          </w:tcPr>
          <w:p w14:paraId="6DE0309C" w14:textId="53DB60E7" w:rsidR="00DD1638" w:rsidRPr="00492632" w:rsidRDefault="00DD1638" w:rsidP="00224512">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523" w:type="pct"/>
            <w:tcBorders>
              <w:top w:val="single" w:sz="4" w:space="0" w:color="auto"/>
              <w:bottom w:val="nil"/>
            </w:tcBorders>
          </w:tcPr>
          <w:p w14:paraId="4CB5B526" w14:textId="45978E49" w:rsidR="00DD1638" w:rsidRPr="00492632" w:rsidRDefault="00DD1638" w:rsidP="00224512">
            <w:pPr>
              <w:pStyle w:val="PURLMSH"/>
              <w:rPr>
                <w:i/>
                <w:lang w:val="es-ES"/>
              </w:rPr>
            </w:pPr>
            <w:r w:rsidRPr="00492632">
              <w:rPr>
                <w:lang w:val="es-ES"/>
              </w:rPr>
              <w:t xml:space="preserve">Ver Notificación Aplicable: </w:t>
            </w:r>
            <w:r w:rsidRPr="00492632">
              <w:rPr>
                <w:b/>
                <w:lang w:val="es-ES"/>
              </w:rPr>
              <w:t xml:space="preserve">Transmisión de datos, Mapas de Bing, Location Framework, API de mapas, cuentas de Microsoft en Visual Studio, H.264/MPEG-4 AVC y/o VC-1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DD1638" w:rsidRPr="00932D51"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t xml:space="preserve">Software Adicional/Cliente: </w:t>
            </w:r>
            <w:r>
              <w:rPr>
                <w:b/>
              </w:rPr>
              <w:t>No</w:t>
            </w:r>
          </w:p>
        </w:tc>
        <w:tc>
          <w:tcPr>
            <w:tcW w:w="2523" w:type="pct"/>
            <w:tcBorders>
              <w:top w:val="nil"/>
              <w:bottom w:val="nil"/>
            </w:tcBorders>
          </w:tcPr>
          <w:p w14:paraId="3383CED8" w14:textId="73BBF2F9" w:rsidR="00DD1638" w:rsidRPr="00492632" w:rsidRDefault="00DD1638" w:rsidP="00224512">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932D51" w14:paraId="7979D6B5" w14:textId="77777777" w:rsidTr="00224512">
        <w:tc>
          <w:tcPr>
            <w:tcW w:w="2477" w:type="pct"/>
            <w:tcBorders>
              <w:top w:val="nil"/>
              <w:bottom w:val="nil"/>
            </w:tcBorders>
          </w:tcPr>
          <w:p w14:paraId="386CD530" w14:textId="77777777" w:rsidR="007331A1" w:rsidRPr="00492632" w:rsidRDefault="007331A1" w:rsidP="00224512">
            <w:pPr>
              <w:pStyle w:val="PURLMSH"/>
              <w:rPr>
                <w:lang w:val="es-ES"/>
              </w:rPr>
            </w:pPr>
          </w:p>
        </w:tc>
        <w:tc>
          <w:tcPr>
            <w:tcW w:w="2523" w:type="pct"/>
            <w:tcBorders>
              <w:top w:val="nil"/>
              <w:bottom w:val="nil"/>
            </w:tcBorders>
          </w:tcPr>
          <w:p w14:paraId="423B56B3" w14:textId="6C607B92" w:rsidR="007331A1" w:rsidRPr="006250BD" w:rsidRDefault="007331A1" w:rsidP="00224512">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DD1638" w:rsidRPr="00932D51"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492632" w:rsidRDefault="00DD1638" w:rsidP="00224512">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D1638" w:rsidRPr="00932D51"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Pr>
                <w:b/>
              </w:rPr>
              <w:t>Usted necesita</w:t>
            </w:r>
          </w:p>
          <w:p w14:paraId="674BAD06" w14:textId="0E58ABC6" w:rsidR="00DD1638" w:rsidRPr="006250BD" w:rsidRDefault="00DD1638" w:rsidP="00BE0BE6">
            <w:pPr>
              <w:pStyle w:val="PURBullet-Indented"/>
              <w:rPr>
                <w:b/>
                <w:bCs/>
                <w:lang w:val="es-ES"/>
              </w:rPr>
            </w:pPr>
            <w:r w:rsidRPr="006250BD">
              <w:rPr>
                <w:lang w:val="es-ES"/>
              </w:rPr>
              <w:t xml:space="preserve">Licencia SAL de Visual Studio </w:t>
            </w:r>
            <w:r w:rsidR="00BE0BE6">
              <w:rPr>
                <w:lang w:val="es-ES"/>
              </w:rPr>
              <w:t>Enterprise 2015</w:t>
            </w:r>
          </w:p>
        </w:tc>
      </w:tr>
    </w:tbl>
    <w:p w14:paraId="091FBEEB" w14:textId="77777777" w:rsidR="00DD1638" w:rsidRPr="006250BD" w:rsidRDefault="00DD1638" w:rsidP="00DD1638">
      <w:pPr>
        <w:pStyle w:val="PURADDITIONALTERMSHEADERMB"/>
        <w:rPr>
          <w:lang w:val="es-ES"/>
        </w:rPr>
      </w:pPr>
      <w:r w:rsidRPr="006250BD">
        <w:rPr>
          <w:lang w:val="es-ES"/>
        </w:rPr>
        <w:t>Términos Adicionales:</w:t>
      </w:r>
    </w:p>
    <w:p w14:paraId="21EBF558" w14:textId="77777777" w:rsidR="00DD1638" w:rsidRPr="006250BD" w:rsidRDefault="00DD1638" w:rsidP="00DD1638">
      <w:pPr>
        <w:pStyle w:val="PURBlueStrong"/>
        <w:rPr>
          <w:lang w:val="es-ES"/>
        </w:rPr>
      </w:pPr>
      <w:r w:rsidRPr="006250BD">
        <w:rPr>
          <w:lang w:val="es-ES"/>
        </w:rPr>
        <w:t>Archivo BUILDSERVER.TXT</w:t>
      </w:r>
    </w:p>
    <w:p w14:paraId="742FFEBE" w14:textId="42849CA4" w:rsidR="00DD1638" w:rsidRPr="00492632" w:rsidRDefault="00DD1638" w:rsidP="00DD1638">
      <w:pPr>
        <w:pStyle w:val="PURBody-Indented"/>
        <w:rPr>
          <w:lang w:val="es-ES"/>
        </w:rPr>
      </w:pPr>
      <w:r w:rsidRPr="00492632">
        <w:rPr>
          <w:lang w:val="es-ES"/>
        </w:rPr>
        <w:t xml:space="preserve">Las Listas de BuildServer se pueden encontrar en </w:t>
      </w:r>
      <w:hyperlink r:id="rId169" w:history="1">
        <w:r w:rsidRPr="00492632">
          <w:rPr>
            <w:rStyle w:val="Hyperlink"/>
            <w:lang w:val="es-ES"/>
          </w:rPr>
          <w:t>http://go.microsoft.com/fwlink/?LinkId=286955</w:t>
        </w:r>
      </w:hyperlink>
      <w:r w:rsidRPr="00492632">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enumerar archivos adicionales en </w:t>
      </w:r>
      <w:hyperlink r:id="rId170" w:history="1">
        <w:r w:rsidRPr="00492632">
          <w:rPr>
            <w:rStyle w:val="Hyperlink"/>
            <w:lang w:val="es-ES"/>
          </w:rPr>
          <w:t>http://go.microsoft.com/fwlink/?LinkId=286955</w:t>
        </w:r>
      </w:hyperlink>
      <w:r w:rsidRPr="00492632">
        <w:rPr>
          <w:lang w:val="es-ES"/>
        </w:rPr>
        <w:t xml:space="preserve"> para utilizarlos con el mismo fin.</w:t>
      </w:r>
    </w:p>
    <w:p w14:paraId="704CADB1" w14:textId="77777777" w:rsidR="00DD1638" w:rsidRPr="00492632" w:rsidRDefault="00DD1638" w:rsidP="00DD1638">
      <w:pPr>
        <w:pStyle w:val="PURBlueStrong"/>
        <w:rPr>
          <w:lang w:val="es-ES"/>
        </w:rPr>
      </w:pPr>
      <w:r w:rsidRPr="00492632">
        <w:rPr>
          <w:lang w:val="es-ES"/>
        </w:rPr>
        <w:lastRenderedPageBreak/>
        <w:t>Utilidades</w:t>
      </w:r>
    </w:p>
    <w:p w14:paraId="48B04414" w14:textId="7A985269" w:rsidR="00DD1638" w:rsidRPr="00492632" w:rsidRDefault="00DD1638" w:rsidP="00DD1638">
      <w:pPr>
        <w:pStyle w:val="PURBody-Indented"/>
        <w:rPr>
          <w:lang w:val="es-ES"/>
        </w:rPr>
      </w:pPr>
      <w:r w:rsidRPr="00492632">
        <w:rPr>
          <w:lang w:val="es-ES"/>
        </w:rPr>
        <w:t xml:space="preserve">Las Listas de Utilidades pueden encontrarse en </w:t>
      </w:r>
      <w:hyperlink r:id="rId171" w:history="1">
        <w:r w:rsidRPr="00492632">
          <w:rPr>
            <w:lang w:val="es-ES"/>
          </w:rPr>
          <w:t>http://go.microsoft.com/fwlink/?LinkId=247624</w:t>
        </w:r>
      </w:hyperlink>
      <w:r w:rsidRPr="00492632">
        <w:rPr>
          <w:lang w:val="es-ES"/>
        </w:rP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14:paraId="2D3098F2" w14:textId="6D8366F4" w:rsidR="00DD1638" w:rsidRPr="00492632" w:rsidRDefault="00DD1638" w:rsidP="00451471">
      <w:pPr>
        <w:pStyle w:val="PURBlueStrong-Indented"/>
        <w:rPr>
          <w:lang w:val="es-ES"/>
        </w:rPr>
      </w:pPr>
      <w:r w:rsidRPr="00492632">
        <w:rPr>
          <w:lang w:val="es-ES"/>
        </w:rPr>
        <w:t>Programas y Notificaciones de Terceros</w:t>
      </w:r>
    </w:p>
    <w:p w14:paraId="3C68420C" w14:textId="23CC7828" w:rsidR="00DD1638" w:rsidRPr="00492632" w:rsidRDefault="00DD1638" w:rsidP="00DD1638">
      <w:pPr>
        <w:pStyle w:val="PURBody-Indented"/>
        <w:rPr>
          <w:lang w:val="es-ES"/>
        </w:rPr>
      </w:pPr>
      <w:r w:rsidRPr="00492632">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06BAA0CD" w14:textId="77777777" w:rsidR="00DD1638" w:rsidRPr="00492632" w:rsidRDefault="00DD1638" w:rsidP="00DD1638">
      <w:pPr>
        <w:pStyle w:val="PURBlueStrong-Indented"/>
        <w:rPr>
          <w:lang w:val="es-ES"/>
        </w:rPr>
      </w:pPr>
      <w:r w:rsidRPr="00492632">
        <w:rPr>
          <w:lang w:val="es-ES"/>
        </w:rPr>
        <w:t>Características de Extensión y Administrador de Paquetes</w:t>
      </w:r>
    </w:p>
    <w:p w14:paraId="40B7952A" w14:textId="313A3EC4" w:rsidR="00DD1638" w:rsidRPr="00492632" w:rsidRDefault="00DD1638" w:rsidP="00DD1638">
      <w:pPr>
        <w:pStyle w:val="PURBody-Indented"/>
        <w:rPr>
          <w:lang w:val="es-ES"/>
        </w:rPr>
      </w:pPr>
      <w:r w:rsidRPr="00492632">
        <w:rPr>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 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61241FCC" w14:textId="77777777" w:rsidR="00BE0BE6" w:rsidRPr="00B45792" w:rsidRDefault="00BE0BE6" w:rsidP="00BE0BE6">
      <w:pPr>
        <w:pStyle w:val="PURBlueStrong-Indented"/>
        <w:rPr>
          <w:lang w:val="es-ES"/>
        </w:rPr>
      </w:pPr>
      <w:r w:rsidRPr="00B45792">
        <w:rPr>
          <w:lang w:val="es-ES"/>
        </w:rPr>
        <w:t>Bibliotecas de Licencia Pública General Menor GNU</w:t>
      </w:r>
    </w:p>
    <w:p w14:paraId="41E4B1A6" w14:textId="77777777" w:rsidR="00BE0BE6" w:rsidRPr="00B45792" w:rsidRDefault="00BE0BE6" w:rsidP="00D63A50">
      <w:pPr>
        <w:pStyle w:val="PURBody-Indented"/>
        <w:rPr>
          <w:lang w:val="es-ES"/>
        </w:rPr>
      </w:pPr>
      <w:r w:rsidRPr="00B45792">
        <w:rPr>
          <w:lang w:val="es-ES"/>
        </w:rPr>
        <w:t>El Usuario Licenciado no puede realizar ingeniería inversa, descompilar o desensamblar el software Visual Studio ni intentará derivar el código fuente para el software Visual Studio, excepto y únicamente en la medida que lo permita la legislación aplicable o que se requiera para debug changes que se requiera para depurar cambios en las bibliotecas de licencia bajo la Licencia Pública General Menor GNU que se incluyen con y se vinculan mediante el software Visual Studio.</w:t>
      </w:r>
    </w:p>
    <w:p w14:paraId="0F6EC09A" w14:textId="77777777" w:rsidR="003E01FF" w:rsidRPr="00492632" w:rsidRDefault="003E01FF" w:rsidP="003E01FF">
      <w:pPr>
        <w:pStyle w:val="PURBlueStrong-Indented"/>
        <w:rPr>
          <w:lang w:val="es-ES"/>
        </w:rPr>
      </w:pPr>
      <w:r w:rsidRPr="00492632">
        <w:rPr>
          <w:lang w:val="es-ES"/>
        </w:rPr>
        <w:t>Software de Terceros</w:t>
      </w:r>
    </w:p>
    <w:p w14:paraId="26DF9C8D" w14:textId="0EDC9332" w:rsidR="003E01FF" w:rsidRPr="00492632" w:rsidRDefault="003E01FF" w:rsidP="003E01FF">
      <w:pPr>
        <w:pStyle w:val="PURBody-Indented"/>
        <w:rPr>
          <w:rFonts w:ascii="Times New Roman" w:hAnsi="Times New Roman"/>
          <w:szCs w:val="18"/>
          <w:lang w:val="es-ES"/>
        </w:rPr>
      </w:pPr>
      <w:r w:rsidRPr="0049263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6B85A76F" w14:textId="0D93F470" w:rsidR="003E01FF" w:rsidRPr="00492632" w:rsidRDefault="003E01FF" w:rsidP="003E01FF">
      <w:pPr>
        <w:pStyle w:val="PURBlueStrong-Indented"/>
        <w:rPr>
          <w:lang w:val="es-ES"/>
        </w:rPr>
      </w:pPr>
      <w:r w:rsidRPr="00492632">
        <w:rPr>
          <w:lang w:val="es-ES"/>
        </w:rPr>
        <w:t>Limitaciones Técnicas</w:t>
      </w:r>
    </w:p>
    <w:p w14:paraId="017541D8" w14:textId="77777777" w:rsidR="003E01FF" w:rsidRPr="00492632" w:rsidRDefault="003E01FF" w:rsidP="003E01FF">
      <w:pPr>
        <w:pStyle w:val="PURBody-Indented"/>
        <w:rPr>
          <w:lang w:val="es-ES"/>
        </w:rPr>
      </w:pPr>
      <w:r w:rsidRPr="0049263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 estar vinculada por el software.</w:t>
      </w:r>
    </w:p>
    <w:p w14:paraId="0A6B99F8" w14:textId="45BAF828" w:rsidR="003E01FF" w:rsidRPr="00492632" w:rsidRDefault="003E01FF" w:rsidP="003E01FF">
      <w:pPr>
        <w:pStyle w:val="PURBody-Indented"/>
        <w:rPr>
          <w:lang w:val="es-ES"/>
        </w:rPr>
      </w:pPr>
      <w:r w:rsidRPr="00492632">
        <w:rPr>
          <w:smallCaps/>
          <w:color w:val="00467F" w:themeColor="text2"/>
          <w:lang w:val="es-ES"/>
        </w:rPr>
        <w:t>Microsoft SharePoint, Kit de Desarrollo de Software de Windows (Windows SDK) y Componentes de Microsoft Office</w:t>
      </w:r>
      <w:r w:rsidRPr="00492632">
        <w:rPr>
          <w:lang w:val="es-ES"/>
        </w:rPr>
        <w:t xml:space="preserve"> </w:t>
      </w:r>
    </w:p>
    <w:p w14:paraId="5CFE6FCC" w14:textId="62F475B5" w:rsidR="003E01FF" w:rsidRPr="00492632" w:rsidRDefault="003E01FF" w:rsidP="00304232">
      <w:pPr>
        <w:pStyle w:val="PURBody-Indented"/>
        <w:rPr>
          <w:lang w:val="es-ES"/>
        </w:rPr>
      </w:pPr>
      <w:r w:rsidRPr="00492632">
        <w:rPr>
          <w:lang w:val="es-ES"/>
        </w:rPr>
        <w:t xml:space="preserve">El software se acompaña de software Microsoft SharePoint, incluido SharePoint Windows Identity Foundation Extensions, </w:t>
      </w:r>
      <w:r w:rsidR="00671173">
        <w:rPr>
          <w:lang w:val="es-ES"/>
        </w:rPr>
        <w:br/>
      </w:r>
      <w:r w:rsidRPr="00492632">
        <w:rPr>
          <w:lang w:val="es-ES"/>
        </w:rPr>
        <w:t xml:space="preserve">Microsoft Office Software, incluidos Office Primary Interop Assemblies and Windows SDK, que se le licencian en virtud de sus propios términos. Los términos de licencia de estos componentes de software se encuentran en la carpeta </w:t>
      </w:r>
      <w:r w:rsidR="00304232">
        <w:rPr>
          <w:lang w:val="es-ES"/>
        </w:rPr>
        <w:t>“</w:t>
      </w:r>
      <w:r w:rsidRPr="00492632">
        <w:rPr>
          <w:lang w:val="es-ES"/>
        </w:rPr>
        <w:t>Licencias</w:t>
      </w:r>
      <w:r w:rsidR="00304232">
        <w:rPr>
          <w:lang w:val="es-ES"/>
        </w:rPr>
        <w:t>”</w:t>
      </w:r>
      <w:r w:rsidRPr="00492632">
        <w:rPr>
          <w:lang w:val="es-ES"/>
        </w:rPr>
        <w:t xml:space="preserve"> del directorio de instalación del software. Si no acepta los términos de licencia de estos componentes del software, no podrá utilizarlos.</w:t>
      </w:r>
    </w:p>
    <w:p w14:paraId="2813CD00" w14:textId="77777777" w:rsidR="003E01FF" w:rsidRPr="00492632" w:rsidRDefault="003E01FF" w:rsidP="003E01FF">
      <w:pPr>
        <w:pStyle w:val="PURBlueStrong-Indented"/>
        <w:rPr>
          <w:lang w:val="es-ES"/>
        </w:rPr>
      </w:pPr>
      <w:r w:rsidRPr="00492632">
        <w:rPr>
          <w:lang w:val="es-ES"/>
        </w:rPr>
        <w:t>Microsoft Advertising SDK</w:t>
      </w:r>
    </w:p>
    <w:p w14:paraId="1AAC39BE" w14:textId="5000820A" w:rsidR="003E01FF" w:rsidRPr="00492632" w:rsidRDefault="003E01FF" w:rsidP="00106BDF">
      <w:pPr>
        <w:pStyle w:val="PURBullet-Indented"/>
        <w:numPr>
          <w:ilvl w:val="0"/>
          <w:numId w:val="0"/>
        </w:numPr>
        <w:spacing w:line="240" w:lineRule="auto"/>
        <w:ind w:left="288"/>
        <w:rPr>
          <w:lang w:val="es-ES"/>
        </w:rPr>
      </w:pPr>
      <w:r w:rsidRPr="00492632">
        <w:rPr>
          <w:lang w:val="es-ES"/>
        </w:rPr>
        <w:t xml:space="preserve">Si envía datos de localización precisos u otros datos relacionados con el usuario (por ejemplo, el identificador de usuario, los datos del perfil, los datos del usuario con comportamiento rastreado, etc.) a Microsoft Advertising SDK para Windows Phone, su programa debe (a) notificar a los usuarios finales que se recopilará y utilizará la información relacionada con el usuario y proporcionará esta información a Microsoft para el uso publicitario de Microsoft, y (b) obtener consentimiento explícito del usuario </w:t>
      </w:r>
      <w:r w:rsidRPr="00492632">
        <w:rPr>
          <w:lang w:val="es-ES"/>
        </w:rPr>
        <w:lastRenderedPageBreak/>
        <w:t xml:space="preserve">(por ejemplo, el usuario debe hacer clic en </w:t>
      </w:r>
      <w:r w:rsidR="00106BDF">
        <w:rPr>
          <w:lang w:val="es-ES"/>
        </w:rPr>
        <w:t>“</w:t>
      </w:r>
      <w:r w:rsidRPr="00492632">
        <w:rPr>
          <w:lang w:val="es-ES"/>
        </w:rPr>
        <w:t>Aceptar</w:t>
      </w:r>
      <w:r w:rsidR="00106BDF">
        <w:rPr>
          <w:lang w:val="es-ES"/>
        </w:rPr>
        <w:t>”</w:t>
      </w:r>
      <w:r w:rsidRPr="00492632">
        <w:rPr>
          <w:lang w:val="es-ES"/>
        </w:rPr>
        <w:t xml:space="preserve"> o continuar con el botón </w:t>
      </w:r>
      <w:r w:rsidR="00106BDF">
        <w:rPr>
          <w:lang w:val="es-ES"/>
        </w:rPr>
        <w:t>“</w:t>
      </w:r>
      <w:r w:rsidRPr="00492632">
        <w:rPr>
          <w:lang w:val="es-ES"/>
        </w:rPr>
        <w:t>Instalar</w:t>
      </w:r>
      <w:r w:rsidR="00106BDF">
        <w:rPr>
          <w:lang w:val="es-ES"/>
        </w:rPr>
        <w:t>”</w:t>
      </w:r>
      <w:r w:rsidRPr="00492632">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72" w:history="1">
        <w:r w:rsidRPr="00492632">
          <w:rPr>
            <w:rStyle w:val="Hyperlink"/>
            <w:lang w:val="es-ES"/>
          </w:rPr>
          <w:t>https://choice.live.com/AdvertisementChoice/</w:t>
        </w:r>
      </w:hyperlink>
      <w:r w:rsidRPr="00492632">
        <w:rPr>
          <w:lang w:val="es-ES"/>
        </w:rPr>
        <w:t>.</w:t>
      </w:r>
    </w:p>
    <w:p w14:paraId="5DE24B0A" w14:textId="77777777" w:rsidR="00DD1638" w:rsidRPr="00492632" w:rsidRDefault="00DD1638" w:rsidP="00DD1638">
      <w:pPr>
        <w:pStyle w:val="PURBlueStrong-Indented"/>
        <w:rPr>
          <w:lang w:val="es-ES"/>
        </w:rPr>
      </w:pPr>
      <w:r w:rsidRPr="00492632">
        <w:rPr>
          <w:lang w:val="es-ES"/>
        </w:rPr>
        <w:t>Componentes del producto Microsoft SQL Server y Kit de Desarrollo de Software de Windows (Windows SDK)</w:t>
      </w:r>
    </w:p>
    <w:p w14:paraId="4D65B638" w14:textId="33D6802F" w:rsidR="00DD1638" w:rsidRPr="00492632" w:rsidRDefault="00DD1638" w:rsidP="00304232">
      <w:pPr>
        <w:pStyle w:val="PURBody-Indented"/>
        <w:rPr>
          <w:lang w:val="es-ES"/>
        </w:rPr>
      </w:pPr>
      <w:r w:rsidRPr="00492632">
        <w:rPr>
          <w:lang w:val="es-ES"/>
        </w:rPr>
        <w:t xml:space="preserve">El software puede venir con componentes de Microsoft SQL Server y Windows SDK, los que se licencian en virtud de sus propios términos ubicados en la carpeta </w:t>
      </w:r>
      <w:r w:rsidR="00304232">
        <w:rPr>
          <w:lang w:val="es-ES"/>
        </w:rPr>
        <w:t>“</w:t>
      </w:r>
      <w:r w:rsidRPr="00492632">
        <w:rPr>
          <w:lang w:val="es-ES"/>
        </w:rPr>
        <w:t>Licencias</w:t>
      </w:r>
      <w:r w:rsidR="00304232">
        <w:rPr>
          <w:lang w:val="es-ES"/>
        </w:rPr>
        <w:t>”</w:t>
      </w:r>
      <w:r w:rsidRPr="00492632">
        <w:rPr>
          <w:lang w:val="es-ES"/>
        </w:rPr>
        <w:t xml:space="preserve">. Podrá utilizar únicamente estos componentes en conjunto con el uso del software. Si no acepta los términos de licencia de los componentes, no podrá utilizarlos. </w:t>
      </w:r>
    </w:p>
    <w:p w14:paraId="520C5849" w14:textId="77777777" w:rsidR="00DD1638" w:rsidRPr="00492632" w:rsidRDefault="00DD1638" w:rsidP="00DD1638">
      <w:pPr>
        <w:pStyle w:val="PURBlueStrong-Indented"/>
        <w:rPr>
          <w:lang w:val="es-ES"/>
        </w:rPr>
      </w:pPr>
      <w:r w:rsidRPr="00492632">
        <w:rPr>
          <w:lang w:val="es-ES"/>
        </w:rPr>
        <w:t>Componentes del software de Windows</w:t>
      </w:r>
    </w:p>
    <w:p w14:paraId="3EA3CF79" w14:textId="7F237540" w:rsidR="00DD1638" w:rsidRPr="00492632" w:rsidRDefault="00DD1638" w:rsidP="00DD1638">
      <w:pPr>
        <w:pStyle w:val="PURBody-Indented"/>
        <w:rPr>
          <w:lang w:val="es-ES"/>
        </w:rPr>
      </w:pPr>
      <w:r w:rsidRPr="00492632">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 al uso que usted haga de ellos.</w:t>
      </w:r>
    </w:p>
    <w:p w14:paraId="2D5B1E77" w14:textId="77777777" w:rsidR="00DD1638" w:rsidRPr="00492632" w:rsidRDefault="00DD1638" w:rsidP="00DD1638">
      <w:pPr>
        <w:pStyle w:val="PURBlueStrong-Indented"/>
        <w:rPr>
          <w:lang w:val="es-ES"/>
        </w:rPr>
      </w:pPr>
      <w:r w:rsidRPr="00492632">
        <w:rPr>
          <w:lang w:val="es-ES"/>
        </w:rPr>
        <w:t>.NET Framework Software</w:t>
      </w:r>
    </w:p>
    <w:p w14:paraId="1BAC75FA" w14:textId="39C50A3A" w:rsidR="00DD1638" w:rsidRPr="00492632" w:rsidRDefault="00DD1638" w:rsidP="00DD1638">
      <w:pPr>
        <w:pStyle w:val="PURBody-Indented"/>
        <w:rPr>
          <w:lang w:val="es-ES"/>
        </w:rPr>
      </w:pPr>
      <w:r w:rsidRPr="00492632">
        <w:rPr>
          <w:lang w:val="es-ES"/>
        </w:rPr>
        <w:t xml:space="preserve">El software del producto contiene el software Microsoft .NET Framework y puede contener el software PowerShell. </w:t>
      </w:r>
      <w:bookmarkStart w:id="883" w:name="_Toc355093389"/>
      <w:bookmarkStart w:id="884" w:name="_Toc355093534"/>
      <w:r w:rsidRPr="00492632">
        <w:rPr>
          <w:lang w:val="es-ES"/>
        </w:rPr>
        <w:t>Consulte los términos de licencia para .NET Framework, software PowerShell y la revisión de Windows KB975759 en los Términos de Licencia Universales.</w:t>
      </w:r>
    </w:p>
    <w:p w14:paraId="4236BAE2" w14:textId="7FB0BF0E" w:rsidR="00DD1638" w:rsidRPr="00492632" w:rsidRDefault="00E441CE"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8AC3962" w14:textId="14A5D45E" w:rsidR="00DD1638" w:rsidRPr="00492632" w:rsidRDefault="00DD1638" w:rsidP="00BE0BE6">
      <w:pPr>
        <w:pStyle w:val="PURProductName"/>
        <w:rPr>
          <w:lang w:val="es-ES"/>
        </w:rPr>
      </w:pPr>
      <w:bookmarkStart w:id="885" w:name="_Toc347044733"/>
      <w:bookmarkStart w:id="886" w:name="_Toc347045413"/>
      <w:bookmarkStart w:id="887" w:name="_Toc363552823"/>
      <w:bookmarkStart w:id="888" w:name="_Toc363552886"/>
      <w:bookmarkStart w:id="889" w:name="_Toc378682185"/>
      <w:bookmarkStart w:id="890" w:name="_Toc378682287"/>
      <w:bookmarkStart w:id="891" w:name="_Toc371268299"/>
      <w:bookmarkStart w:id="892" w:name="_Toc371268365"/>
      <w:bookmarkStart w:id="893" w:name="_Toc379278502"/>
      <w:bookmarkStart w:id="894" w:name="_Toc379278564"/>
      <w:bookmarkStart w:id="895" w:name="_Toc428366842"/>
      <w:bookmarkStart w:id="896" w:name="_Toc428366934"/>
      <w:r w:rsidRPr="00492632">
        <w:rPr>
          <w:lang w:val="es-ES"/>
        </w:rPr>
        <w:t xml:space="preserve">Visual Studio Professional </w:t>
      </w:r>
      <w:bookmarkEnd w:id="883"/>
      <w:bookmarkEnd w:id="884"/>
      <w:bookmarkEnd w:id="885"/>
      <w:bookmarkEnd w:id="886"/>
      <w:bookmarkEnd w:id="887"/>
      <w:bookmarkEnd w:id="888"/>
      <w:bookmarkEnd w:id="889"/>
      <w:bookmarkEnd w:id="890"/>
      <w:bookmarkEnd w:id="891"/>
      <w:bookmarkEnd w:id="892"/>
      <w:bookmarkEnd w:id="893"/>
      <w:bookmarkEnd w:id="894"/>
      <w:r w:rsidR="00BE0BE6" w:rsidRPr="00492632">
        <w:rPr>
          <w:lang w:val="es-ES"/>
        </w:rPr>
        <w:t>201</w:t>
      </w:r>
      <w:r w:rsidR="00BE0BE6">
        <w:rPr>
          <w:lang w:val="es-ES"/>
        </w:rPr>
        <w:t>5</w:t>
      </w:r>
      <w:bookmarkEnd w:id="895"/>
      <w:bookmarkEnd w:id="896"/>
      <w:r>
        <w:fldChar w:fldCharType="begin"/>
      </w:r>
      <w:r w:rsidRPr="00492632">
        <w:rPr>
          <w:lang w:val="es-ES"/>
        </w:rPr>
        <w:instrText xml:space="preserve">XE "Visual Studio Professional </w:instrText>
      </w:r>
      <w:r w:rsidR="00BE0BE6" w:rsidRPr="00492632">
        <w:rPr>
          <w:lang w:val="es-ES"/>
        </w:rPr>
        <w:instrText>201</w:instrText>
      </w:r>
      <w:r w:rsidR="00BE0BE6">
        <w:rPr>
          <w:lang w:val="es-ES"/>
        </w:rPr>
        <w:instrText>5</w:instrText>
      </w:r>
      <w:r w:rsidRPr="00492632">
        <w:rPr>
          <w:lang w:val="es-ES"/>
        </w:rPr>
        <w:instrText>"</w:instrText>
      </w:r>
      <w:r>
        <w:fldChar w:fldCharType="end"/>
      </w:r>
    </w:p>
    <w:p w14:paraId="122230CF" w14:textId="77777777" w:rsidR="00DD1638" w:rsidRPr="00492632" w:rsidRDefault="00DD1638" w:rsidP="00DD1638">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932D51" w14:paraId="5C82B6E7" w14:textId="77777777" w:rsidTr="00224512">
        <w:tc>
          <w:tcPr>
            <w:tcW w:w="2477" w:type="pct"/>
            <w:tcBorders>
              <w:top w:val="single" w:sz="4" w:space="0" w:color="auto"/>
              <w:bottom w:val="nil"/>
            </w:tcBorders>
          </w:tcPr>
          <w:p w14:paraId="44B71E43" w14:textId="497299D9" w:rsidR="00DD1638" w:rsidRPr="00492632" w:rsidRDefault="00DD1638" w:rsidP="00224512">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523" w:type="pct"/>
            <w:tcBorders>
              <w:top w:val="single" w:sz="4" w:space="0" w:color="auto"/>
              <w:bottom w:val="nil"/>
            </w:tcBorders>
          </w:tcPr>
          <w:p w14:paraId="4010B87F" w14:textId="3C7F41F3" w:rsidR="00DD1638" w:rsidRPr="00492632" w:rsidRDefault="00DD1638" w:rsidP="00224512">
            <w:pPr>
              <w:pStyle w:val="PURLMSH"/>
              <w:rPr>
                <w:i/>
                <w:lang w:val="es-ES"/>
              </w:rPr>
            </w:pPr>
            <w:r w:rsidRPr="00492632">
              <w:rPr>
                <w:lang w:val="es-ES"/>
              </w:rPr>
              <w:t xml:space="preserve">Ver Notificación Aplicable: </w:t>
            </w:r>
            <w:r w:rsidRPr="00492632">
              <w:rPr>
                <w:b/>
                <w:lang w:val="es-ES"/>
              </w:rPr>
              <w:t xml:space="preserve">Transmisión de datos, Mapas de Bing, Location Framework, API de mapas, cuentas de Microsoft en Visual Studio, H.264/MPEG-4 AVC y/o VC-1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DD1638" w:rsidRPr="00932D51"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t xml:space="preserve">Software Adicional/Cliente: </w:t>
            </w:r>
            <w:r>
              <w:rPr>
                <w:b/>
              </w:rPr>
              <w:t>No</w:t>
            </w:r>
          </w:p>
        </w:tc>
        <w:tc>
          <w:tcPr>
            <w:tcW w:w="2523" w:type="pct"/>
            <w:tcBorders>
              <w:top w:val="nil"/>
              <w:bottom w:val="nil"/>
            </w:tcBorders>
          </w:tcPr>
          <w:p w14:paraId="76052EA5" w14:textId="3CBCE96E" w:rsidR="00DD1638" w:rsidRPr="00492632" w:rsidRDefault="00DD1638" w:rsidP="00224512">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932D51" w14:paraId="45D4D350" w14:textId="77777777" w:rsidTr="00224512">
        <w:tc>
          <w:tcPr>
            <w:tcW w:w="2477" w:type="pct"/>
            <w:tcBorders>
              <w:top w:val="nil"/>
              <w:bottom w:val="nil"/>
            </w:tcBorders>
          </w:tcPr>
          <w:p w14:paraId="0E1ACCAD" w14:textId="77777777" w:rsidR="007331A1" w:rsidRPr="00492632" w:rsidRDefault="007331A1" w:rsidP="00224512">
            <w:pPr>
              <w:pStyle w:val="PURLMSH"/>
              <w:rPr>
                <w:lang w:val="es-ES"/>
              </w:rPr>
            </w:pPr>
          </w:p>
        </w:tc>
        <w:tc>
          <w:tcPr>
            <w:tcW w:w="2523" w:type="pct"/>
            <w:tcBorders>
              <w:top w:val="nil"/>
              <w:bottom w:val="nil"/>
            </w:tcBorders>
          </w:tcPr>
          <w:p w14:paraId="352ACBAF" w14:textId="0586D5AB" w:rsidR="007331A1" w:rsidRPr="006250BD" w:rsidRDefault="007331A1" w:rsidP="00224512">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DD1638" w:rsidRPr="00932D51"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492632" w:rsidRDefault="00DD1638" w:rsidP="00224512">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D1638" w:rsidRPr="00932D51"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224512">
            <w:pPr>
              <w:pStyle w:val="PURBody"/>
              <w:rPr>
                <w:i/>
              </w:rPr>
            </w:pPr>
            <w:r>
              <w:rPr>
                <w:b/>
              </w:rPr>
              <w:t>Usted necesita</w:t>
            </w:r>
          </w:p>
          <w:p w14:paraId="4CD73345" w14:textId="38D0D352" w:rsidR="00DD1638" w:rsidRPr="00492632" w:rsidRDefault="00DD1638" w:rsidP="00BE0BE6">
            <w:pPr>
              <w:pStyle w:val="PURBullet-Indented"/>
              <w:rPr>
                <w:b/>
                <w:bCs/>
                <w:lang w:val="pt-BR"/>
              </w:rPr>
            </w:pPr>
            <w:r w:rsidRPr="00492632">
              <w:rPr>
                <w:lang w:val="pt-BR"/>
              </w:rPr>
              <w:t xml:space="preserve">Licencia SAL de Visual Studio Professional </w:t>
            </w:r>
            <w:r w:rsidR="00BE0BE6" w:rsidRPr="00492632">
              <w:rPr>
                <w:lang w:val="pt-BR"/>
              </w:rPr>
              <w:t>201</w:t>
            </w:r>
            <w:r w:rsidR="00BE0BE6">
              <w:rPr>
                <w:lang w:val="pt-BR"/>
              </w:rPr>
              <w:t>5</w:t>
            </w:r>
          </w:p>
        </w:tc>
      </w:tr>
    </w:tbl>
    <w:p w14:paraId="25D0172A" w14:textId="77777777" w:rsidR="00DD1638" w:rsidRPr="00492632" w:rsidRDefault="00DD1638" w:rsidP="00DD1638">
      <w:pPr>
        <w:pStyle w:val="PURADDITIONALTERMSHEADERMB"/>
        <w:rPr>
          <w:lang w:val="es-ES"/>
        </w:rPr>
      </w:pPr>
      <w:r w:rsidRPr="00492632">
        <w:rPr>
          <w:lang w:val="es-ES"/>
        </w:rPr>
        <w:t>Términos Adicionales:</w:t>
      </w:r>
    </w:p>
    <w:p w14:paraId="3B155F6E" w14:textId="77777777" w:rsidR="00DD1638" w:rsidRPr="00492632" w:rsidRDefault="00DD1638" w:rsidP="00DD1638">
      <w:pPr>
        <w:pStyle w:val="PURBlueStrong"/>
        <w:rPr>
          <w:lang w:val="es-ES"/>
        </w:rPr>
      </w:pPr>
      <w:r w:rsidRPr="00492632">
        <w:rPr>
          <w:lang w:val="es-ES"/>
        </w:rPr>
        <w:t>Archivo BUILDSERVER.TXT</w:t>
      </w:r>
    </w:p>
    <w:p w14:paraId="3DFAC924" w14:textId="21235B4B" w:rsidR="00DD1638" w:rsidRPr="00492632" w:rsidRDefault="00DD1638" w:rsidP="00DD1638">
      <w:pPr>
        <w:pStyle w:val="PURBody-Indented"/>
        <w:rPr>
          <w:lang w:val="es-ES"/>
        </w:rPr>
      </w:pPr>
      <w:r w:rsidRPr="00492632">
        <w:rPr>
          <w:lang w:val="es-ES"/>
        </w:rPr>
        <w:t xml:space="preserve">Las Listas de BuildServer se pueden encontrar en </w:t>
      </w:r>
      <w:hyperlink r:id="rId173" w:history="1">
        <w:r w:rsidRPr="00492632">
          <w:rPr>
            <w:rStyle w:val="Hyperlink"/>
            <w:lang w:val="es-ES"/>
          </w:rPr>
          <w:t>http://go.microsoft.com/fwlink/?LinkId=286955</w:t>
        </w:r>
      </w:hyperlink>
      <w:r w:rsidRPr="00492632">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enumerar archivos adicionales en </w:t>
      </w:r>
      <w:hyperlink r:id="rId174" w:history="1">
        <w:r w:rsidRPr="00492632">
          <w:rPr>
            <w:rStyle w:val="Hyperlink"/>
            <w:lang w:val="es-ES"/>
          </w:rPr>
          <w:t>http://go.microsoft.com/fwlink/?LinkId=286955</w:t>
        </w:r>
      </w:hyperlink>
      <w:r w:rsidRPr="00492632">
        <w:rPr>
          <w:lang w:val="es-ES"/>
        </w:rPr>
        <w:t xml:space="preserve"> para utilizarlos con el mismo fin.</w:t>
      </w:r>
    </w:p>
    <w:p w14:paraId="59033D2C" w14:textId="77777777" w:rsidR="00DD1638" w:rsidRPr="00492632" w:rsidRDefault="00DD1638" w:rsidP="00DD1638">
      <w:pPr>
        <w:pStyle w:val="PURBlueStrong"/>
        <w:rPr>
          <w:lang w:val="es-ES"/>
        </w:rPr>
      </w:pPr>
      <w:r w:rsidRPr="00492632">
        <w:rPr>
          <w:lang w:val="es-ES"/>
        </w:rPr>
        <w:t>Utilidades</w:t>
      </w:r>
    </w:p>
    <w:p w14:paraId="6C4EABAE" w14:textId="2BC77B9E" w:rsidR="00DD1638" w:rsidRPr="00333692" w:rsidRDefault="00DD1638" w:rsidP="00DD1638">
      <w:pPr>
        <w:pStyle w:val="PURBody-Indented"/>
        <w:rPr>
          <w:spacing w:val="-2"/>
          <w:lang w:val="es-ES"/>
        </w:rPr>
      </w:pPr>
      <w:r w:rsidRPr="00333692">
        <w:rPr>
          <w:spacing w:val="-2"/>
          <w:lang w:val="es-ES"/>
        </w:rPr>
        <w:t xml:space="preserve">Las Listas de Utilidades se pueden encontrar en </w:t>
      </w:r>
      <w:hyperlink r:id="rId175" w:history="1">
        <w:r w:rsidRPr="00333692">
          <w:rPr>
            <w:rStyle w:val="Hyperlink"/>
            <w:spacing w:val="-2"/>
            <w:lang w:val="es-ES"/>
          </w:rPr>
          <w:t>http://go.microsoft.com/fwlink/?LinkId=286955</w:t>
        </w:r>
      </w:hyperlink>
      <w:r w:rsidRPr="00333692">
        <w:rPr>
          <w:spacing w:val="-2"/>
          <w:lang w:val="es-ES"/>
        </w:rP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14:paraId="211D253A" w14:textId="77777777" w:rsidR="00DD1638" w:rsidRPr="00492632" w:rsidRDefault="00DD1638" w:rsidP="00DD1638">
      <w:pPr>
        <w:pStyle w:val="PURBlueStrong-Indented"/>
        <w:rPr>
          <w:lang w:val="es-ES"/>
        </w:rPr>
      </w:pPr>
      <w:r w:rsidRPr="00492632">
        <w:rPr>
          <w:lang w:val="es-ES"/>
        </w:rPr>
        <w:t>Programas y Notificaciones de Terceros.</w:t>
      </w:r>
    </w:p>
    <w:p w14:paraId="7629F503" w14:textId="274E6820" w:rsidR="00DD1638" w:rsidRPr="00492632" w:rsidRDefault="00DD1638" w:rsidP="00DD1638">
      <w:pPr>
        <w:pStyle w:val="PURBody-Indented"/>
        <w:rPr>
          <w:lang w:val="es-ES"/>
        </w:rPr>
      </w:pPr>
      <w:r w:rsidRPr="00492632">
        <w:rPr>
          <w:lang w:val="es-ES"/>
        </w:rPr>
        <w:t xml:space="preserve">Ciertos códigos de terceros incluidos en el software se le ceden bajo licencia por parte de Microsoft en virtud de este contrato de licencia, en vez de hacerlo por cualquier tercero en virtud de otros términos de licencia. De existir, las notificaciones para este </w:t>
      </w:r>
      <w:r w:rsidRPr="00492632">
        <w:rPr>
          <w:lang w:val="es-ES"/>
        </w:rPr>
        <w:lastRenderedPageBreak/>
        <w:t>código de terceros que se incluyen con el software pueden encontrarse en el archivo ThirdPartyNotices.txt o en la documentación del software.</w:t>
      </w:r>
    </w:p>
    <w:p w14:paraId="42A97737" w14:textId="77777777" w:rsidR="00DD1638" w:rsidRPr="00492632" w:rsidRDefault="00DD1638" w:rsidP="00DD1638">
      <w:pPr>
        <w:pStyle w:val="PURBlueStrong-Indented"/>
        <w:rPr>
          <w:lang w:val="es-ES"/>
        </w:rPr>
      </w:pPr>
      <w:r w:rsidRPr="00492632">
        <w:rPr>
          <w:lang w:val="es-ES"/>
        </w:rPr>
        <w:t>Características de Extensión y Administrador de Paquetes</w:t>
      </w:r>
    </w:p>
    <w:p w14:paraId="7A4F4E05" w14:textId="6FE4A80D" w:rsidR="00DD1638" w:rsidRPr="00492632" w:rsidRDefault="00DD1638" w:rsidP="00DD1638">
      <w:pPr>
        <w:pStyle w:val="PURBody-Indented"/>
        <w:rPr>
          <w:lang w:val="es-ES"/>
        </w:rPr>
      </w:pPr>
      <w:r w:rsidRPr="00492632">
        <w:rPr>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 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5B2F6340" w14:textId="77777777" w:rsidR="00BE0BE6" w:rsidRPr="00B45792" w:rsidRDefault="00BE0BE6" w:rsidP="00BE0BE6">
      <w:pPr>
        <w:pStyle w:val="PURBlueStrong-Indented"/>
        <w:rPr>
          <w:lang w:val="es-ES"/>
        </w:rPr>
      </w:pPr>
      <w:r w:rsidRPr="00B45792">
        <w:rPr>
          <w:lang w:val="es-ES"/>
        </w:rPr>
        <w:t>Bibliotecas de Licencia Pública General Menor GNU</w:t>
      </w:r>
    </w:p>
    <w:p w14:paraId="43FF86A9" w14:textId="77777777" w:rsidR="00BE0BE6" w:rsidRPr="00B45792" w:rsidRDefault="00BE0BE6" w:rsidP="00D63A50">
      <w:pPr>
        <w:pStyle w:val="PURBody-Indented"/>
        <w:rPr>
          <w:lang w:val="es-ES"/>
        </w:rPr>
      </w:pPr>
      <w:r w:rsidRPr="00B45792">
        <w:rPr>
          <w:lang w:val="es-ES"/>
        </w:rPr>
        <w:t>El Usuario Licenciado no puede realizar ingeniería inversa, descompilar o desensamblar el software Visual Studio ni intentará derivar el código fuente para el software Visual Studio, excepto y únicamente en la medida que lo permita la legislación aplicable o que se requiera para debug changes que se requiera para depurar cambios en las bibliotecas de licencia bajo la Licencia Pública General Menor GNU que se incluyen con y se vinculan mediante el software Visual Studio.</w:t>
      </w:r>
    </w:p>
    <w:p w14:paraId="339866B1" w14:textId="77777777" w:rsidR="003E01FF" w:rsidRPr="00492632" w:rsidRDefault="003E01FF" w:rsidP="003E01FF">
      <w:pPr>
        <w:pStyle w:val="PURBlueStrong-Indented"/>
        <w:rPr>
          <w:lang w:val="es-ES"/>
        </w:rPr>
      </w:pPr>
      <w:r w:rsidRPr="00492632">
        <w:rPr>
          <w:lang w:val="es-ES"/>
        </w:rPr>
        <w:t>Software de Terceros</w:t>
      </w:r>
    </w:p>
    <w:p w14:paraId="78A864D8" w14:textId="09029F80" w:rsidR="003E01FF" w:rsidRPr="00492632" w:rsidRDefault="003E01FF" w:rsidP="003E01FF">
      <w:pPr>
        <w:pStyle w:val="PURBody-Indented"/>
        <w:rPr>
          <w:rFonts w:ascii="Times New Roman" w:hAnsi="Times New Roman"/>
          <w:szCs w:val="18"/>
          <w:lang w:val="es-ES"/>
        </w:rPr>
      </w:pPr>
      <w:r w:rsidRPr="0049263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6F31BCC9" w14:textId="4B93ED13" w:rsidR="003E01FF" w:rsidRPr="00492632" w:rsidRDefault="003E01FF" w:rsidP="003E01FF">
      <w:pPr>
        <w:pStyle w:val="PURBlueStrong-Indented"/>
        <w:rPr>
          <w:lang w:val="es-ES"/>
        </w:rPr>
      </w:pPr>
      <w:r w:rsidRPr="00492632">
        <w:rPr>
          <w:lang w:val="es-ES"/>
        </w:rPr>
        <w:t>Limitaciones Técnicas</w:t>
      </w:r>
    </w:p>
    <w:p w14:paraId="622450D8" w14:textId="77777777" w:rsidR="003E01FF" w:rsidRPr="00492632" w:rsidRDefault="003E01FF" w:rsidP="003E01FF">
      <w:pPr>
        <w:pStyle w:val="PURBody-Indented"/>
        <w:rPr>
          <w:lang w:val="es-ES"/>
        </w:rPr>
      </w:pPr>
      <w:r w:rsidRPr="0049263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 estar vinculada por el software.</w:t>
      </w:r>
    </w:p>
    <w:p w14:paraId="263E68FA" w14:textId="355DB59F" w:rsidR="003E01FF" w:rsidRPr="00492632" w:rsidRDefault="003E01FF" w:rsidP="003E01FF">
      <w:pPr>
        <w:pStyle w:val="PURBody-Indented"/>
        <w:rPr>
          <w:lang w:val="es-ES"/>
        </w:rPr>
      </w:pPr>
      <w:r w:rsidRPr="00492632">
        <w:rPr>
          <w:smallCaps/>
          <w:color w:val="00467F" w:themeColor="text2"/>
          <w:lang w:val="es-ES"/>
        </w:rPr>
        <w:t>Microsoft SharePoint, Kit de Desarrollo de Software de Windows (Windows SDK) y Componentes de Microsoft Office</w:t>
      </w:r>
      <w:r w:rsidRPr="00492632">
        <w:rPr>
          <w:lang w:val="es-ES"/>
        </w:rPr>
        <w:t xml:space="preserve"> </w:t>
      </w:r>
    </w:p>
    <w:p w14:paraId="434E17FC" w14:textId="4D6A26F4" w:rsidR="003E01FF" w:rsidRPr="00492632" w:rsidRDefault="003E01FF" w:rsidP="00304232">
      <w:pPr>
        <w:pStyle w:val="PURBody-Indented"/>
        <w:rPr>
          <w:lang w:val="es-ES"/>
        </w:rPr>
      </w:pPr>
      <w:r w:rsidRPr="00492632">
        <w:rPr>
          <w:lang w:val="es-ES"/>
        </w:rPr>
        <w:t xml:space="preserve">El software se acompaña de software Microsoft SharePoint, incluido SharePoint Windows Identity Foundation Extensions, </w:t>
      </w:r>
      <w:r w:rsidR="00CA159E">
        <w:rPr>
          <w:lang w:val="es-ES"/>
        </w:rPr>
        <w:br/>
      </w:r>
      <w:r w:rsidRPr="00492632">
        <w:rPr>
          <w:lang w:val="es-ES"/>
        </w:rPr>
        <w:t xml:space="preserve">Microsoft Office Software, incluidos Office Primary Interop Assemblies and Windows SDK, que se le licencian en virtud de sus propios términos. Los términos de licencia de estos componentes de software se encuentran en la carpeta </w:t>
      </w:r>
      <w:r w:rsidR="00304232">
        <w:rPr>
          <w:lang w:val="es-ES"/>
        </w:rPr>
        <w:t>“</w:t>
      </w:r>
      <w:r w:rsidRPr="00492632">
        <w:rPr>
          <w:lang w:val="es-ES"/>
        </w:rPr>
        <w:t>Licencias</w:t>
      </w:r>
      <w:r w:rsidR="00304232">
        <w:rPr>
          <w:lang w:val="es-ES"/>
        </w:rPr>
        <w:t>”</w:t>
      </w:r>
      <w:r w:rsidRPr="00492632">
        <w:rPr>
          <w:lang w:val="es-ES"/>
        </w:rPr>
        <w:t xml:space="preserve"> del directorio de instalación del software. Si no acepta los términos de licencia de estos componentes del software, no podrá utilizarlos.</w:t>
      </w:r>
    </w:p>
    <w:p w14:paraId="25FAFE3B" w14:textId="77777777" w:rsidR="003E01FF" w:rsidRPr="00492632" w:rsidRDefault="003E01FF" w:rsidP="003E01FF">
      <w:pPr>
        <w:pStyle w:val="PURBlueStrong-Indented"/>
        <w:rPr>
          <w:lang w:val="es-ES"/>
        </w:rPr>
      </w:pPr>
      <w:r w:rsidRPr="00492632">
        <w:rPr>
          <w:lang w:val="es-ES"/>
        </w:rPr>
        <w:t>Microsoft Advertising SDK</w:t>
      </w:r>
    </w:p>
    <w:p w14:paraId="28F7F58D" w14:textId="0DD0D468" w:rsidR="003E01FF" w:rsidRPr="00492632" w:rsidRDefault="003E01FF" w:rsidP="00304232">
      <w:pPr>
        <w:pStyle w:val="PURBullet-Indented"/>
        <w:numPr>
          <w:ilvl w:val="0"/>
          <w:numId w:val="0"/>
        </w:numPr>
        <w:spacing w:line="240" w:lineRule="auto"/>
        <w:ind w:left="288"/>
        <w:rPr>
          <w:lang w:val="es-ES"/>
        </w:rPr>
      </w:pPr>
      <w:r w:rsidRPr="00492632">
        <w:rPr>
          <w:lang w:val="es-ES"/>
        </w:rPr>
        <w:t xml:space="preserve">Si envía datos de localización precisos u otros datos relacionados con el usuario (por ejemplo, el identificador de usuario, los </w:t>
      </w:r>
      <w:r w:rsidR="00CA159E">
        <w:rPr>
          <w:lang w:val="es-ES"/>
        </w:rPr>
        <w:br/>
      </w:r>
      <w:r w:rsidRPr="00492632">
        <w:rPr>
          <w:lang w:val="es-ES"/>
        </w:rPr>
        <w:t xml:space="preserve">datos del perfil, los datos del usuario con comportamiento rastreado, etc.) a Microsoft Advertising SDK para Windows Phone, su programa debe (a) notificar a los usuarios finales que se recopilará y utilizará la información relacionada con el usuario y proporcionará esta información a Microsoft para el uso publicitario de Microsoft, y (b) obtener consentimiento explícito del usuario (por ejemplo, el usuario debe hacer clic en </w:t>
      </w:r>
      <w:r w:rsidR="00304232">
        <w:rPr>
          <w:lang w:val="es-ES"/>
        </w:rPr>
        <w:t>“</w:t>
      </w:r>
      <w:r w:rsidRPr="00492632">
        <w:rPr>
          <w:lang w:val="es-ES"/>
        </w:rPr>
        <w:t>Aceptar</w:t>
      </w:r>
      <w:r w:rsidR="00304232">
        <w:rPr>
          <w:lang w:val="es-ES"/>
        </w:rPr>
        <w:t>”</w:t>
      </w:r>
      <w:r w:rsidRPr="00492632">
        <w:rPr>
          <w:lang w:val="es-ES"/>
        </w:rPr>
        <w:t xml:space="preserve"> o continuar con el botón </w:t>
      </w:r>
      <w:r w:rsidR="00304232">
        <w:rPr>
          <w:lang w:val="es-ES"/>
        </w:rPr>
        <w:t>“</w:t>
      </w:r>
      <w:r w:rsidRPr="00492632">
        <w:rPr>
          <w:lang w:val="es-ES"/>
        </w:rPr>
        <w:t>Instalar</w:t>
      </w:r>
      <w:r w:rsidR="00304232">
        <w:rPr>
          <w:lang w:val="es-ES"/>
        </w:rPr>
        <w:t>”</w:t>
      </w:r>
      <w:r w:rsidRPr="00492632">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76" w:history="1">
        <w:r w:rsidRPr="00492632">
          <w:rPr>
            <w:rStyle w:val="Hyperlink"/>
            <w:lang w:val="es-ES"/>
          </w:rPr>
          <w:t>https://choice.live.com/AdvertisementChoice/</w:t>
        </w:r>
      </w:hyperlink>
      <w:r w:rsidRPr="00492632">
        <w:rPr>
          <w:lang w:val="es-ES"/>
        </w:rPr>
        <w:t>.</w:t>
      </w:r>
    </w:p>
    <w:p w14:paraId="4F711C3D" w14:textId="77777777" w:rsidR="00DD1638" w:rsidRPr="00492632" w:rsidRDefault="00DD1638" w:rsidP="00DD1638">
      <w:pPr>
        <w:pStyle w:val="PURBlueStrong-Indented"/>
        <w:rPr>
          <w:lang w:val="es-ES"/>
        </w:rPr>
      </w:pPr>
      <w:r w:rsidRPr="00492632">
        <w:rPr>
          <w:lang w:val="es-ES"/>
        </w:rPr>
        <w:t>Componentes del producto Microsoft SQL Server y Kit de Desarrollo de Software de Windows (Windows SDK)</w:t>
      </w:r>
    </w:p>
    <w:p w14:paraId="415524E8" w14:textId="58F377FD" w:rsidR="00DD1638" w:rsidRPr="00492632" w:rsidRDefault="00DD1638" w:rsidP="00304232">
      <w:pPr>
        <w:pStyle w:val="PURBody-Indented"/>
        <w:rPr>
          <w:lang w:val="es-ES"/>
        </w:rPr>
      </w:pPr>
      <w:r w:rsidRPr="00492632">
        <w:rPr>
          <w:lang w:val="es-ES"/>
        </w:rPr>
        <w:t xml:space="preserve">El software puede venir con componentes de Microsoft SQL Server y Windows SDK, los que se licencian en virtud de sus propios términos ubicados en la carpeta </w:t>
      </w:r>
      <w:r w:rsidR="00304232">
        <w:rPr>
          <w:lang w:val="es-ES"/>
        </w:rPr>
        <w:t>“</w:t>
      </w:r>
      <w:r w:rsidRPr="00492632">
        <w:rPr>
          <w:lang w:val="es-ES"/>
        </w:rPr>
        <w:t>Licencias</w:t>
      </w:r>
      <w:r w:rsidR="00304232">
        <w:rPr>
          <w:lang w:val="es-ES"/>
        </w:rPr>
        <w:t>”</w:t>
      </w:r>
      <w:r w:rsidRPr="00492632">
        <w:rPr>
          <w:lang w:val="es-ES"/>
        </w:rPr>
        <w:t xml:space="preserve">. Podrá utilizar únicamente estos componentes en conjunto con el uso del software. Si no acepta los términos de licencia de los componentes, no podrá utilizarlos. </w:t>
      </w:r>
    </w:p>
    <w:p w14:paraId="7A759C76" w14:textId="77777777" w:rsidR="00DD1638" w:rsidRPr="00492632" w:rsidRDefault="00DD1638" w:rsidP="00DD1638">
      <w:pPr>
        <w:pStyle w:val="PURBlueStrong-Indented"/>
        <w:rPr>
          <w:lang w:val="es-ES"/>
        </w:rPr>
      </w:pPr>
      <w:r w:rsidRPr="00492632">
        <w:rPr>
          <w:lang w:val="es-ES"/>
        </w:rPr>
        <w:lastRenderedPageBreak/>
        <w:t>Componentes del software de Windows</w:t>
      </w:r>
    </w:p>
    <w:p w14:paraId="0D006650" w14:textId="5A7892A8" w:rsidR="00DD1638" w:rsidRPr="00492632" w:rsidRDefault="00DD1638" w:rsidP="00DD1638">
      <w:pPr>
        <w:pStyle w:val="PURBody-Indented"/>
        <w:rPr>
          <w:lang w:val="es-ES"/>
        </w:rPr>
      </w:pPr>
      <w:r w:rsidRPr="00492632">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 al uso que usted haga de ellos.</w:t>
      </w:r>
    </w:p>
    <w:p w14:paraId="6361BFE3" w14:textId="77777777" w:rsidR="00DD1638" w:rsidRPr="00492632" w:rsidRDefault="00DD1638" w:rsidP="00DD1638">
      <w:pPr>
        <w:pStyle w:val="PURBlueStrong-Indented"/>
        <w:rPr>
          <w:lang w:val="es-ES"/>
        </w:rPr>
      </w:pPr>
      <w:r w:rsidRPr="00492632">
        <w:rPr>
          <w:lang w:val="es-ES"/>
        </w:rPr>
        <w:t>.NET Framework Software</w:t>
      </w:r>
    </w:p>
    <w:p w14:paraId="380B437A" w14:textId="5726171B" w:rsidR="00DD1638" w:rsidRPr="00492632" w:rsidRDefault="00DD1638" w:rsidP="00DD1638">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23287B42" w14:textId="6BABA4B8" w:rsidR="00DD1638" w:rsidRPr="00492632" w:rsidRDefault="00E441CE"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A25B04A" w14:textId="31214123" w:rsidR="00DD1638" w:rsidRPr="00492632" w:rsidRDefault="00DD1638" w:rsidP="00BE0BE6">
      <w:pPr>
        <w:pStyle w:val="PURProductName"/>
        <w:rPr>
          <w:lang w:val="es-ES"/>
        </w:rPr>
      </w:pPr>
      <w:bookmarkStart w:id="897" w:name="_Toc355093391"/>
      <w:bookmarkStart w:id="898" w:name="_Toc355093536"/>
      <w:bookmarkStart w:id="899" w:name="_Toc347044735"/>
      <w:bookmarkStart w:id="900" w:name="_Toc347045415"/>
      <w:bookmarkStart w:id="901" w:name="_Toc363552825"/>
      <w:bookmarkStart w:id="902" w:name="_Toc363552888"/>
      <w:bookmarkStart w:id="903" w:name="_Toc378682187"/>
      <w:bookmarkStart w:id="904" w:name="_Toc378682289"/>
      <w:bookmarkStart w:id="905" w:name="_Toc371268301"/>
      <w:bookmarkStart w:id="906" w:name="_Toc371268367"/>
      <w:bookmarkStart w:id="907" w:name="_Toc379278504"/>
      <w:bookmarkStart w:id="908" w:name="_Toc379278566"/>
      <w:bookmarkStart w:id="909" w:name="_Toc428366843"/>
      <w:bookmarkStart w:id="910" w:name="_Toc428366935"/>
      <w:r w:rsidRPr="00492632">
        <w:rPr>
          <w:lang w:val="es-ES"/>
        </w:rPr>
        <w:t xml:space="preserve">Visual Studio Team Foundation Server </w:t>
      </w:r>
      <w:r w:rsidR="00BE0BE6" w:rsidRPr="00492632">
        <w:rPr>
          <w:lang w:val="es-ES"/>
        </w:rPr>
        <w:t>201</w:t>
      </w:r>
      <w:r w:rsidR="00BE0BE6">
        <w:rPr>
          <w:lang w:val="es-ES"/>
        </w:rPr>
        <w:t>5</w:t>
      </w:r>
      <w:r w:rsidR="00BE0BE6" w:rsidRPr="00492632">
        <w:rPr>
          <w:lang w:val="es-ES"/>
        </w:rPr>
        <w:t xml:space="preserve"> </w:t>
      </w:r>
      <w:r w:rsidRPr="00492632">
        <w:rPr>
          <w:lang w:val="es-ES"/>
        </w:rPr>
        <w:t>con tecnología SQL Server 2014</w:t>
      </w:r>
      <w:bookmarkEnd w:id="897"/>
      <w:bookmarkEnd w:id="898"/>
      <w:bookmarkEnd w:id="899"/>
      <w:bookmarkEnd w:id="900"/>
      <w:bookmarkEnd w:id="901"/>
      <w:bookmarkEnd w:id="902"/>
      <w:bookmarkEnd w:id="903"/>
      <w:bookmarkEnd w:id="904"/>
      <w:bookmarkEnd w:id="905"/>
      <w:bookmarkEnd w:id="906"/>
      <w:bookmarkEnd w:id="907"/>
      <w:bookmarkEnd w:id="908"/>
      <w:bookmarkEnd w:id="909"/>
      <w:bookmarkEnd w:id="910"/>
      <w:r>
        <w:fldChar w:fldCharType="begin"/>
      </w:r>
      <w:r w:rsidRPr="00492632">
        <w:rPr>
          <w:lang w:val="es-ES"/>
        </w:rPr>
        <w:instrText xml:space="preserve">XE "Visual Studio Team Foundation Server </w:instrText>
      </w:r>
      <w:r w:rsidR="00BE0BE6" w:rsidRPr="00492632">
        <w:rPr>
          <w:lang w:val="es-ES"/>
        </w:rPr>
        <w:instrText>201</w:instrText>
      </w:r>
      <w:r w:rsidR="00BE0BE6">
        <w:rPr>
          <w:lang w:val="es-ES"/>
        </w:rPr>
        <w:instrText>5</w:instrText>
      </w:r>
      <w:r w:rsidR="00BE0BE6" w:rsidRPr="00492632">
        <w:rPr>
          <w:lang w:val="es-ES"/>
        </w:rPr>
        <w:instrText xml:space="preserve"> </w:instrText>
      </w:r>
      <w:r w:rsidRPr="00492632">
        <w:rPr>
          <w:lang w:val="es-ES"/>
        </w:rPr>
        <w:instrText>con tecnología SQL Server 2014"</w:instrText>
      </w:r>
      <w:r>
        <w:fldChar w:fldCharType="end"/>
      </w:r>
    </w:p>
    <w:p w14:paraId="02E8C1A1" w14:textId="77777777" w:rsidR="00DD1638" w:rsidRPr="00492632" w:rsidRDefault="00DD1638" w:rsidP="00CA159E">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5F3229" w14:paraId="600F3A11" w14:textId="77777777" w:rsidTr="00224512">
        <w:tc>
          <w:tcPr>
            <w:tcW w:w="2477" w:type="pct"/>
            <w:tcBorders>
              <w:top w:val="single" w:sz="4" w:space="0" w:color="auto"/>
              <w:bottom w:val="nil"/>
            </w:tcBorders>
          </w:tcPr>
          <w:p w14:paraId="3659008D" w14:textId="77777777" w:rsidR="00DD1638" w:rsidRPr="00492632" w:rsidRDefault="00DD1638" w:rsidP="00CA159E">
            <w:pPr>
              <w:pStyle w:val="PURLMSH"/>
              <w:keepNext/>
              <w:keepLines/>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tcBorders>
              <w:top w:val="single" w:sz="4" w:space="0" w:color="auto"/>
              <w:bottom w:val="nil"/>
            </w:tcBorders>
          </w:tcPr>
          <w:p w14:paraId="0F76EA82" w14:textId="77777777" w:rsidR="00DD1638" w:rsidRPr="005F3229" w:rsidRDefault="00DD1638" w:rsidP="00CA159E">
            <w:pPr>
              <w:pStyle w:val="PURLMSH"/>
              <w:keepNext/>
              <w:keepLines/>
            </w:pPr>
            <w:r>
              <w:t xml:space="preserve">Ver Notificación Aplicable: </w:t>
            </w:r>
            <w:r>
              <w:rPr>
                <w:b/>
              </w:rPr>
              <w:t>No</w:t>
            </w:r>
          </w:p>
        </w:tc>
      </w:tr>
      <w:tr w:rsidR="00DD1638" w:rsidRPr="00932D51" w14:paraId="4524F876" w14:textId="77777777" w:rsidTr="00224512">
        <w:tc>
          <w:tcPr>
            <w:tcW w:w="2477" w:type="pct"/>
            <w:tcBorders>
              <w:top w:val="nil"/>
            </w:tcBorders>
          </w:tcPr>
          <w:p w14:paraId="43338AE6" w14:textId="5B9175B2" w:rsidR="00785537" w:rsidRPr="006250BD" w:rsidRDefault="00DD1638" w:rsidP="007331A1">
            <w:pPr>
              <w:pStyle w:val="PURLMSH"/>
              <w:rPr>
                <w:i/>
                <w:lang w:val="es-ES"/>
              </w:rPr>
            </w:pPr>
            <w:r w:rsidRPr="006250BD">
              <w:rPr>
                <w:lang w:val="es-ES"/>
              </w:rPr>
              <w:t xml:space="preserve">Software Adicional/Cliente: </w:t>
            </w:r>
            <w:r w:rsidRPr="006250BD">
              <w:rPr>
                <w:b/>
                <w:lang w:val="es-ES"/>
              </w:rPr>
              <w:t xml:space="preserve">Si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2B646289" w14:textId="0B0181FD" w:rsidR="00DD1638" w:rsidRPr="00492632" w:rsidRDefault="00DD1638" w:rsidP="00224512">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932D51" w14:paraId="4CDB907F" w14:textId="77777777" w:rsidTr="00224512">
        <w:tc>
          <w:tcPr>
            <w:tcW w:w="2477" w:type="pct"/>
            <w:tcBorders>
              <w:top w:val="nil"/>
            </w:tcBorders>
          </w:tcPr>
          <w:p w14:paraId="2E132372" w14:textId="77777777" w:rsidR="007331A1" w:rsidRPr="00492632" w:rsidRDefault="007331A1" w:rsidP="00224512">
            <w:pPr>
              <w:pStyle w:val="PURLMSH"/>
              <w:rPr>
                <w:lang w:val="es-ES"/>
              </w:rPr>
            </w:pPr>
          </w:p>
        </w:tc>
        <w:tc>
          <w:tcPr>
            <w:tcW w:w="2523" w:type="pct"/>
            <w:tcBorders>
              <w:top w:val="nil"/>
            </w:tcBorders>
          </w:tcPr>
          <w:p w14:paraId="2F438895" w14:textId="50131C3B" w:rsidR="007331A1" w:rsidRPr="006250BD" w:rsidRDefault="007331A1" w:rsidP="00224512">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DD1638" w:rsidRPr="00932D51"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492632" w:rsidRDefault="00DD1638" w:rsidP="00224512">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D1638" w:rsidRPr="00932D51"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Pr>
                <w:b/>
              </w:rPr>
              <w:t>Usted necesita</w:t>
            </w:r>
          </w:p>
          <w:p w14:paraId="3FDE278F" w14:textId="63CCA6DE" w:rsidR="00DD1638" w:rsidRPr="00492632" w:rsidRDefault="00DD1638" w:rsidP="00BE0BE6">
            <w:pPr>
              <w:pStyle w:val="PURBullet-Indented"/>
              <w:rPr>
                <w:lang w:val="pt-BR"/>
              </w:rPr>
            </w:pPr>
            <w:r w:rsidRPr="00492632">
              <w:rPr>
                <w:lang w:val="pt-BR"/>
              </w:rPr>
              <w:t xml:space="preserve">Licencia SAL de Visual Studio Team Foundation Server </w:t>
            </w:r>
            <w:r w:rsidR="00BE0BE6" w:rsidRPr="00492632">
              <w:rPr>
                <w:lang w:val="pt-BR"/>
              </w:rPr>
              <w:t>201</w:t>
            </w:r>
            <w:r w:rsidR="00BE0BE6">
              <w:rPr>
                <w:lang w:val="pt-BR"/>
              </w:rPr>
              <w:t>5</w:t>
            </w:r>
            <w:r w:rsidR="00BE0BE6" w:rsidRPr="00492632">
              <w:rPr>
                <w:lang w:val="pt-BR"/>
              </w:rPr>
              <w:t xml:space="preserve"> </w:t>
            </w:r>
            <w:r w:rsidRPr="00492632">
              <w:rPr>
                <w:b/>
                <w:lang w:val="pt-BR"/>
              </w:rPr>
              <w:t>o</w:t>
            </w:r>
          </w:p>
          <w:p w14:paraId="48A07A5B" w14:textId="3D2A739B" w:rsidR="00DD1638" w:rsidRPr="006250BD" w:rsidRDefault="00DD1638" w:rsidP="00BE0BE6">
            <w:pPr>
              <w:pStyle w:val="PURBullet-Indented"/>
              <w:rPr>
                <w:lang w:val="es-ES"/>
              </w:rPr>
            </w:pPr>
            <w:r w:rsidRPr="006250BD">
              <w:rPr>
                <w:lang w:val="es-ES"/>
              </w:rPr>
              <w:t xml:space="preserve">Licencia SAL de Visual Studio Team Foundation Server </w:t>
            </w:r>
            <w:r w:rsidR="00BE0BE6" w:rsidRPr="006250BD">
              <w:rPr>
                <w:lang w:val="es-ES"/>
              </w:rPr>
              <w:t>201</w:t>
            </w:r>
            <w:r w:rsidR="00BE0BE6">
              <w:rPr>
                <w:lang w:val="es-ES"/>
              </w:rPr>
              <w:t>5</w:t>
            </w:r>
            <w:r w:rsidR="00BE0BE6" w:rsidRPr="006250BD">
              <w:rPr>
                <w:lang w:val="es-ES"/>
              </w:rPr>
              <w:t xml:space="preserve"> </w:t>
            </w:r>
            <w:r w:rsidRPr="006250BD">
              <w:rPr>
                <w:lang w:val="es-ES"/>
              </w:rPr>
              <w:t xml:space="preserve">Basic (para configuración básica), </w:t>
            </w:r>
            <w:r w:rsidRPr="006250BD">
              <w:rPr>
                <w:b/>
                <w:lang w:val="es-ES"/>
              </w:rPr>
              <w:t>o</w:t>
            </w:r>
          </w:p>
          <w:p w14:paraId="07F67B14" w14:textId="20A1DCCC" w:rsidR="003E01FF" w:rsidRPr="00492632" w:rsidRDefault="003E01FF" w:rsidP="00BE0BE6">
            <w:pPr>
              <w:pStyle w:val="PURBullet-Indented"/>
              <w:rPr>
                <w:lang w:val="pt-BR"/>
              </w:rPr>
            </w:pPr>
            <w:r w:rsidRPr="00492632">
              <w:rPr>
                <w:lang w:val="pt-BR"/>
              </w:rPr>
              <w:t xml:space="preserve">Licencia SAL de Visual Studio </w:t>
            </w:r>
            <w:r w:rsidR="00BE0BE6">
              <w:rPr>
                <w:lang w:val="pt-BR"/>
              </w:rPr>
              <w:t>Enterprise 2015</w:t>
            </w:r>
            <w:r w:rsidRPr="00492632">
              <w:rPr>
                <w:lang w:val="pt-BR"/>
              </w:rPr>
              <w:t xml:space="preserve">, </w:t>
            </w:r>
            <w:r w:rsidRPr="00492632">
              <w:rPr>
                <w:b/>
                <w:lang w:val="pt-BR"/>
              </w:rPr>
              <w:t>o</w:t>
            </w:r>
          </w:p>
          <w:p w14:paraId="31B2055A" w14:textId="1D6D17E1" w:rsidR="003E01FF" w:rsidRPr="006250BD" w:rsidRDefault="003E01FF" w:rsidP="00BE0BE6">
            <w:pPr>
              <w:pStyle w:val="PURBullet-Indented"/>
              <w:rPr>
                <w:lang w:val="es-ES"/>
              </w:rPr>
            </w:pPr>
            <w:r w:rsidRPr="006250BD">
              <w:rPr>
                <w:lang w:val="es-ES"/>
              </w:rPr>
              <w:t xml:space="preserve">Licencia SAL de Visual Studio </w:t>
            </w:r>
            <w:r w:rsidR="00BE0BE6" w:rsidRPr="006250BD">
              <w:rPr>
                <w:lang w:val="es-ES"/>
              </w:rPr>
              <w:t>201</w:t>
            </w:r>
            <w:r w:rsidR="00BE0BE6">
              <w:rPr>
                <w:lang w:val="es-ES"/>
              </w:rPr>
              <w:t>5</w:t>
            </w:r>
            <w:r w:rsidR="00BE0BE6" w:rsidRPr="006250BD">
              <w:rPr>
                <w:lang w:val="es-ES"/>
              </w:rPr>
              <w:t xml:space="preserve"> </w:t>
            </w:r>
            <w:r w:rsidRPr="006250BD">
              <w:rPr>
                <w:lang w:val="es-ES"/>
              </w:rPr>
              <w:t>Test, edición Professional</w:t>
            </w:r>
          </w:p>
          <w:p w14:paraId="4F82D3FE" w14:textId="77777777" w:rsidR="00DD1638" w:rsidRPr="006250BD" w:rsidRDefault="00DD1638" w:rsidP="00224512">
            <w:pPr>
              <w:pStyle w:val="PURBullet-Indented"/>
              <w:numPr>
                <w:ilvl w:val="0"/>
                <w:numId w:val="0"/>
              </w:numPr>
              <w:rPr>
                <w:lang w:val="es-ES"/>
              </w:rPr>
            </w:pPr>
          </w:p>
        </w:tc>
      </w:tr>
    </w:tbl>
    <w:p w14:paraId="7C96EE06" w14:textId="77777777" w:rsidR="00DD1638" w:rsidRPr="006250BD" w:rsidRDefault="00DD1638" w:rsidP="00DD1638">
      <w:pPr>
        <w:pStyle w:val="PURADDITIONALTERMSHEADERMB"/>
        <w:rPr>
          <w:lang w:val="es-ES"/>
        </w:rPr>
      </w:pPr>
      <w:r w:rsidRPr="006250BD">
        <w:rPr>
          <w:lang w:val="es-ES"/>
        </w:rPr>
        <w:t>Términos Adicionales:</w:t>
      </w:r>
    </w:p>
    <w:p w14:paraId="21F98FB7" w14:textId="3107E905" w:rsidR="003E01FF" w:rsidRPr="006250BD" w:rsidRDefault="003E01FF" w:rsidP="00BE0BE6">
      <w:pPr>
        <w:pStyle w:val="PURBlueStrong"/>
        <w:rPr>
          <w:lang w:val="es-ES"/>
        </w:rPr>
      </w:pPr>
      <w:r w:rsidRPr="006250BD">
        <w:rPr>
          <w:lang w:val="es-ES"/>
        </w:rPr>
        <w:t xml:space="preserve">Limitaciones de uso para Licencias SAL de Visual Studio </w:t>
      </w:r>
      <w:r w:rsidR="00BE0BE6">
        <w:rPr>
          <w:lang w:val="es-ES"/>
        </w:rPr>
        <w:t>Enterprise 2015</w:t>
      </w:r>
      <w:r w:rsidRPr="006250BD">
        <w:rPr>
          <w:lang w:val="es-ES"/>
        </w:rPr>
        <w:t xml:space="preserve"> y Visual Studio Test Professional </w:t>
      </w:r>
      <w:r w:rsidR="00BE0BE6" w:rsidRPr="006250BD">
        <w:rPr>
          <w:lang w:val="es-ES"/>
        </w:rPr>
        <w:t>201</w:t>
      </w:r>
      <w:r w:rsidR="00BE0BE6">
        <w:rPr>
          <w:lang w:val="es-ES"/>
        </w:rPr>
        <w:t>5</w:t>
      </w:r>
    </w:p>
    <w:p w14:paraId="7E0B3485" w14:textId="1CD47513" w:rsidR="003E01FF" w:rsidRPr="00492632" w:rsidRDefault="003E01FF" w:rsidP="002B4B53">
      <w:pPr>
        <w:pStyle w:val="PURBullet-Indented"/>
        <w:numPr>
          <w:ilvl w:val="0"/>
          <w:numId w:val="0"/>
        </w:numPr>
        <w:ind w:left="274"/>
        <w:rPr>
          <w:lang w:val="es-ES"/>
        </w:rPr>
      </w:pPr>
      <w:r w:rsidRPr="00492632">
        <w:rPr>
          <w:lang w:val="es-ES"/>
        </w:rPr>
        <w:t xml:space="preserve">Por cada usuario para quien usted obtenga una Licencia SAL de Visual Studio </w:t>
      </w:r>
      <w:r w:rsidR="00BE0BE6">
        <w:rPr>
          <w:lang w:val="es-ES"/>
        </w:rPr>
        <w:t>Enterprise 2015</w:t>
      </w:r>
      <w:r w:rsidRPr="00492632">
        <w:rPr>
          <w:lang w:val="es-ES"/>
        </w:rPr>
        <w:t xml:space="preserve"> o</w:t>
      </w:r>
      <w:r w:rsidRPr="00492632">
        <w:rPr>
          <w:b/>
          <w:lang w:val="es-ES"/>
        </w:rPr>
        <w:t xml:space="preserve"> </w:t>
      </w:r>
      <w:r w:rsidRPr="00492632">
        <w:rPr>
          <w:lang w:val="es-ES"/>
        </w:rPr>
        <w:t xml:space="preserve">Visual Studio Test Professional </w:t>
      </w:r>
      <w:r w:rsidR="002B4B53" w:rsidRPr="00492632">
        <w:rPr>
          <w:lang w:val="es-ES"/>
        </w:rPr>
        <w:t>201</w:t>
      </w:r>
      <w:r w:rsidR="002B4B53">
        <w:rPr>
          <w:lang w:val="es-ES"/>
        </w:rPr>
        <w:t>5</w:t>
      </w:r>
      <w:r w:rsidR="002B4B53" w:rsidRPr="00492632">
        <w:rPr>
          <w:lang w:val="es-ES"/>
        </w:rPr>
        <w:t xml:space="preserve"> </w:t>
      </w:r>
      <w:r w:rsidRPr="00492632">
        <w:rPr>
          <w:lang w:val="es-ES"/>
        </w:rPr>
        <w:t>puede utilizar las siguientes características del software del servidor:</w:t>
      </w:r>
    </w:p>
    <w:p w14:paraId="0EEAD8BE" w14:textId="77777777" w:rsidR="003E01FF" w:rsidRPr="00065351" w:rsidRDefault="003E01FF" w:rsidP="007331A1">
      <w:pPr>
        <w:pStyle w:val="PURBullet"/>
        <w:numPr>
          <w:ilvl w:val="0"/>
          <w:numId w:val="25"/>
        </w:numPr>
      </w:pPr>
      <w:r>
        <w:t xml:space="preserve">Solicitar y Administrar Comentarios </w:t>
      </w:r>
    </w:p>
    <w:p w14:paraId="62899F67" w14:textId="77777777" w:rsidR="003E01FF" w:rsidRPr="00065351" w:rsidRDefault="003E01FF" w:rsidP="007331A1">
      <w:pPr>
        <w:pStyle w:val="PURBullet"/>
        <w:numPr>
          <w:ilvl w:val="0"/>
          <w:numId w:val="25"/>
        </w:numPr>
      </w:pPr>
      <w:r>
        <w:t>Administración de pruebas</w:t>
      </w:r>
    </w:p>
    <w:p w14:paraId="54B51CF7" w14:textId="77777777" w:rsidR="003E01FF" w:rsidRPr="00065351" w:rsidRDefault="003E01FF" w:rsidP="007331A1">
      <w:pPr>
        <w:pStyle w:val="PURBullet"/>
        <w:numPr>
          <w:ilvl w:val="0"/>
          <w:numId w:val="25"/>
        </w:numPr>
      </w:pPr>
      <w:r>
        <w:t>Administración de cartera ágil</w:t>
      </w:r>
    </w:p>
    <w:p w14:paraId="432514CF" w14:textId="77777777" w:rsidR="003E01FF" w:rsidRPr="00065351" w:rsidRDefault="003E01FF" w:rsidP="007331A1">
      <w:pPr>
        <w:pStyle w:val="PURBullet"/>
        <w:numPr>
          <w:ilvl w:val="0"/>
          <w:numId w:val="25"/>
        </w:numPr>
      </w:pPr>
      <w:r>
        <w:t>Salas de equipo</w:t>
      </w:r>
    </w:p>
    <w:p w14:paraId="009C2451" w14:textId="77777777" w:rsidR="003E01FF" w:rsidRPr="00492632" w:rsidRDefault="003E01FF" w:rsidP="007331A1">
      <w:pPr>
        <w:pStyle w:val="PURBullet"/>
        <w:numPr>
          <w:ilvl w:val="0"/>
          <w:numId w:val="25"/>
        </w:numPr>
        <w:rPr>
          <w:lang w:val="es-ES"/>
        </w:rPr>
      </w:pPr>
      <w:r w:rsidRPr="00492632">
        <w:rPr>
          <w:lang w:val="es-ES"/>
        </w:rPr>
        <w:t>Creación de gráfico de elemento de trabajo</w:t>
      </w:r>
    </w:p>
    <w:p w14:paraId="58F3B690" w14:textId="26C450E2" w:rsidR="00A210BE" w:rsidRPr="00492632" w:rsidRDefault="00A210BE" w:rsidP="003E01FF">
      <w:pPr>
        <w:pStyle w:val="PURBlueStrong-Indented"/>
        <w:rPr>
          <w:lang w:val="es-ES"/>
        </w:rPr>
      </w:pPr>
      <w:r w:rsidRPr="00492632">
        <w:rPr>
          <w:lang w:val="es-ES"/>
        </w:rPr>
        <w:t>Uso sin necesidad de una Licencia SAL</w:t>
      </w:r>
    </w:p>
    <w:p w14:paraId="226D9A5F" w14:textId="5E06B116" w:rsidR="00A210BE" w:rsidRPr="00492632" w:rsidRDefault="00A210BE" w:rsidP="003E01FF">
      <w:pPr>
        <w:pStyle w:val="PURBlueStrong-Indented"/>
        <w:rPr>
          <w:smallCaps w:val="0"/>
          <w:color w:val="404040" w:themeColor="text1" w:themeTint="BF"/>
          <w:lang w:val="es-ES"/>
        </w:rPr>
      </w:pPr>
      <w:r w:rsidRPr="00492632">
        <w:rPr>
          <w:smallCaps w:val="0"/>
          <w:color w:val="404040" w:themeColor="text1" w:themeTint="BF"/>
          <w:lang w:val="es-ES"/>
        </w:rPr>
        <w:t>No se requiere una licencia SAL para los usuarios:</w:t>
      </w:r>
    </w:p>
    <w:p w14:paraId="299DF40E" w14:textId="05CA8728" w:rsidR="00A210BE" w:rsidRPr="006250BD" w:rsidRDefault="00A210BE" w:rsidP="00A210BE">
      <w:pPr>
        <w:pStyle w:val="PURBullet"/>
        <w:numPr>
          <w:ilvl w:val="0"/>
          <w:numId w:val="48"/>
        </w:numPr>
        <w:ind w:left="540" w:hanging="270"/>
        <w:rPr>
          <w:lang w:val="es-ES"/>
        </w:rPr>
      </w:pPr>
      <w:r w:rsidRPr="006250BD">
        <w:rPr>
          <w:lang w:val="es-ES"/>
        </w:rPr>
        <w:t xml:space="preserve">Para ver, editar o ingresar elementos de trabajo </w:t>
      </w:r>
    </w:p>
    <w:p w14:paraId="2BA88D1C" w14:textId="0E584F4D" w:rsidR="00A210BE" w:rsidRPr="00492632" w:rsidRDefault="00A210BE" w:rsidP="00A210BE">
      <w:pPr>
        <w:pStyle w:val="PURBullet"/>
        <w:numPr>
          <w:ilvl w:val="0"/>
          <w:numId w:val="48"/>
        </w:numPr>
        <w:ind w:left="540" w:hanging="270"/>
        <w:rPr>
          <w:lang w:val="es-ES"/>
        </w:rPr>
      </w:pPr>
      <w:r w:rsidRPr="00492632">
        <w:rPr>
          <w:lang w:val="es-ES"/>
        </w:rPr>
        <w:t>Para tener acceso a Informes de Team Foundation Server</w:t>
      </w:r>
    </w:p>
    <w:p w14:paraId="6CE6E85B" w14:textId="1D9C13AD" w:rsidR="00A210BE" w:rsidRPr="00492632" w:rsidRDefault="00A210BE" w:rsidP="002B4B53">
      <w:pPr>
        <w:pStyle w:val="PURBody"/>
        <w:numPr>
          <w:ilvl w:val="0"/>
          <w:numId w:val="48"/>
        </w:numPr>
        <w:ind w:left="540" w:hanging="270"/>
        <w:rPr>
          <w:lang w:val="es-ES"/>
        </w:rPr>
      </w:pPr>
      <w:r w:rsidRPr="00492632">
        <w:rPr>
          <w:lang w:val="es-ES"/>
        </w:rPr>
        <w:t xml:space="preserve">Para tener acceso a Visual Studio Online a través de un Proxy de Team Foundation Server </w:t>
      </w:r>
      <w:r w:rsidR="002B4B53" w:rsidRPr="00492632">
        <w:rPr>
          <w:lang w:val="es-ES"/>
        </w:rPr>
        <w:t>201</w:t>
      </w:r>
      <w:r w:rsidR="002B4B53">
        <w:rPr>
          <w:lang w:val="es-ES"/>
        </w:rPr>
        <w:t>5</w:t>
      </w:r>
    </w:p>
    <w:p w14:paraId="21B21D88" w14:textId="561E6FA5" w:rsidR="00A210BE" w:rsidRPr="00492632" w:rsidRDefault="00A210BE" w:rsidP="00A61CB4">
      <w:pPr>
        <w:pStyle w:val="PURBody"/>
        <w:numPr>
          <w:ilvl w:val="0"/>
          <w:numId w:val="48"/>
        </w:numPr>
        <w:ind w:left="540" w:hanging="270"/>
        <w:rPr>
          <w:lang w:val="es-ES"/>
        </w:rPr>
      </w:pPr>
      <w:r w:rsidRPr="00492632">
        <w:rPr>
          <w:lang w:val="es-ES"/>
        </w:rPr>
        <w:t>Para proporcionar aprobaciones para etapas como parte de la canalización de Administración de versiones de lanzamiento</w:t>
      </w:r>
    </w:p>
    <w:p w14:paraId="4597F6F8" w14:textId="77777777" w:rsidR="002B4B53" w:rsidRPr="00B45792" w:rsidRDefault="002B4B53" w:rsidP="002B4B53">
      <w:pPr>
        <w:pStyle w:val="PURBlueStrong-Indented"/>
        <w:rPr>
          <w:lang w:val="es-ES"/>
        </w:rPr>
      </w:pPr>
      <w:r w:rsidRPr="00B45792">
        <w:rPr>
          <w:lang w:val="es-ES"/>
        </w:rPr>
        <w:t>Bibliotecas de Licencia Pública General Menor GNU</w:t>
      </w:r>
    </w:p>
    <w:p w14:paraId="71EA4ED3" w14:textId="77777777" w:rsidR="002B4B53" w:rsidRPr="00B45792" w:rsidRDefault="002B4B53" w:rsidP="00D63A50">
      <w:pPr>
        <w:pStyle w:val="PURBody-Indented"/>
        <w:rPr>
          <w:lang w:val="es-ES"/>
        </w:rPr>
      </w:pPr>
      <w:r w:rsidRPr="00B45792">
        <w:rPr>
          <w:lang w:val="es-ES"/>
        </w:rPr>
        <w:t>El Usuario Licenciado no puede realizar ingeniería inversa, descompilar o desensamblar el software Visual Studio ni intentará derivar el código fuente para el software Visual Studio, excepto y únicamente en la medida que lo permita la legislación aplicable o que se requiera para debug changes que se requiera para depurar cambios en las bibliotecas de licencia bajo la Licencia Pública General Menor GNU que se incluyen con y se vinculan mediante el software Visual Studio.</w:t>
      </w:r>
    </w:p>
    <w:p w14:paraId="0129E61C" w14:textId="77777777" w:rsidR="003E01FF" w:rsidRPr="00492632" w:rsidRDefault="003E01FF" w:rsidP="003E01FF">
      <w:pPr>
        <w:pStyle w:val="PURBlueStrong-Indented"/>
        <w:rPr>
          <w:lang w:val="es-ES"/>
        </w:rPr>
      </w:pPr>
      <w:r w:rsidRPr="00492632">
        <w:rPr>
          <w:lang w:val="es-ES"/>
        </w:rPr>
        <w:lastRenderedPageBreak/>
        <w:t>Software de Terceros</w:t>
      </w:r>
    </w:p>
    <w:p w14:paraId="3F6D79DE" w14:textId="71A6C135" w:rsidR="003E01FF" w:rsidRPr="00492632" w:rsidRDefault="003E01FF" w:rsidP="003E01FF">
      <w:pPr>
        <w:pStyle w:val="PURBody-Indented"/>
        <w:rPr>
          <w:rFonts w:ascii="Times New Roman" w:hAnsi="Times New Roman"/>
          <w:szCs w:val="18"/>
          <w:lang w:val="es-ES"/>
        </w:rPr>
      </w:pPr>
      <w:r w:rsidRPr="0049263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65E919BD" w14:textId="5D01A487" w:rsidR="003E01FF" w:rsidRPr="00492632" w:rsidRDefault="003E01FF" w:rsidP="003E01FF">
      <w:pPr>
        <w:pStyle w:val="PURBlueStrong-Indented"/>
        <w:rPr>
          <w:lang w:val="es-ES"/>
        </w:rPr>
      </w:pPr>
      <w:r w:rsidRPr="00492632">
        <w:rPr>
          <w:lang w:val="es-ES"/>
        </w:rPr>
        <w:t>Limitaciones Técnicas</w:t>
      </w:r>
    </w:p>
    <w:p w14:paraId="3A8D6252" w14:textId="77777777" w:rsidR="003E01FF" w:rsidRPr="00492632" w:rsidRDefault="003E01FF" w:rsidP="003E01FF">
      <w:pPr>
        <w:pStyle w:val="PURBody-Indented"/>
        <w:rPr>
          <w:lang w:val="es-ES"/>
        </w:rPr>
      </w:pPr>
      <w:r w:rsidRPr="0049263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 estar vinculada por el software.</w:t>
      </w:r>
    </w:p>
    <w:p w14:paraId="453643E1" w14:textId="77777777" w:rsidR="00DD1638" w:rsidRPr="00492632" w:rsidRDefault="00DD1638" w:rsidP="00DD1638">
      <w:pPr>
        <w:pStyle w:val="PURBlueStrong-Indented"/>
        <w:rPr>
          <w:lang w:val="pt-BR"/>
        </w:rPr>
      </w:pPr>
      <w:r w:rsidRPr="00492632">
        <w:rPr>
          <w:lang w:val="pt-BR"/>
        </w:rPr>
        <w:t>Componentes de software para Microsoft SQL Server</w:t>
      </w:r>
    </w:p>
    <w:p w14:paraId="4DD6F790" w14:textId="5E9C4630" w:rsidR="00DD1638" w:rsidRPr="00492632" w:rsidRDefault="00DD1638" w:rsidP="00304232">
      <w:pPr>
        <w:pStyle w:val="PURBody-Indented"/>
        <w:rPr>
          <w:lang w:val="es-ES"/>
        </w:rPr>
      </w:pPr>
      <w:r w:rsidRPr="00492632">
        <w:rPr>
          <w:lang w:val="es-ES"/>
        </w:rPr>
        <w:t xml:space="preserve">El software viene con componentes del software de Microsoft SQL Server, los que se licencian en virtud de los términos de las licencias de SQL Server respectivas ubicadas en la carpeta </w:t>
      </w:r>
      <w:r w:rsidR="00304232">
        <w:rPr>
          <w:lang w:val="es-ES"/>
        </w:rPr>
        <w:t>“</w:t>
      </w:r>
      <w:r w:rsidRPr="00492632">
        <w:rPr>
          <w:lang w:val="es-ES"/>
        </w:rPr>
        <w:t>Licencias</w:t>
      </w:r>
      <w:r w:rsidR="00647962">
        <w:rPr>
          <w:lang w:val="es-ES"/>
        </w:rPr>
        <w:t>”</w:t>
      </w:r>
      <w:r w:rsidRPr="00492632">
        <w:rPr>
          <w:lang w:val="es-ES"/>
        </w:rPr>
        <w:t>.</w:t>
      </w:r>
    </w:p>
    <w:p w14:paraId="4AE42D92" w14:textId="4B7B0B33" w:rsidR="00DD1638" w:rsidRPr="00492632" w:rsidRDefault="00DD1638" w:rsidP="00DD1638">
      <w:pPr>
        <w:pStyle w:val="PURBlueStrong-Indented"/>
        <w:rPr>
          <w:lang w:val="es-ES"/>
        </w:rPr>
      </w:pPr>
      <w:r w:rsidRPr="00492632">
        <w:rPr>
          <w:lang w:val="es-ES"/>
        </w:rPr>
        <w:t>Términos de Licencia para Microsoft SharePoint Foundation 2013</w:t>
      </w:r>
    </w:p>
    <w:p w14:paraId="2EB52736" w14:textId="14739DE8" w:rsidR="00DD1638" w:rsidRPr="00492632" w:rsidRDefault="00DD1638" w:rsidP="00647962">
      <w:pPr>
        <w:pStyle w:val="PURBody-Indented"/>
        <w:rPr>
          <w:lang w:val="es-ES"/>
        </w:rPr>
      </w:pPr>
      <w:r w:rsidRPr="00492632">
        <w:rPr>
          <w:lang w:val="es-ES"/>
        </w:rPr>
        <w:t xml:space="preserve">El software viene con Microsoft SharePoint Foundation 2013, que se le concede con licencia según sus propios términos. En la carpeta </w:t>
      </w:r>
      <w:r w:rsidR="00647962">
        <w:rPr>
          <w:lang w:val="es-ES"/>
        </w:rPr>
        <w:t>“</w:t>
      </w:r>
      <w:r w:rsidRPr="00492632">
        <w:rPr>
          <w:lang w:val="es-ES"/>
        </w:rPr>
        <w:t>Licencias</w:t>
      </w:r>
      <w:r w:rsidR="00647962">
        <w:rPr>
          <w:lang w:val="es-ES"/>
        </w:rPr>
        <w:t>”</w:t>
      </w:r>
      <w:r w:rsidRPr="00492632">
        <w:rPr>
          <w:lang w:val="es-ES"/>
        </w:rPr>
        <w:t>, encontrará una copia de esos términos de licencia separados.</w:t>
      </w:r>
    </w:p>
    <w:p w14:paraId="76AE0F0B" w14:textId="77777777" w:rsidR="00DD1638" w:rsidRPr="00492632" w:rsidRDefault="00DD1638" w:rsidP="00DD1638">
      <w:pPr>
        <w:pStyle w:val="PURBlueStrong-Indented"/>
        <w:rPr>
          <w:lang w:val="es-ES"/>
        </w:rPr>
      </w:pPr>
      <w:bookmarkStart w:id="911" w:name="_Toc355093392"/>
      <w:bookmarkStart w:id="912" w:name="_Toc355093537"/>
      <w:r w:rsidRPr="00492632">
        <w:rPr>
          <w:lang w:val="es-ES"/>
        </w:rPr>
        <w:t>.NET Framework Software</w:t>
      </w:r>
    </w:p>
    <w:p w14:paraId="0E83FD54" w14:textId="26C276A2" w:rsidR="00DD1638" w:rsidRPr="00492632" w:rsidRDefault="00DD1638" w:rsidP="00DD1638">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789A3B61" w14:textId="631BB363" w:rsidR="00DD1638" w:rsidRPr="00492632" w:rsidRDefault="00E441CE"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FE4FD76" w14:textId="5AB569D9" w:rsidR="00DD1638" w:rsidRPr="00492632" w:rsidRDefault="00DD1638" w:rsidP="002B4B53">
      <w:pPr>
        <w:pStyle w:val="PURProductName"/>
        <w:rPr>
          <w:lang w:val="es-ES"/>
        </w:rPr>
      </w:pPr>
      <w:bookmarkStart w:id="913" w:name="_Toc347044736"/>
      <w:bookmarkStart w:id="914" w:name="_Toc347045416"/>
      <w:bookmarkStart w:id="915" w:name="_Toc363552826"/>
      <w:bookmarkStart w:id="916" w:name="_Toc363552889"/>
      <w:bookmarkStart w:id="917" w:name="_Toc378682188"/>
      <w:bookmarkStart w:id="918" w:name="_Toc378682290"/>
      <w:bookmarkStart w:id="919" w:name="_Toc371268302"/>
      <w:bookmarkStart w:id="920" w:name="_Toc371268368"/>
      <w:bookmarkStart w:id="921" w:name="_Toc379278505"/>
      <w:bookmarkStart w:id="922" w:name="_Toc379278567"/>
      <w:bookmarkStart w:id="923" w:name="_Toc428366844"/>
      <w:bookmarkStart w:id="924" w:name="_Toc428366936"/>
      <w:r w:rsidRPr="00492632">
        <w:rPr>
          <w:lang w:val="es-ES"/>
        </w:rPr>
        <w:t xml:space="preserve">Visual Studio Test Professional </w:t>
      </w:r>
      <w:bookmarkEnd w:id="911"/>
      <w:bookmarkEnd w:id="912"/>
      <w:bookmarkEnd w:id="913"/>
      <w:bookmarkEnd w:id="914"/>
      <w:bookmarkEnd w:id="915"/>
      <w:bookmarkEnd w:id="916"/>
      <w:bookmarkEnd w:id="917"/>
      <w:bookmarkEnd w:id="918"/>
      <w:bookmarkEnd w:id="919"/>
      <w:bookmarkEnd w:id="920"/>
      <w:bookmarkEnd w:id="921"/>
      <w:bookmarkEnd w:id="922"/>
      <w:r w:rsidR="002B4B53" w:rsidRPr="00492632">
        <w:rPr>
          <w:lang w:val="es-ES"/>
        </w:rPr>
        <w:t>201</w:t>
      </w:r>
      <w:r w:rsidR="002B4B53">
        <w:rPr>
          <w:lang w:val="es-ES"/>
        </w:rPr>
        <w:t>5</w:t>
      </w:r>
      <w:bookmarkEnd w:id="923"/>
      <w:bookmarkEnd w:id="924"/>
      <w:r>
        <w:fldChar w:fldCharType="begin"/>
      </w:r>
      <w:r w:rsidRPr="00492632">
        <w:rPr>
          <w:lang w:val="es-ES"/>
        </w:rPr>
        <w:instrText xml:space="preserve">XE "Visual Studio Test Professional </w:instrText>
      </w:r>
      <w:r w:rsidR="002B4B53" w:rsidRPr="00492632">
        <w:rPr>
          <w:lang w:val="es-ES"/>
        </w:rPr>
        <w:instrText>201</w:instrText>
      </w:r>
      <w:r w:rsidR="002B4B53">
        <w:rPr>
          <w:lang w:val="es-ES"/>
        </w:rPr>
        <w:instrText>5</w:instrText>
      </w:r>
      <w:r w:rsidRPr="00492632">
        <w:rPr>
          <w:lang w:val="es-ES"/>
        </w:rPr>
        <w:instrText>"</w:instrText>
      </w:r>
      <w:r>
        <w:fldChar w:fldCharType="end"/>
      </w:r>
    </w:p>
    <w:p w14:paraId="1EDC7036" w14:textId="77777777" w:rsidR="00DD1638" w:rsidRPr="00492632" w:rsidRDefault="00DD1638" w:rsidP="00DD1638">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932D51" w14:paraId="1B899815" w14:textId="77777777" w:rsidTr="00224512">
        <w:tc>
          <w:tcPr>
            <w:tcW w:w="2477" w:type="pct"/>
            <w:tcBorders>
              <w:top w:val="single" w:sz="4" w:space="0" w:color="auto"/>
              <w:bottom w:val="nil"/>
            </w:tcBorders>
          </w:tcPr>
          <w:p w14:paraId="09C98104" w14:textId="53A51C9E" w:rsidR="00DD1638" w:rsidRPr="00492632" w:rsidRDefault="00DD1638" w:rsidP="00224512">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523" w:type="pct"/>
            <w:gridSpan w:val="2"/>
            <w:tcBorders>
              <w:top w:val="single" w:sz="4" w:space="0" w:color="auto"/>
              <w:bottom w:val="nil"/>
            </w:tcBorders>
          </w:tcPr>
          <w:p w14:paraId="12672F2D" w14:textId="0D6D79D6" w:rsidR="00DD1638" w:rsidRPr="00492632" w:rsidRDefault="00DD1638" w:rsidP="00224512">
            <w:pPr>
              <w:pStyle w:val="PURLMSH"/>
              <w:rPr>
                <w:i/>
                <w:lang w:val="es-ES"/>
              </w:rPr>
            </w:pPr>
            <w:r w:rsidRPr="00492632">
              <w:rPr>
                <w:lang w:val="es-ES"/>
              </w:rPr>
              <w:t xml:space="preserve">Ver Notificación Aplicable: </w:t>
            </w:r>
            <w:r w:rsidRPr="00492632">
              <w:rPr>
                <w:b/>
                <w:lang w:val="es-ES"/>
              </w:rPr>
              <w:t xml:space="preserve">Transmisión de datos, Mapas de Bing, Location Framework, API de mapas, cuentas de Microsoft en Visual Studio, H.264/MPEG-4 AVC y/o VC-1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DD1638" w:rsidRPr="00932D51"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t xml:space="preserve">Software Adicional/Cliente: </w:t>
            </w:r>
            <w:r>
              <w:rPr>
                <w:b/>
              </w:rPr>
              <w:t>No</w:t>
            </w:r>
          </w:p>
        </w:tc>
        <w:tc>
          <w:tcPr>
            <w:tcW w:w="2523" w:type="pct"/>
            <w:gridSpan w:val="2"/>
            <w:tcBorders>
              <w:top w:val="nil"/>
              <w:bottom w:val="nil"/>
            </w:tcBorders>
          </w:tcPr>
          <w:p w14:paraId="68FAEB71" w14:textId="1767B1E6" w:rsidR="00DD1638" w:rsidRPr="00492632" w:rsidRDefault="00DD1638" w:rsidP="00224512">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932D51" w14:paraId="77A9D41B" w14:textId="77777777" w:rsidTr="00224512">
        <w:tc>
          <w:tcPr>
            <w:tcW w:w="2477" w:type="pct"/>
            <w:tcBorders>
              <w:top w:val="nil"/>
              <w:bottom w:val="nil"/>
            </w:tcBorders>
          </w:tcPr>
          <w:p w14:paraId="4367CE27" w14:textId="77777777" w:rsidR="007331A1" w:rsidRPr="00492632" w:rsidRDefault="007331A1" w:rsidP="00224512">
            <w:pPr>
              <w:pStyle w:val="PURLMSH"/>
              <w:rPr>
                <w:lang w:val="es-ES"/>
              </w:rPr>
            </w:pPr>
          </w:p>
        </w:tc>
        <w:tc>
          <w:tcPr>
            <w:tcW w:w="2523" w:type="pct"/>
            <w:gridSpan w:val="2"/>
            <w:tcBorders>
              <w:top w:val="nil"/>
              <w:bottom w:val="nil"/>
            </w:tcBorders>
          </w:tcPr>
          <w:p w14:paraId="005C8012" w14:textId="430177D2" w:rsidR="007331A1" w:rsidRPr="006250BD" w:rsidRDefault="007331A1" w:rsidP="00224512">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DD1638" w:rsidRPr="00932D51" w14:paraId="624A0B4C" w14:textId="77777777" w:rsidTr="00224512">
        <w:trPr>
          <w:gridAfter w:val="1"/>
          <w:wAfter w:w="97" w:type="pct"/>
        </w:trPr>
        <w:tc>
          <w:tcPr>
            <w:tcW w:w="4851" w:type="pct"/>
            <w:gridSpan w:val="2"/>
            <w:shd w:val="clear" w:color="auto" w:fill="E5EEF7"/>
          </w:tcPr>
          <w:p w14:paraId="6362D9CA" w14:textId="77777777" w:rsidR="00DD1638" w:rsidRPr="00492632" w:rsidRDefault="00DD1638" w:rsidP="00224512">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D1638" w:rsidRPr="00932D51"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Pr>
                <w:b/>
              </w:rPr>
              <w:t>Usted necesita</w:t>
            </w:r>
          </w:p>
          <w:p w14:paraId="1B71C8F4" w14:textId="7CAA9786" w:rsidR="00DD1638" w:rsidRPr="006250BD" w:rsidRDefault="00DD1638" w:rsidP="002B4B53">
            <w:pPr>
              <w:pStyle w:val="PURBullet-Indented"/>
              <w:rPr>
                <w:b/>
                <w:bCs/>
                <w:lang w:val="es-ES"/>
              </w:rPr>
            </w:pPr>
            <w:r w:rsidRPr="006250BD">
              <w:rPr>
                <w:lang w:val="es-ES"/>
              </w:rPr>
              <w:t xml:space="preserve">Licencia SAL de Visual Studio </w:t>
            </w:r>
            <w:r w:rsidR="002B4B53" w:rsidRPr="006250BD">
              <w:rPr>
                <w:lang w:val="es-ES"/>
              </w:rPr>
              <w:t>201</w:t>
            </w:r>
            <w:r w:rsidR="002B4B53">
              <w:rPr>
                <w:lang w:val="es-ES"/>
              </w:rPr>
              <w:t>5</w:t>
            </w:r>
            <w:r w:rsidR="002B4B53" w:rsidRPr="006250BD">
              <w:rPr>
                <w:lang w:val="es-ES"/>
              </w:rPr>
              <w:t xml:space="preserve"> </w:t>
            </w:r>
            <w:r w:rsidRPr="006250BD">
              <w:rPr>
                <w:lang w:val="es-ES"/>
              </w:rPr>
              <w:t>Test, edición Professional</w:t>
            </w:r>
          </w:p>
        </w:tc>
      </w:tr>
    </w:tbl>
    <w:p w14:paraId="151ABDE3" w14:textId="77777777" w:rsidR="00DD1638" w:rsidRPr="006250BD" w:rsidRDefault="00DD1638" w:rsidP="00DD1638">
      <w:pPr>
        <w:pStyle w:val="PURADDITIONALTERMSHEADERMB"/>
        <w:rPr>
          <w:lang w:val="es-ES"/>
        </w:rPr>
      </w:pPr>
      <w:r w:rsidRPr="006250BD">
        <w:rPr>
          <w:lang w:val="es-ES"/>
        </w:rPr>
        <w:t>Términos Adicionales:</w:t>
      </w:r>
    </w:p>
    <w:p w14:paraId="3DF36909" w14:textId="77777777" w:rsidR="00DD1638" w:rsidRPr="006250BD" w:rsidRDefault="00DD1638" w:rsidP="00DD1638">
      <w:pPr>
        <w:pStyle w:val="PURBlueStrong-Indented"/>
        <w:rPr>
          <w:lang w:val="es-ES"/>
        </w:rPr>
      </w:pPr>
      <w:r w:rsidRPr="006250BD">
        <w:rPr>
          <w:lang w:val="es-ES"/>
        </w:rPr>
        <w:t>Archivo BUILDSERVER.TXT</w:t>
      </w:r>
    </w:p>
    <w:p w14:paraId="3E114142" w14:textId="25763ACE" w:rsidR="00DD1638" w:rsidRPr="00492632" w:rsidRDefault="00DD1638" w:rsidP="00DD1638">
      <w:pPr>
        <w:pStyle w:val="PURBody-Indented"/>
        <w:rPr>
          <w:lang w:val="es-ES"/>
        </w:rPr>
      </w:pPr>
      <w:r w:rsidRPr="00492632">
        <w:rPr>
          <w:lang w:val="es-ES"/>
        </w:rPr>
        <w:t xml:space="preserve">Las Listas de BuildServer se pueden encontrar en </w:t>
      </w:r>
      <w:hyperlink r:id="rId177" w:history="1">
        <w:r w:rsidRPr="00492632">
          <w:rPr>
            <w:rStyle w:val="Hyperlink"/>
            <w:lang w:val="es-ES"/>
          </w:rPr>
          <w:t>http://go.microsoft.com/fwlink/?LinkId=286955</w:t>
        </w:r>
      </w:hyperlink>
      <w:r w:rsidRPr="00492632">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enumerar archivos adicionales en </w:t>
      </w:r>
      <w:hyperlink r:id="rId178" w:history="1">
        <w:r w:rsidRPr="00492632">
          <w:rPr>
            <w:rStyle w:val="Hyperlink"/>
            <w:lang w:val="es-ES"/>
          </w:rPr>
          <w:t>http://go.microsoft.com/fwlink/?LinkId=286955</w:t>
        </w:r>
      </w:hyperlink>
      <w:r w:rsidRPr="00492632">
        <w:rPr>
          <w:lang w:val="es-ES"/>
        </w:rPr>
        <w:t xml:space="preserve"> para utilizarlos con el mismo fin.</w:t>
      </w:r>
    </w:p>
    <w:p w14:paraId="3701434A" w14:textId="77777777" w:rsidR="00DD1638" w:rsidRPr="00492632" w:rsidRDefault="00DD1638" w:rsidP="00DD1638">
      <w:pPr>
        <w:pStyle w:val="PURBlueStrong-Indented"/>
        <w:rPr>
          <w:lang w:val="es-ES"/>
        </w:rPr>
      </w:pPr>
      <w:r w:rsidRPr="00492632">
        <w:rPr>
          <w:lang w:val="es-ES"/>
        </w:rPr>
        <w:t>Utilidades</w:t>
      </w:r>
    </w:p>
    <w:p w14:paraId="467F3E35" w14:textId="08C5DDEB" w:rsidR="00DD1638" w:rsidRPr="00492632" w:rsidRDefault="00DD1638" w:rsidP="00DD1638">
      <w:pPr>
        <w:pStyle w:val="PURBody-Indented"/>
        <w:rPr>
          <w:lang w:val="es-ES"/>
        </w:rPr>
      </w:pPr>
      <w:r w:rsidRPr="00492632">
        <w:rPr>
          <w:lang w:val="es-ES"/>
        </w:rPr>
        <w:t xml:space="preserve">Las Listas de Utilidades se pueden encontrar en </w:t>
      </w:r>
      <w:hyperlink r:id="rId179" w:history="1">
        <w:r w:rsidRPr="00492632">
          <w:rPr>
            <w:rStyle w:val="Hyperlink"/>
            <w:lang w:val="es-ES"/>
          </w:rPr>
          <w:t>http://go.microsoft.com/fwlink/?LinkId=286955</w:t>
        </w:r>
      </w:hyperlink>
      <w:r w:rsidRPr="00492632">
        <w:rPr>
          <w:lang w:val="es-ES"/>
        </w:rP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14:paraId="1A82464E" w14:textId="6D65F4F5" w:rsidR="00DD1638" w:rsidRPr="00492632" w:rsidRDefault="00DD1638" w:rsidP="00F847E2">
      <w:pPr>
        <w:pStyle w:val="PURBlueStrong-Indented"/>
        <w:rPr>
          <w:lang w:val="es-ES"/>
        </w:rPr>
      </w:pPr>
      <w:r w:rsidRPr="00492632">
        <w:rPr>
          <w:lang w:val="es-ES"/>
        </w:rPr>
        <w:lastRenderedPageBreak/>
        <w:t xml:space="preserve">Programas y Notificaciones de Terceros </w:t>
      </w:r>
    </w:p>
    <w:p w14:paraId="12CFEA04" w14:textId="6F4B02CA" w:rsidR="00DD1638" w:rsidRPr="00492632" w:rsidRDefault="00DD1638" w:rsidP="00DD1638">
      <w:pPr>
        <w:pStyle w:val="PURBody-Indented"/>
        <w:rPr>
          <w:lang w:val="es-ES"/>
        </w:rPr>
      </w:pPr>
      <w:r w:rsidRPr="00492632">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4D516076" w14:textId="77777777" w:rsidR="00DD1638" w:rsidRPr="00492632" w:rsidRDefault="00DD1638" w:rsidP="00E16769">
      <w:pPr>
        <w:pStyle w:val="PURBlueStrong-Indented"/>
        <w:keepNext w:val="0"/>
        <w:keepLines w:val="0"/>
        <w:ind w:left="274"/>
        <w:rPr>
          <w:lang w:val="es-ES"/>
        </w:rPr>
      </w:pPr>
      <w:r w:rsidRPr="00492632">
        <w:rPr>
          <w:lang w:val="es-ES"/>
        </w:rPr>
        <w:t>Características de Extensión y Administrador de Paquetes</w:t>
      </w:r>
    </w:p>
    <w:p w14:paraId="45EE73DF" w14:textId="10C8AE9A" w:rsidR="00DD1638" w:rsidRPr="00492632" w:rsidRDefault="00DD1638" w:rsidP="00E16769">
      <w:pPr>
        <w:pStyle w:val="PURBody-Indented"/>
        <w:ind w:left="274"/>
        <w:rPr>
          <w:lang w:val="es-ES"/>
        </w:rPr>
      </w:pPr>
      <w:r w:rsidRPr="00492632">
        <w:rPr>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 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1CAE753E" w14:textId="77777777" w:rsidR="002B4B53" w:rsidRPr="00B45792" w:rsidRDefault="002B4B53" w:rsidP="002B4B53">
      <w:pPr>
        <w:pStyle w:val="PURBlueStrong-Indented"/>
        <w:rPr>
          <w:lang w:val="es-ES"/>
        </w:rPr>
      </w:pPr>
      <w:r w:rsidRPr="00B45792">
        <w:rPr>
          <w:lang w:val="es-ES"/>
        </w:rPr>
        <w:t>Bibliotecas de Licencia Pública General Menor GNU</w:t>
      </w:r>
    </w:p>
    <w:p w14:paraId="6BD49194" w14:textId="77777777" w:rsidR="002B4B53" w:rsidRPr="00B45792" w:rsidRDefault="002B4B53" w:rsidP="00D63A50">
      <w:pPr>
        <w:pStyle w:val="PURBody-Indented"/>
        <w:rPr>
          <w:lang w:val="es-ES"/>
        </w:rPr>
      </w:pPr>
      <w:r w:rsidRPr="00B45792">
        <w:rPr>
          <w:lang w:val="es-ES"/>
        </w:rPr>
        <w:t>El Usuario Licenciado no puede realizar ingeniería inversa, descompilar o desensamblar el software Visual Studio ni intentará derivar el código fuente para el software Visual Studio, excepto y únicamente en la medida que lo permita la legislación aplicable o que se requiera para debug changes que se requiera para depurar cambios en las bibliotecas de licencia bajo la Licencia Pública General Menor GNU que se incluyen con y se vinculan mediante el software Visual Studio.</w:t>
      </w:r>
    </w:p>
    <w:p w14:paraId="32FEF42B" w14:textId="77777777" w:rsidR="000B31DA" w:rsidRPr="00492632" w:rsidRDefault="000B31DA" w:rsidP="000B31DA">
      <w:pPr>
        <w:pStyle w:val="PURBlueStrong-Indented"/>
        <w:rPr>
          <w:lang w:val="es-ES"/>
        </w:rPr>
      </w:pPr>
      <w:r w:rsidRPr="00492632">
        <w:rPr>
          <w:lang w:val="es-ES"/>
        </w:rPr>
        <w:t>Software de Terceros</w:t>
      </w:r>
    </w:p>
    <w:p w14:paraId="79E9ED82" w14:textId="346A5438" w:rsidR="000B31DA" w:rsidRPr="00492632" w:rsidRDefault="000B31DA" w:rsidP="000B31DA">
      <w:pPr>
        <w:pStyle w:val="PURBody-Indented"/>
        <w:rPr>
          <w:rFonts w:ascii="Times New Roman" w:hAnsi="Times New Roman"/>
          <w:szCs w:val="18"/>
          <w:lang w:val="es-ES"/>
        </w:rPr>
      </w:pPr>
      <w:r w:rsidRPr="0049263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1E4996E7" w14:textId="0C6EAC17" w:rsidR="000B31DA" w:rsidRPr="00492632" w:rsidRDefault="000B31DA" w:rsidP="000B31DA">
      <w:pPr>
        <w:pStyle w:val="PURBlueStrong-Indented"/>
        <w:rPr>
          <w:lang w:val="es-ES"/>
        </w:rPr>
      </w:pPr>
      <w:r w:rsidRPr="00492632">
        <w:rPr>
          <w:lang w:val="es-ES"/>
        </w:rPr>
        <w:t>Limitaciones Técnicas</w:t>
      </w:r>
    </w:p>
    <w:p w14:paraId="082EED5E" w14:textId="77777777" w:rsidR="000B31DA" w:rsidRPr="00492632" w:rsidRDefault="000B31DA" w:rsidP="000B31DA">
      <w:pPr>
        <w:pStyle w:val="PURBody-Indented"/>
        <w:rPr>
          <w:lang w:val="es-ES"/>
        </w:rPr>
      </w:pPr>
      <w:r w:rsidRPr="0049263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 estar vinculada por el software.</w:t>
      </w:r>
    </w:p>
    <w:p w14:paraId="0B54F3A3" w14:textId="21F17E82" w:rsidR="000B31DA" w:rsidRPr="00492632" w:rsidRDefault="000B31DA" w:rsidP="000B31DA">
      <w:pPr>
        <w:pStyle w:val="PURBody-Indented"/>
        <w:rPr>
          <w:lang w:val="es-ES"/>
        </w:rPr>
      </w:pPr>
      <w:r w:rsidRPr="00492632">
        <w:rPr>
          <w:smallCaps/>
          <w:color w:val="00467F" w:themeColor="text2"/>
          <w:lang w:val="es-ES"/>
        </w:rPr>
        <w:t>Microsoft SharePoint, Kit de Desarrollo de Software de Windows (Windows SDK) y Componentes de Microsoft Office</w:t>
      </w:r>
      <w:r w:rsidRPr="00492632">
        <w:rPr>
          <w:lang w:val="es-ES"/>
        </w:rPr>
        <w:t xml:space="preserve"> </w:t>
      </w:r>
    </w:p>
    <w:p w14:paraId="55136870" w14:textId="4A28160F" w:rsidR="000B31DA" w:rsidRPr="00492632" w:rsidRDefault="000B31DA" w:rsidP="00304232">
      <w:pPr>
        <w:pStyle w:val="PURBody-Indented"/>
        <w:rPr>
          <w:lang w:val="es-ES"/>
        </w:rPr>
      </w:pPr>
      <w:r w:rsidRPr="00492632">
        <w:rPr>
          <w:lang w:val="es-ES"/>
        </w:rPr>
        <w:t xml:space="preserve">El software se acompaña de software Microsoft SharePoint, incluido SharePoint Windows Identity Foundation Extensions, Microsoft Office Software, incluidos Office Primary Interop Assemblies and Windows SDK, que se le licencian en virtud de sus propios términos. Los términos de licencia de estos componentes de software se encuentran en la carpeta </w:t>
      </w:r>
      <w:r w:rsidR="00304232">
        <w:rPr>
          <w:lang w:val="es-ES"/>
        </w:rPr>
        <w:t>“</w:t>
      </w:r>
      <w:r w:rsidRPr="00492632">
        <w:rPr>
          <w:lang w:val="es-ES"/>
        </w:rPr>
        <w:t>Licencias</w:t>
      </w:r>
      <w:r w:rsidR="00304232">
        <w:rPr>
          <w:lang w:val="es-ES"/>
        </w:rPr>
        <w:t>”</w:t>
      </w:r>
      <w:r w:rsidRPr="00492632">
        <w:rPr>
          <w:lang w:val="es-ES"/>
        </w:rPr>
        <w:t xml:space="preserve"> del directorio de instalación del software. Si no acepta los términos de licencia de estos componentes del software, no podrá utilizarlos.</w:t>
      </w:r>
    </w:p>
    <w:p w14:paraId="649A81AD" w14:textId="77777777" w:rsidR="000B31DA" w:rsidRPr="00492632" w:rsidRDefault="000B31DA" w:rsidP="000B31DA">
      <w:pPr>
        <w:pStyle w:val="PURBlueStrong-Indented"/>
        <w:rPr>
          <w:lang w:val="es-ES"/>
        </w:rPr>
      </w:pPr>
      <w:r w:rsidRPr="00492632">
        <w:rPr>
          <w:lang w:val="es-ES"/>
        </w:rPr>
        <w:t>Microsoft Advertising SDK</w:t>
      </w:r>
    </w:p>
    <w:p w14:paraId="166DC6C2" w14:textId="77AECD7B" w:rsidR="000B31DA" w:rsidRPr="00492632" w:rsidRDefault="000B31DA" w:rsidP="00304232">
      <w:pPr>
        <w:pStyle w:val="PURBullet-Indented"/>
        <w:numPr>
          <w:ilvl w:val="0"/>
          <w:numId w:val="0"/>
        </w:numPr>
        <w:spacing w:line="240" w:lineRule="auto"/>
        <w:ind w:left="288"/>
        <w:rPr>
          <w:lang w:val="es-ES"/>
        </w:rPr>
      </w:pPr>
      <w:r w:rsidRPr="00492632">
        <w:rPr>
          <w:lang w:val="es-ES"/>
        </w:rPr>
        <w:t xml:space="preserve">Si envía datos de localización precisos u otros datos relacionados con el usuario (por ejemplo, el identificador de usuario, los datos del perfil, los datos del usuario con comportamiento rastreado, etc.) a Microsoft Advertising SDK para Windows Phone, su programa debe (a) notificar a los usuarios finales que se recopilará y utilizará la información relacionada con el usuario y proporcionará esta información a Microsoft para el uso publicitario de Microsoft, y (b) obtener consentimiento explícito del usuario (por ejemplo, el usuario debe hacer clic en </w:t>
      </w:r>
      <w:r w:rsidR="00304232">
        <w:rPr>
          <w:lang w:val="es-ES"/>
        </w:rPr>
        <w:t>“</w:t>
      </w:r>
      <w:r w:rsidRPr="00492632">
        <w:rPr>
          <w:lang w:val="es-ES"/>
        </w:rPr>
        <w:t>Aceptar</w:t>
      </w:r>
      <w:r w:rsidR="00304232">
        <w:rPr>
          <w:lang w:val="es-ES"/>
        </w:rPr>
        <w:t>”</w:t>
      </w:r>
      <w:r w:rsidRPr="00492632">
        <w:rPr>
          <w:lang w:val="es-ES"/>
        </w:rPr>
        <w:t xml:space="preserve"> o continuar con el botón </w:t>
      </w:r>
      <w:r w:rsidR="00304232">
        <w:rPr>
          <w:lang w:val="es-ES"/>
        </w:rPr>
        <w:t>“</w:t>
      </w:r>
      <w:r w:rsidRPr="00492632">
        <w:rPr>
          <w:lang w:val="es-ES"/>
        </w:rPr>
        <w:t>Instalar</w:t>
      </w:r>
      <w:r w:rsidR="00304232">
        <w:rPr>
          <w:lang w:val="es-ES"/>
        </w:rPr>
        <w:t>”</w:t>
      </w:r>
      <w:r w:rsidRPr="00492632">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80" w:history="1">
        <w:r w:rsidRPr="00492632">
          <w:rPr>
            <w:rStyle w:val="Hyperlink"/>
            <w:lang w:val="es-ES"/>
          </w:rPr>
          <w:t>https://choice.live.com/AdvertisementChoice/</w:t>
        </w:r>
      </w:hyperlink>
      <w:r w:rsidRPr="00492632">
        <w:rPr>
          <w:lang w:val="es-ES"/>
        </w:rPr>
        <w:t>.</w:t>
      </w:r>
    </w:p>
    <w:p w14:paraId="67E00627" w14:textId="77777777" w:rsidR="00DD1638" w:rsidRPr="00492632" w:rsidRDefault="00DD1638" w:rsidP="00DD1638">
      <w:pPr>
        <w:pStyle w:val="PURBlueStrong-Indented"/>
        <w:rPr>
          <w:lang w:val="es-ES"/>
        </w:rPr>
      </w:pPr>
      <w:r w:rsidRPr="00492632">
        <w:rPr>
          <w:lang w:val="es-ES"/>
        </w:rPr>
        <w:lastRenderedPageBreak/>
        <w:t>Componentes del producto Microsoft SQL Server y Kit de Desarrollo de Software de Windows (Windows SDK)</w:t>
      </w:r>
    </w:p>
    <w:p w14:paraId="185905B3" w14:textId="246D13B8" w:rsidR="00DD1638" w:rsidRPr="00492632" w:rsidRDefault="00DD1638" w:rsidP="00304232">
      <w:pPr>
        <w:pStyle w:val="PURBody-Indented"/>
        <w:rPr>
          <w:lang w:val="es-ES"/>
        </w:rPr>
      </w:pPr>
      <w:r w:rsidRPr="00492632">
        <w:rPr>
          <w:lang w:val="es-ES"/>
        </w:rPr>
        <w:t xml:space="preserve">El software puede venir con componentes de Microsoft SQL Server y Windows SDK, los que se licencian en virtud de sus propios términos ubicados en la carpeta </w:t>
      </w:r>
      <w:r w:rsidR="00304232">
        <w:rPr>
          <w:lang w:val="es-ES"/>
        </w:rPr>
        <w:t>“</w:t>
      </w:r>
      <w:r w:rsidRPr="00492632">
        <w:rPr>
          <w:lang w:val="es-ES"/>
        </w:rPr>
        <w:t>Licencias</w:t>
      </w:r>
      <w:r w:rsidR="00304232">
        <w:rPr>
          <w:lang w:val="es-ES"/>
        </w:rPr>
        <w:t>”</w:t>
      </w:r>
      <w:r w:rsidRPr="00492632">
        <w:rPr>
          <w:lang w:val="es-ES"/>
        </w:rPr>
        <w:t>. Podrá utilizar únicamente estos componentes en conjunto con el uso del software. Si no acepta los términos de licencia de los componentes, no podrá utilizarlos.</w:t>
      </w:r>
    </w:p>
    <w:p w14:paraId="2A3C5D59" w14:textId="77777777" w:rsidR="00DD1638" w:rsidRPr="00492632" w:rsidRDefault="00DD1638" w:rsidP="00DD1638">
      <w:pPr>
        <w:pStyle w:val="PURBlueStrong-Indented"/>
        <w:rPr>
          <w:lang w:val="es-ES"/>
        </w:rPr>
      </w:pPr>
      <w:r w:rsidRPr="00492632">
        <w:rPr>
          <w:lang w:val="es-ES"/>
        </w:rPr>
        <w:t>Componentes del software de Windows</w:t>
      </w:r>
    </w:p>
    <w:p w14:paraId="68D5F772" w14:textId="7F2A5F21" w:rsidR="00DD1638" w:rsidRPr="00492632" w:rsidRDefault="00DD1638" w:rsidP="00DD1638">
      <w:pPr>
        <w:pStyle w:val="PURBody-Indented"/>
        <w:rPr>
          <w:lang w:val="es-ES"/>
        </w:rPr>
      </w:pPr>
      <w:r w:rsidRPr="00492632">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 al uso que usted haga de ellos.</w:t>
      </w:r>
    </w:p>
    <w:bookmarkStart w:id="925" w:name="_Toc299519162"/>
    <w:bookmarkStart w:id="926" w:name="_Toc299531594"/>
    <w:bookmarkStart w:id="927" w:name="_Toc299531918"/>
    <w:bookmarkStart w:id="928" w:name="_Toc299957201"/>
    <w:bookmarkEnd w:id="875"/>
    <w:bookmarkEnd w:id="876"/>
    <w:bookmarkEnd w:id="877"/>
    <w:bookmarkEnd w:id="878"/>
    <w:bookmarkEnd w:id="879"/>
    <w:bookmarkEnd w:id="880"/>
    <w:bookmarkEnd w:id="881"/>
    <w:bookmarkEnd w:id="882"/>
    <w:p w14:paraId="193C98F6" w14:textId="622BE238" w:rsidR="009B27A8" w:rsidRPr="00492632" w:rsidRDefault="008A02A6" w:rsidP="00804A06">
      <w:pPr>
        <w:pStyle w:val="PURBreadcrumb"/>
        <w:keepNext w:val="0"/>
        <w:rPr>
          <w:rStyle w:val="Hyperlink"/>
          <w:rFonts w:ascii="Arial Narrow" w:hAnsi="Arial Narrow"/>
          <w:sz w:val="16"/>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F3E9FDB" w14:textId="57CD27B2" w:rsidR="00632041" w:rsidRPr="00492632" w:rsidRDefault="00632041" w:rsidP="00D63A50">
      <w:pPr>
        <w:pStyle w:val="PURProductName"/>
        <w:rPr>
          <w:lang w:val="es-ES"/>
        </w:rPr>
      </w:pPr>
      <w:bookmarkStart w:id="929" w:name="_Toc363552827"/>
      <w:bookmarkStart w:id="930" w:name="_Toc363552890"/>
      <w:bookmarkStart w:id="931" w:name="_Toc378682189"/>
      <w:bookmarkStart w:id="932" w:name="_Toc378682291"/>
      <w:bookmarkStart w:id="933" w:name="_Toc371268303"/>
      <w:bookmarkStart w:id="934" w:name="_Toc371268369"/>
      <w:bookmarkStart w:id="935" w:name="_Toc379278506"/>
      <w:bookmarkStart w:id="936" w:name="_Toc379278568"/>
      <w:bookmarkStart w:id="937" w:name="_Toc428366845"/>
      <w:bookmarkStart w:id="938" w:name="_Toc428366937"/>
      <w:r w:rsidRPr="00492632">
        <w:rPr>
          <w:lang w:val="es-ES"/>
        </w:rPr>
        <w:t>Servicios de Administración de Derechos de Active Directory de Windows Server 2012 R2</w:t>
      </w:r>
      <w:bookmarkEnd w:id="929"/>
      <w:bookmarkEnd w:id="930"/>
      <w:bookmarkEnd w:id="931"/>
      <w:bookmarkEnd w:id="932"/>
      <w:bookmarkEnd w:id="933"/>
      <w:bookmarkEnd w:id="934"/>
      <w:bookmarkEnd w:id="935"/>
      <w:bookmarkEnd w:id="936"/>
      <w:bookmarkEnd w:id="937"/>
      <w:bookmarkEnd w:id="938"/>
      <w:r>
        <w:fldChar w:fldCharType="begin"/>
      </w:r>
      <w:r w:rsidRPr="00492632">
        <w:rPr>
          <w:lang w:val="es-ES"/>
        </w:rPr>
        <w:instrText>XE "Servicios de Administración de Derechos de Active Directory de Windows Server 2012 R2"</w:instrText>
      </w:r>
      <w:r>
        <w:fldChar w:fldCharType="end"/>
      </w:r>
    </w:p>
    <w:p w14:paraId="408746B0" w14:textId="77777777" w:rsidR="00632041" w:rsidRPr="00492632" w:rsidRDefault="00632041" w:rsidP="00632041">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932D51" w14:paraId="59260820" w14:textId="77777777" w:rsidTr="00E964A3">
        <w:tc>
          <w:tcPr>
            <w:tcW w:w="2477" w:type="pct"/>
            <w:gridSpan w:val="2"/>
            <w:tcBorders>
              <w:top w:val="single" w:sz="4" w:space="0" w:color="auto"/>
              <w:bottom w:val="nil"/>
            </w:tcBorders>
          </w:tcPr>
          <w:p w14:paraId="20AF9545" w14:textId="239A83D1" w:rsidR="007331A1" w:rsidRPr="00492632" w:rsidRDefault="007331A1" w:rsidP="007331A1">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gridSpan w:val="2"/>
            <w:tcBorders>
              <w:top w:val="single" w:sz="4" w:space="0" w:color="auto"/>
              <w:bottom w:val="nil"/>
            </w:tcBorders>
          </w:tcPr>
          <w:p w14:paraId="0AFE4EE9" w14:textId="75E0E38B" w:rsidR="007331A1" w:rsidRPr="006250BD" w:rsidRDefault="007331A1" w:rsidP="007331A1">
            <w:pPr>
              <w:pStyle w:val="PURLMSH"/>
              <w:rPr>
                <w:i/>
                <w:lang w:val="es-ES"/>
              </w:rPr>
            </w:pPr>
            <w:r w:rsidRPr="006250BD">
              <w:rPr>
                <w:lang w:val="es-ES"/>
              </w:rPr>
              <w:t xml:space="preserve">Elegible para Servicios de software en Servidores de Proveedores de Data Center: </w:t>
            </w:r>
            <w:r w:rsidRPr="006250BD">
              <w:rPr>
                <w:b/>
                <w:lang w:val="es-ES"/>
              </w:rPr>
              <w:t>Sí</w:t>
            </w:r>
          </w:p>
        </w:tc>
      </w:tr>
      <w:tr w:rsidR="007331A1" w:rsidRPr="00932D51"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492632" w:rsidRDefault="007331A1" w:rsidP="007331A1">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7331A1" w:rsidRPr="00932D51"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Pr>
                <w:b/>
              </w:rPr>
              <w:t>Usted necesita</w:t>
            </w:r>
          </w:p>
          <w:p w14:paraId="303C1F6B" w14:textId="0A34175B" w:rsidR="007331A1" w:rsidRPr="006250BD" w:rsidRDefault="007331A1" w:rsidP="007331A1">
            <w:pPr>
              <w:pStyle w:val="PURBullet-Indented"/>
              <w:rPr>
                <w:b/>
                <w:bCs/>
                <w:lang w:val="es-ES"/>
              </w:rPr>
            </w:pPr>
            <w:r w:rsidRPr="006250BD">
              <w:rPr>
                <w:lang w:val="es-ES"/>
              </w:rPr>
              <w:t>Licencia SAL de Servicios de Administración de Derechos de Active Directory de Windows Server 2012 R2</w:t>
            </w:r>
          </w:p>
        </w:tc>
      </w:tr>
    </w:tbl>
    <w:p w14:paraId="206C32C0" w14:textId="77777777" w:rsidR="00632041" w:rsidRPr="006250BD" w:rsidRDefault="00632041" w:rsidP="00632041">
      <w:pPr>
        <w:pStyle w:val="PURADDITIONALTERMSHEADERMB"/>
        <w:rPr>
          <w:lang w:val="es-ES"/>
        </w:rPr>
      </w:pPr>
      <w:r w:rsidRPr="006250BD">
        <w:rPr>
          <w:lang w:val="es-ES"/>
        </w:rPr>
        <w:t>Términos Adicionales:</w:t>
      </w:r>
    </w:p>
    <w:p w14:paraId="4678088B" w14:textId="3069244D" w:rsidR="00632041" w:rsidRPr="006250BD" w:rsidRDefault="00632041" w:rsidP="00632041">
      <w:pPr>
        <w:pStyle w:val="PURBlueStrong-Indented"/>
        <w:rPr>
          <w:lang w:val="es-ES"/>
        </w:rPr>
      </w:pPr>
      <w:r w:rsidRPr="006250BD">
        <w:rPr>
          <w:lang w:val="es-ES"/>
        </w:rPr>
        <w:t>Solo derechos de acceso</w:t>
      </w:r>
    </w:p>
    <w:p w14:paraId="38B531D3" w14:textId="6FB98113" w:rsidR="00632041" w:rsidRPr="00492632" w:rsidRDefault="00632041" w:rsidP="00632041">
      <w:pPr>
        <w:pStyle w:val="PURBody-Indented"/>
        <w:rPr>
          <w:lang w:val="es-ES"/>
        </w:rPr>
      </w:pPr>
      <w:r w:rsidRPr="00492632">
        <w:rPr>
          <w:lang w:val="es-ES"/>
        </w:rPr>
        <w:t>Se requieren SAL, como se describe posteriormente en los términos de licencia de Windows Server descritos en la sección de modelo de licencias por procesador y en los términos de licencia de Cloud Platform Guest descritos en la sección de modelo de licencias Host/Invitado, por cada usuario que se autoriza para tener acceso directa o indirectamente a los Servicios de Administración de Derechos de Active Directory de Windows Server 2012 R2.</w:t>
      </w:r>
    </w:p>
    <w:p w14:paraId="4CA266E1" w14:textId="37507248" w:rsidR="00632041" w:rsidRPr="00492632" w:rsidRDefault="00632041" w:rsidP="00632041">
      <w:pPr>
        <w:pStyle w:val="PURBlueStrong-Indented"/>
        <w:rPr>
          <w:lang w:val="es-ES"/>
        </w:rPr>
      </w:pPr>
      <w:r w:rsidRPr="00492632">
        <w:rPr>
          <w:lang w:val="es-ES"/>
        </w:rPr>
        <w:t>Software de Servidor</w:t>
      </w:r>
    </w:p>
    <w:p w14:paraId="67185C50" w14:textId="7999476F" w:rsidR="00C079D4" w:rsidRPr="00492632" w:rsidRDefault="00632041" w:rsidP="00C079D4">
      <w:pPr>
        <w:pStyle w:val="PURBody-Indented"/>
        <w:rPr>
          <w:lang w:val="es-ES"/>
        </w:rPr>
      </w:pPr>
      <w:r w:rsidRPr="00492632">
        <w:rPr>
          <w:lang w:val="es-ES"/>
        </w:rPr>
        <w:t>No obstante los Términos generales para Software de servidor, el software de servidor se debe licenciar en forma separada según las licencias por procesador de Windows Server 2012 R2, como se dispone en los términos de licencia para Windows Server en la 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Administración de Derechos de Active Directory de Windows Server.</w:t>
      </w:r>
    </w:p>
    <w:p w14:paraId="460D3AEE" w14:textId="35CE80E3" w:rsidR="00C079D4" w:rsidRPr="00492632" w:rsidRDefault="00E441CE" w:rsidP="00804A06">
      <w:pPr>
        <w:pStyle w:val="PURBody-Indented"/>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B4836FA" w14:textId="4726CA58" w:rsidR="00632041" w:rsidRPr="00492632" w:rsidRDefault="00632041" w:rsidP="00632041">
      <w:pPr>
        <w:pStyle w:val="PURProductName"/>
        <w:rPr>
          <w:lang w:val="pt-BR"/>
        </w:rPr>
      </w:pPr>
      <w:bookmarkStart w:id="939" w:name="_Toc363552828"/>
      <w:bookmarkStart w:id="940" w:name="_Toc363552891"/>
      <w:bookmarkStart w:id="941" w:name="_Toc378682190"/>
      <w:bookmarkStart w:id="942" w:name="_Toc378682292"/>
      <w:bookmarkStart w:id="943" w:name="_Toc371268304"/>
      <w:bookmarkStart w:id="944" w:name="_Toc371268370"/>
      <w:bookmarkStart w:id="945" w:name="_Toc379278507"/>
      <w:bookmarkStart w:id="946" w:name="_Toc379278569"/>
      <w:bookmarkStart w:id="947" w:name="_Toc428366846"/>
      <w:bookmarkStart w:id="948" w:name="_Toc428366938"/>
      <w:r w:rsidRPr="00492632">
        <w:rPr>
          <w:lang w:val="pt-BR"/>
        </w:rPr>
        <w:t>Servicios de Escritorio Remoto de Windows Server 2012 R2</w:t>
      </w:r>
      <w:bookmarkEnd w:id="939"/>
      <w:bookmarkEnd w:id="940"/>
      <w:bookmarkEnd w:id="941"/>
      <w:bookmarkEnd w:id="942"/>
      <w:bookmarkEnd w:id="943"/>
      <w:bookmarkEnd w:id="944"/>
      <w:bookmarkEnd w:id="945"/>
      <w:bookmarkEnd w:id="946"/>
      <w:bookmarkEnd w:id="947"/>
      <w:bookmarkEnd w:id="948"/>
      <w:r>
        <w:fldChar w:fldCharType="begin"/>
      </w:r>
      <w:r w:rsidRPr="00492632">
        <w:rPr>
          <w:lang w:val="pt-BR"/>
        </w:rPr>
        <w:instrText>XE "Servicios de Escritorio Remoto de Windows Server 2012 R2"</w:instrText>
      </w:r>
      <w:r>
        <w:fldChar w:fldCharType="end"/>
      </w:r>
    </w:p>
    <w:p w14:paraId="0C71EC44" w14:textId="77777777" w:rsidR="00632041" w:rsidRPr="00492632" w:rsidRDefault="00632041" w:rsidP="00632041">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rsidRPr="00932D51" w14:paraId="4E9BE669" w14:textId="77777777" w:rsidTr="00E964A3">
        <w:tc>
          <w:tcPr>
            <w:tcW w:w="2477" w:type="pct"/>
            <w:gridSpan w:val="2"/>
            <w:tcBorders>
              <w:top w:val="single" w:sz="4" w:space="0" w:color="auto"/>
              <w:bottom w:val="nil"/>
            </w:tcBorders>
          </w:tcPr>
          <w:p w14:paraId="09819F35" w14:textId="6D94A591" w:rsidR="00632041" w:rsidRPr="00492632" w:rsidRDefault="00632041" w:rsidP="00632041">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gridSpan w:val="2"/>
            <w:tcBorders>
              <w:top w:val="single" w:sz="4" w:space="0" w:color="auto"/>
              <w:bottom w:val="nil"/>
            </w:tcBorders>
          </w:tcPr>
          <w:p w14:paraId="4CC57810" w14:textId="0361A74A" w:rsidR="00632041" w:rsidRPr="006250BD" w:rsidRDefault="007331A1" w:rsidP="00D878DC">
            <w:pPr>
              <w:pStyle w:val="PURLMSH"/>
              <w:rPr>
                <w:i/>
                <w:lang w:val="es-ES"/>
              </w:rPr>
            </w:pPr>
            <w:r w:rsidRPr="006250BD">
              <w:rPr>
                <w:lang w:val="es-ES"/>
              </w:rPr>
              <w:t xml:space="preserve">Elegible para Servicios de software en Servidores de Proveedores de Data Center: </w:t>
            </w:r>
            <w:r w:rsidRPr="006250BD">
              <w:rPr>
                <w:b/>
                <w:lang w:val="es-ES"/>
              </w:rPr>
              <w:t>Sí</w:t>
            </w:r>
          </w:p>
        </w:tc>
      </w:tr>
      <w:tr w:rsidR="00632041" w:rsidRPr="00932D51"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492632" w:rsidRDefault="00632041" w:rsidP="00E964A3">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632041" w:rsidRPr="00932D51"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Pr>
                <w:b/>
              </w:rPr>
              <w:t>Usted necesita</w:t>
            </w:r>
          </w:p>
          <w:p w14:paraId="39D578F5" w14:textId="748C75A2" w:rsidR="00632041" w:rsidRPr="00492632" w:rsidRDefault="00632041" w:rsidP="00DE591B">
            <w:pPr>
              <w:pStyle w:val="PURBullet-Indented"/>
              <w:rPr>
                <w:b/>
                <w:bCs/>
                <w:lang w:val="pt-BR"/>
              </w:rPr>
            </w:pPr>
            <w:r w:rsidRPr="00492632">
              <w:rPr>
                <w:lang w:val="pt-BR"/>
              </w:rPr>
              <w:t>Licencias SAL de Servicios de Escritorio Remoto de Windows Server 2012 R2</w:t>
            </w:r>
          </w:p>
        </w:tc>
      </w:tr>
    </w:tbl>
    <w:p w14:paraId="60D322DF" w14:textId="77777777" w:rsidR="00632041" w:rsidRPr="00492632" w:rsidRDefault="00632041" w:rsidP="00CA159E">
      <w:pPr>
        <w:pStyle w:val="PURADDITIONALTERMSHEADERMB"/>
        <w:keepNext/>
        <w:keepLines/>
        <w:rPr>
          <w:lang w:val="es-ES"/>
        </w:rPr>
      </w:pPr>
      <w:r w:rsidRPr="00492632">
        <w:rPr>
          <w:lang w:val="es-ES"/>
        </w:rPr>
        <w:lastRenderedPageBreak/>
        <w:t>Términos Adicionales:</w:t>
      </w:r>
    </w:p>
    <w:p w14:paraId="6368ABE6" w14:textId="77777777" w:rsidR="00632041" w:rsidRPr="00492632" w:rsidRDefault="00632041" w:rsidP="00CA159E">
      <w:pPr>
        <w:pStyle w:val="PURBlueStrong-Indented"/>
        <w:rPr>
          <w:lang w:val="es-ES"/>
        </w:rPr>
      </w:pPr>
      <w:r w:rsidRPr="00492632">
        <w:rPr>
          <w:lang w:val="es-ES"/>
        </w:rPr>
        <w:t>Solo derechos de acceso</w:t>
      </w:r>
    </w:p>
    <w:p w14:paraId="419774F7" w14:textId="3191E439" w:rsidR="00632041" w:rsidRPr="00492632" w:rsidRDefault="00632041" w:rsidP="00CA159E">
      <w:pPr>
        <w:pStyle w:val="PURBody-Indented"/>
        <w:keepNext/>
        <w:keepLines/>
        <w:rPr>
          <w:lang w:val="es-ES"/>
        </w:rPr>
      </w:pPr>
      <w:r w:rsidRPr="00492632">
        <w:rPr>
          <w:lang w:val="es-ES"/>
        </w:rPr>
        <w:t>Se requieren SAL, como se describe posteriormente en los términos de licencia de Windows Server descritos en la sección de modelo de licencias por procesador y en los términos de licencia de Cloud Platform Guest descritos en la sección de modelo de licencias por Host/Invitado, para cada usuario que se autoriza para tener acceso directa o indirectamente a los Servicios de Escritorio Remoto de Windows Server 2012 R2.</w:t>
      </w:r>
    </w:p>
    <w:p w14:paraId="6A6EFC79" w14:textId="77777777" w:rsidR="00632041" w:rsidRPr="00492632" w:rsidRDefault="00632041" w:rsidP="00632041">
      <w:pPr>
        <w:pStyle w:val="PURBlueStrong-Indented"/>
        <w:rPr>
          <w:lang w:val="es-ES"/>
        </w:rPr>
      </w:pPr>
      <w:r w:rsidRPr="00492632">
        <w:rPr>
          <w:lang w:val="es-ES"/>
        </w:rPr>
        <w:t>Software de Servidor</w:t>
      </w:r>
    </w:p>
    <w:p w14:paraId="3ED89881" w14:textId="545B6AB8" w:rsidR="00632041" w:rsidRPr="00492632" w:rsidRDefault="00632041" w:rsidP="00632041">
      <w:pPr>
        <w:pStyle w:val="PURBody-Indented"/>
        <w:rPr>
          <w:lang w:val="es-ES"/>
        </w:rPr>
      </w:pPr>
      <w:r w:rsidRPr="00492632">
        <w:rPr>
          <w:lang w:val="es-ES"/>
        </w:rPr>
        <w:t>No obstante los Términos generales para Software de servidor, el software de servidor se debe licenciar en forma separada según las licencias por procesador de Windows Server 2012 R2, como se dispone en los términos de licencia para Windows Server en la 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Servicios de Escritorio Remoto de Windows Server.</w:t>
      </w:r>
    </w:p>
    <w:p w14:paraId="4CE3F385" w14:textId="23344DD4" w:rsidR="000C3222" w:rsidRPr="00492632" w:rsidRDefault="00E441CE" w:rsidP="00804A06">
      <w:pPr>
        <w:pStyle w:val="PURBody-Indented"/>
        <w:keepLines/>
        <w:ind w:left="274"/>
        <w:jc w:val="right"/>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bookmarkStart w:id="949" w:name="_Toc299519173"/>
      <w:bookmarkStart w:id="950" w:name="_Toc299525037"/>
      <w:bookmarkStart w:id="951" w:name="_Toc299531605"/>
      <w:bookmarkStart w:id="952" w:name="_Toc299531929"/>
      <w:bookmarkStart w:id="953" w:name="_Toc299957212"/>
      <w:bookmarkEnd w:id="396"/>
      <w:bookmarkEnd w:id="925"/>
      <w:bookmarkEnd w:id="926"/>
      <w:bookmarkEnd w:id="927"/>
      <w:bookmarkEnd w:id="928"/>
      <w:r w:rsidR="00804A06">
        <w:fldChar w:fldCharType="begin"/>
      </w:r>
      <w:r w:rsidR="00804A06" w:rsidRPr="00804A06">
        <w:rPr>
          <w:lang w:val="es-ES"/>
        </w:rPr>
        <w:instrText>HYPERLINK  \l "UniversalTerms"</w:instrText>
      </w:r>
      <w:r w:rsidR="00804A06">
        <w:fldChar w:fldCharType="separate"/>
      </w:r>
      <w:r w:rsidR="00804A06" w:rsidRPr="00492632">
        <w:rPr>
          <w:rStyle w:val="Hyperlink"/>
          <w:rFonts w:ascii="Arial Narrow" w:hAnsi="Arial Narrow"/>
          <w:sz w:val="16"/>
          <w:lang w:val="es-ES"/>
        </w:rPr>
        <w:t>Términos de Licencia Universales</w:t>
      </w:r>
      <w:r w:rsidR="00804A06">
        <w:rPr>
          <w:rStyle w:val="Hyperlink"/>
          <w:rFonts w:ascii="Arial Narrow" w:hAnsi="Arial Narrow"/>
          <w:sz w:val="16"/>
        </w:rPr>
        <w:fldChar w:fldCharType="end"/>
      </w:r>
    </w:p>
    <w:p w14:paraId="3E2AA424" w14:textId="77777777" w:rsidR="00423D30" w:rsidRPr="00492632" w:rsidRDefault="00423D30" w:rsidP="00CD6E9D">
      <w:pPr>
        <w:pStyle w:val="PURBody-Indented"/>
        <w:keepLines/>
        <w:ind w:left="274"/>
        <w:rPr>
          <w:rStyle w:val="Hyperlink"/>
          <w:rFonts w:ascii="Arial Narrow" w:hAnsi="Arial Narrow"/>
          <w:sz w:val="16"/>
          <w:lang w:val="es-ES"/>
        </w:rPr>
        <w:sectPr w:rsidR="00423D30" w:rsidRPr="00492632" w:rsidSect="00137D12">
          <w:footerReference w:type="default" r:id="rId181"/>
          <w:type w:val="continuous"/>
          <w:pgSz w:w="12240" w:h="15840" w:code="1"/>
          <w:pgMar w:top="1166" w:right="720" w:bottom="720" w:left="720" w:header="432" w:footer="288" w:gutter="0"/>
          <w:cols w:space="360"/>
          <w:docGrid w:linePitch="360"/>
        </w:sectPr>
      </w:pPr>
    </w:p>
    <w:p w14:paraId="2E0C07A4" w14:textId="46DC2285" w:rsidR="00FA133C" w:rsidRPr="006250BD" w:rsidRDefault="00423D30" w:rsidP="00F54A36">
      <w:pPr>
        <w:pStyle w:val="PURSectionHeading"/>
        <w:rPr>
          <w:lang w:val="es-ES"/>
        </w:rPr>
      </w:pPr>
      <w:bookmarkStart w:id="954" w:name="_Toc378682293"/>
      <w:bookmarkStart w:id="955" w:name="_Toc371268305"/>
      <w:bookmarkStart w:id="956" w:name="_Toc379278508"/>
      <w:bookmarkStart w:id="957" w:name="_Toc428366939"/>
      <w:bookmarkStart w:id="958" w:name="HG"/>
      <w:bookmarkStart w:id="959" w:name="_Toc346536890"/>
      <w:bookmarkStart w:id="960" w:name="_Toc339280354"/>
      <w:r w:rsidRPr="006250BD">
        <w:rPr>
          <w:lang w:val="es-ES"/>
        </w:rPr>
        <w:lastRenderedPageBreak/>
        <w:t>Modelo de Licencia por Host/Invitado</w:t>
      </w:r>
      <w:bookmarkEnd w:id="954"/>
      <w:bookmarkEnd w:id="955"/>
      <w:bookmarkEnd w:id="956"/>
      <w:bookmarkEnd w:id="957"/>
    </w:p>
    <w:p w14:paraId="1E8DFCFD" w14:textId="77777777" w:rsidR="00FA133C" w:rsidRPr="006250BD" w:rsidRDefault="00FA133C" w:rsidP="00FA133C">
      <w:pPr>
        <w:pStyle w:val="TOC2"/>
        <w:rPr>
          <w:lang w:val="es-ES"/>
        </w:rPr>
        <w:sectPr w:rsidR="00FA133C" w:rsidRPr="006250BD" w:rsidSect="00137D12">
          <w:footerReference w:type="default" r:id="rId182"/>
          <w:pgSz w:w="12240" w:h="15840" w:code="1"/>
          <w:pgMar w:top="1166" w:right="720" w:bottom="720" w:left="720" w:header="432" w:footer="288" w:gutter="0"/>
          <w:cols w:space="360"/>
          <w:docGrid w:linePitch="360"/>
        </w:sectPr>
      </w:pPr>
    </w:p>
    <w:p w14:paraId="5D254270" w14:textId="77777777" w:rsidR="00166454" w:rsidRDefault="00FA133C">
      <w:pPr>
        <w:pStyle w:val="TOC2"/>
        <w:rPr>
          <w:noProof/>
          <w:color w:val="auto"/>
          <w:sz w:val="22"/>
          <w:lang w:eastAsia="ja-JP"/>
        </w:rPr>
      </w:pPr>
      <w:r>
        <w:lastRenderedPageBreak/>
        <w:fldChar w:fldCharType="begin"/>
      </w:r>
      <w:r>
        <w:instrText xml:space="preserve"> TOC \b </w:instrText>
      </w:r>
      <w:r w:rsidR="00A50B1C">
        <w:instrText>HG</w:instrText>
      </w:r>
      <w:r>
        <w:instrText xml:space="preserve"> \h \z \t "PUR Product Name,2" </w:instrText>
      </w:r>
      <w:r>
        <w:fldChar w:fldCharType="separate"/>
      </w:r>
      <w:hyperlink w:anchor="_Toc428366768" w:history="1">
        <w:r w:rsidR="00166454" w:rsidRPr="006E54C1">
          <w:rPr>
            <w:rStyle w:val="Hyperlink"/>
            <w:noProof/>
            <w:lang w:val="es-ES"/>
          </w:rPr>
          <w:t>Cloud Platform Suite</w:t>
        </w:r>
        <w:r w:rsidR="00166454">
          <w:rPr>
            <w:noProof/>
            <w:webHidden/>
          </w:rPr>
          <w:tab/>
        </w:r>
        <w:r w:rsidR="00166454">
          <w:rPr>
            <w:noProof/>
            <w:webHidden/>
          </w:rPr>
          <w:fldChar w:fldCharType="begin"/>
        </w:r>
        <w:r w:rsidR="00166454">
          <w:rPr>
            <w:noProof/>
            <w:webHidden/>
          </w:rPr>
          <w:instrText xml:space="preserve"> PAGEREF _Toc428366768 \h </w:instrText>
        </w:r>
        <w:r w:rsidR="00166454">
          <w:rPr>
            <w:noProof/>
            <w:webHidden/>
          </w:rPr>
        </w:r>
        <w:r w:rsidR="00166454">
          <w:rPr>
            <w:noProof/>
            <w:webHidden/>
          </w:rPr>
          <w:fldChar w:fldCharType="separate"/>
        </w:r>
        <w:r w:rsidR="00166454">
          <w:rPr>
            <w:noProof/>
            <w:webHidden/>
          </w:rPr>
          <w:t>63</w:t>
        </w:r>
        <w:r w:rsidR="00166454">
          <w:rPr>
            <w:noProof/>
            <w:webHidden/>
          </w:rPr>
          <w:fldChar w:fldCharType="end"/>
        </w:r>
      </w:hyperlink>
    </w:p>
    <w:p w14:paraId="79729EFF" w14:textId="77777777" w:rsidR="00166454" w:rsidRDefault="00E441CE">
      <w:pPr>
        <w:pStyle w:val="TOC2"/>
        <w:rPr>
          <w:noProof/>
          <w:color w:val="auto"/>
          <w:sz w:val="22"/>
          <w:lang w:eastAsia="ja-JP"/>
        </w:rPr>
      </w:pPr>
      <w:hyperlink w:anchor="_Toc428366769" w:history="1">
        <w:r w:rsidR="00166454" w:rsidRPr="006E54C1">
          <w:rPr>
            <w:rStyle w:val="Hyperlink"/>
            <w:noProof/>
            <w:lang w:val="es-ES"/>
          </w:rPr>
          <w:t>Cloud Platform Guest</w:t>
        </w:r>
        <w:r w:rsidR="00166454">
          <w:rPr>
            <w:noProof/>
            <w:webHidden/>
          </w:rPr>
          <w:tab/>
        </w:r>
        <w:r w:rsidR="00166454">
          <w:rPr>
            <w:noProof/>
            <w:webHidden/>
          </w:rPr>
          <w:fldChar w:fldCharType="begin"/>
        </w:r>
        <w:r w:rsidR="00166454">
          <w:rPr>
            <w:noProof/>
            <w:webHidden/>
          </w:rPr>
          <w:instrText xml:space="preserve"> PAGEREF _Toc428366769 \h </w:instrText>
        </w:r>
        <w:r w:rsidR="00166454">
          <w:rPr>
            <w:noProof/>
            <w:webHidden/>
          </w:rPr>
        </w:r>
        <w:r w:rsidR="00166454">
          <w:rPr>
            <w:noProof/>
            <w:webHidden/>
          </w:rPr>
          <w:fldChar w:fldCharType="separate"/>
        </w:r>
        <w:r w:rsidR="00166454">
          <w:rPr>
            <w:noProof/>
            <w:webHidden/>
          </w:rPr>
          <w:t>64</w:t>
        </w:r>
        <w:r w:rsidR="00166454">
          <w:rPr>
            <w:noProof/>
            <w:webHidden/>
          </w:rPr>
          <w:fldChar w:fldCharType="end"/>
        </w:r>
      </w:hyperlink>
    </w:p>
    <w:p w14:paraId="476847BB" w14:textId="50C19B7C" w:rsidR="00CD228C" w:rsidRPr="00492632" w:rsidRDefault="00FA133C" w:rsidP="006756AA">
      <w:pPr>
        <w:pStyle w:val="PURHeading1"/>
        <w:rPr>
          <w:lang w:val="es-ES"/>
        </w:rPr>
      </w:pPr>
      <w:r>
        <w:fldChar w:fldCharType="end"/>
      </w:r>
      <w:r w:rsidRPr="00492632">
        <w:rPr>
          <w:lang w:val="es-ES"/>
        </w:rPr>
        <w:t>Términos Generales</w:t>
      </w:r>
    </w:p>
    <w:p w14:paraId="16E2D520" w14:textId="77777777" w:rsidR="00CD228C" w:rsidRPr="00492632" w:rsidRDefault="00CD228C" w:rsidP="00CD228C">
      <w:pPr>
        <w:pStyle w:val="PURHeading2"/>
        <w:rPr>
          <w:lang w:val="es-ES"/>
        </w:rPr>
      </w:pPr>
      <w:r w:rsidRPr="00492632">
        <w:rPr>
          <w:lang w:val="es-ES"/>
        </w:rPr>
        <w:t>Licencias por Host e Invitado</w:t>
      </w:r>
    </w:p>
    <w:p w14:paraId="1716FAB4" w14:textId="621891DE" w:rsidR="00CD228C" w:rsidRPr="00492632" w:rsidRDefault="00CD228C" w:rsidP="00304232">
      <w:pPr>
        <w:pStyle w:val="PURBody-Indented"/>
        <w:rPr>
          <w:lang w:val="es-ES"/>
        </w:rPr>
      </w:pPr>
      <w:r w:rsidRPr="00492632">
        <w:rPr>
          <w:lang w:val="es-ES"/>
        </w:rPr>
        <w:t>El modelo de licencias por Host/Invitado requiere licencias de host y de invitado, así como también, SAL para usuarios que acceden a cierta funcionalidad de software de invitado.</w:t>
      </w:r>
      <w:r w:rsidRPr="00492632">
        <w:rPr>
          <w:rFonts w:ascii="Tahoma" w:hAnsi="Tahoma" w:cs="Tahoma"/>
          <w:sz w:val="20"/>
          <w:lang w:val="es-ES"/>
        </w:rPr>
        <w:t xml:space="preserve"> </w:t>
      </w:r>
      <w:r w:rsidRPr="00492632">
        <w:rPr>
          <w:lang w:val="es-ES"/>
        </w:rPr>
        <w:t xml:space="preserve">Las licencias de host se requieren para su </w:t>
      </w:r>
      <w:r w:rsidR="00304232">
        <w:rPr>
          <w:lang w:val="es-ES"/>
        </w:rPr>
        <w:t>“</w:t>
      </w:r>
      <w:r w:rsidRPr="00492632">
        <w:rPr>
          <w:lang w:val="es-ES"/>
        </w:rPr>
        <w:t>tejido de host</w:t>
      </w:r>
      <w:r w:rsidR="00304232">
        <w:rPr>
          <w:lang w:val="es-ES"/>
        </w:rPr>
        <w:t>”</w:t>
      </w:r>
      <w:r w:rsidRPr="00492632">
        <w:rPr>
          <w:lang w:val="es-ES"/>
        </w:rPr>
        <w:t xml:space="preserve">, una colección de OSE físicos y virtuales que se configuran y operan como una unidad para proporcionar servicios de virtualización, redes, administración, sitio web y archivos. Se requieren licencias de invitado para sus OSE virtuales de invitado. </w:t>
      </w:r>
    </w:p>
    <w:p w14:paraId="679C8934" w14:textId="77777777" w:rsidR="00CD228C" w:rsidRPr="00492632" w:rsidRDefault="00CD228C" w:rsidP="00CD228C">
      <w:pPr>
        <w:pStyle w:val="PURHeading2"/>
        <w:rPr>
          <w:lang w:val="es-ES"/>
        </w:rPr>
      </w:pPr>
      <w:r w:rsidRPr="00492632">
        <w:rPr>
          <w:lang w:val="es-ES"/>
        </w:rPr>
        <w:t>Asignación de licencias</w:t>
      </w:r>
    </w:p>
    <w:p w14:paraId="7B488A78" w14:textId="4982B8AC" w:rsidR="00CD228C" w:rsidRPr="00492632" w:rsidRDefault="00CD228C" w:rsidP="00304232">
      <w:pPr>
        <w:pStyle w:val="PURBody-Indented"/>
        <w:rPr>
          <w:lang w:val="es-ES"/>
        </w:rPr>
      </w:pPr>
      <w:r w:rsidRPr="00492632">
        <w:rPr>
          <w:lang w:val="es-ES"/>
        </w:rPr>
        <w:t xml:space="preserve">Antes de utilizar el software para su Tejido de Host, debe asignar a cada servidor en su Tejido de Host una licencia de host por cada procesador físico en el servidor. Cada servidor al que le asigne el número requerido de licencias es un </w:t>
      </w:r>
      <w:r w:rsidR="00304232">
        <w:rPr>
          <w:lang w:val="es-ES"/>
        </w:rPr>
        <w:t>“</w:t>
      </w:r>
      <w:r w:rsidRPr="00492632">
        <w:rPr>
          <w:lang w:val="es-ES"/>
        </w:rPr>
        <w:t>servidor de host licenciado</w:t>
      </w:r>
      <w:r w:rsidR="00304232">
        <w:rPr>
          <w:lang w:val="es-ES"/>
        </w:rPr>
        <w:t>”</w:t>
      </w:r>
      <w:r w:rsidRPr="00492632">
        <w:rPr>
          <w:lang w:val="es-ES"/>
        </w:rPr>
        <w:t xml:space="preserve">. </w:t>
      </w:r>
    </w:p>
    <w:p w14:paraId="28F52417" w14:textId="77777777" w:rsidR="00CD228C" w:rsidRPr="00492632" w:rsidRDefault="00CD228C" w:rsidP="00CD228C">
      <w:pPr>
        <w:pStyle w:val="PURHeading2"/>
        <w:rPr>
          <w:lang w:val="es-ES"/>
        </w:rPr>
      </w:pPr>
      <w:r w:rsidRPr="00492632">
        <w:rPr>
          <w:lang w:val="es-ES"/>
        </w:rPr>
        <w:t>Uso de Software</w:t>
      </w:r>
    </w:p>
    <w:p w14:paraId="5F7661FE" w14:textId="464365FA" w:rsidR="00CD228C" w:rsidRPr="00492632" w:rsidRDefault="00CD228C" w:rsidP="00304232">
      <w:pPr>
        <w:pStyle w:val="PURBody-Indented"/>
        <w:rPr>
          <w:lang w:val="es-ES"/>
        </w:rPr>
      </w:pPr>
      <w:r w:rsidRPr="00492632">
        <w:rPr>
          <w:b/>
          <w:bCs/>
          <w:lang w:val="es-ES"/>
        </w:rPr>
        <w:t>Software de Host.</w:t>
      </w:r>
      <w:r w:rsidRPr="00492632">
        <w:rPr>
          <w:lang w:val="es-ES"/>
        </w:rPr>
        <w:t xml:space="preserve"> El software que usted licencia según las licencias de host es </w:t>
      </w:r>
      <w:r w:rsidR="00304232">
        <w:rPr>
          <w:lang w:val="es-ES"/>
        </w:rPr>
        <w:t>“</w:t>
      </w:r>
      <w:r w:rsidRPr="00492632">
        <w:rPr>
          <w:lang w:val="es-ES"/>
        </w:rPr>
        <w:t>software de host</w:t>
      </w:r>
      <w:r w:rsidR="00304232">
        <w:rPr>
          <w:lang w:val="es-ES"/>
        </w:rPr>
        <w:t>”</w:t>
      </w:r>
      <w:r w:rsidRPr="00492632">
        <w:rPr>
          <w:lang w:val="es-ES"/>
        </w:rPr>
        <w:t>. Después de que asigne el número requerido de licencias de host, puede ejecutar cualquier número de instancias del software de host para implementar, configurar, administrar y operar su Tejido de Host. El uso que usted haga del software de host está sujeto a las limitaciones descritas en la sección Términos de licencia específicos del producto.</w:t>
      </w:r>
    </w:p>
    <w:p w14:paraId="5B9A2CBB" w14:textId="61D96EC2" w:rsidR="00CD228C" w:rsidRPr="00492632" w:rsidRDefault="00CD228C" w:rsidP="00304232">
      <w:pPr>
        <w:pStyle w:val="PURBody-Indented"/>
        <w:rPr>
          <w:lang w:val="es-ES"/>
        </w:rPr>
      </w:pPr>
      <w:r w:rsidRPr="00492632">
        <w:rPr>
          <w:b/>
          <w:bCs/>
          <w:lang w:val="es-ES"/>
        </w:rPr>
        <w:t>Software de Invitado.</w:t>
      </w:r>
      <w:r w:rsidRPr="00492632">
        <w:rPr>
          <w:lang w:val="es-ES"/>
        </w:rPr>
        <w:t xml:space="preserve"> El software que usted licencia según las licencias de invitado es </w:t>
      </w:r>
      <w:r w:rsidR="00304232">
        <w:rPr>
          <w:lang w:val="es-ES"/>
        </w:rPr>
        <w:t>“</w:t>
      </w:r>
      <w:r w:rsidRPr="00492632">
        <w:rPr>
          <w:lang w:val="es-ES"/>
        </w:rPr>
        <w:t>software de invitado</w:t>
      </w:r>
      <w:r w:rsidR="00304232">
        <w:rPr>
          <w:lang w:val="es-ES"/>
        </w:rPr>
        <w:t>”</w:t>
      </w:r>
      <w:r w:rsidRPr="00492632">
        <w:rPr>
          <w:lang w:val="es-ES"/>
        </w:rPr>
        <w:t>. El software de invitado se compone del software de servidor y software adicional. Puede ejecutar el software de servidor invitado solo en un entorno de sistema operativo virtual hospedado utilizando la funcionalidad de virtualización de Hyper-V del paquete de Microsoft Cloud Platform en un servidor de hospedaje licenciado. Por cada licencia de software de invitado que adquiera, puede ejecutar una sola instancia del software de servidor de invitado y cualquier número de instancias del software adicional. El software adicional se puede ejecutar en OSE físicos y virtuales en cualquier número de dispositivos y se puede utilizar solo con el software de servidor de invitado.</w:t>
      </w:r>
    </w:p>
    <w:p w14:paraId="44B2EB82" w14:textId="77777777" w:rsidR="00CD228C" w:rsidRPr="00492632" w:rsidRDefault="00CD228C" w:rsidP="00CD228C">
      <w:pPr>
        <w:pStyle w:val="PURHeading2"/>
        <w:rPr>
          <w:lang w:val="es-ES"/>
        </w:rPr>
      </w:pPr>
      <w:r w:rsidRPr="00492632">
        <w:rPr>
          <w:lang w:val="es-ES"/>
        </w:rPr>
        <w:t>Creación y almacenamiento de instancias en los servidores o en los soportes físicos de almacenamiento</w:t>
      </w:r>
    </w:p>
    <w:p w14:paraId="1F01B172" w14:textId="77777777" w:rsidR="00CD228C" w:rsidRPr="00492632" w:rsidRDefault="00CD228C" w:rsidP="00CD228C">
      <w:pPr>
        <w:pStyle w:val="PURBody-Indented"/>
        <w:rPr>
          <w:lang w:val="es-ES"/>
        </w:rPr>
      </w:pPr>
      <w:r w:rsidRPr="00492632">
        <w:rPr>
          <w:lang w:val="es-ES"/>
        </w:rPr>
        <w:t>Tiene los derechos adicionales siguientes por cada licencia que adquiera.</w:t>
      </w:r>
    </w:p>
    <w:p w14:paraId="1F012660" w14:textId="77777777" w:rsidR="00CD228C" w:rsidRPr="00492632" w:rsidRDefault="00CD228C" w:rsidP="00CD228C">
      <w:pPr>
        <w:pStyle w:val="PURBullet-Indented"/>
        <w:rPr>
          <w:lang w:val="es-ES"/>
        </w:rPr>
      </w:pPr>
      <w:r w:rsidRPr="00492632">
        <w:rPr>
          <w:lang w:val="es-ES"/>
        </w:rPr>
        <w:t>Puede crear cualquier número de instancias de software de host e invitado.</w:t>
      </w:r>
    </w:p>
    <w:p w14:paraId="0A2A010D" w14:textId="77777777" w:rsidR="00CD228C" w:rsidRPr="00492632" w:rsidRDefault="00CD228C" w:rsidP="00CD228C">
      <w:pPr>
        <w:pStyle w:val="PURBullet-Indented"/>
        <w:rPr>
          <w:lang w:val="es-ES"/>
        </w:rPr>
      </w:pPr>
      <w:r w:rsidRPr="00492632">
        <w:rPr>
          <w:lang w:val="es-ES"/>
        </w:rPr>
        <w:t>Puede almacenar instancias de software de host e invitado en cualquiera de sus servidores o medios de almacenamiento.</w:t>
      </w:r>
    </w:p>
    <w:p w14:paraId="087710D7" w14:textId="560F68A7" w:rsidR="00CD228C" w:rsidRPr="00492632" w:rsidRDefault="00CD228C" w:rsidP="00D6363C">
      <w:pPr>
        <w:pStyle w:val="PURBullet-Indented"/>
        <w:rPr>
          <w:lang w:val="es-ES"/>
        </w:rPr>
      </w:pPr>
      <w:r w:rsidRPr="00492632">
        <w:rPr>
          <w:lang w:val="es-ES"/>
        </w:rPr>
        <w:t>Puede crear y almacenar instancias exclusivamente para ejercer su derecho a ejecutar instancias de software bajo las licencias descritas anteriormente.</w:t>
      </w:r>
    </w:p>
    <w:p w14:paraId="43D19174" w14:textId="4CBAEA00" w:rsidR="00CD228C" w:rsidRPr="00492632" w:rsidRDefault="00E441CE" w:rsidP="00804A06">
      <w:pPr>
        <w:pStyle w:val="PURBullet"/>
        <w:keepLines/>
        <w:numPr>
          <w:ilvl w:val="0"/>
          <w:numId w:val="0"/>
        </w:numPr>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59C5F39E" w14:textId="77777777" w:rsidR="00CD228C" w:rsidRPr="00492632" w:rsidRDefault="00CD228C" w:rsidP="00CD228C">
      <w:pPr>
        <w:pStyle w:val="PURHeading1"/>
        <w:rPr>
          <w:lang w:val="es-ES"/>
        </w:rPr>
      </w:pPr>
      <w:r w:rsidRPr="00492632">
        <w:rPr>
          <w:lang w:val="es-ES"/>
        </w:rPr>
        <w:t>Términos de Licencia específicos de un Producto</w:t>
      </w:r>
    </w:p>
    <w:p w14:paraId="1A1FE47E" w14:textId="79C9379E" w:rsidR="00CD228C" w:rsidRPr="00492632" w:rsidRDefault="00CD228C" w:rsidP="00CD228C">
      <w:pPr>
        <w:pStyle w:val="PURProductName"/>
        <w:rPr>
          <w:lang w:val="es-ES"/>
        </w:rPr>
      </w:pPr>
      <w:bookmarkStart w:id="961" w:name="_Toc370118465"/>
      <w:bookmarkStart w:id="962" w:name="_Toc370124875"/>
      <w:bookmarkStart w:id="963" w:name="_Toc370125144"/>
      <w:bookmarkStart w:id="964" w:name="_Toc370125584"/>
      <w:bookmarkStart w:id="965" w:name="_Toc378682119"/>
      <w:bookmarkStart w:id="966" w:name="_Toc378682294"/>
      <w:bookmarkStart w:id="967" w:name="_Toc371268306"/>
      <w:bookmarkStart w:id="968" w:name="_Toc371268373"/>
      <w:bookmarkStart w:id="969" w:name="_Toc379278509"/>
      <w:bookmarkStart w:id="970" w:name="_Toc428366768"/>
      <w:bookmarkStart w:id="971" w:name="_Toc428366940"/>
      <w:r w:rsidRPr="00492632">
        <w:rPr>
          <w:lang w:val="es-ES"/>
        </w:rPr>
        <w:t>Cloud Platform Suite</w:t>
      </w:r>
      <w:bookmarkEnd w:id="961"/>
      <w:bookmarkEnd w:id="962"/>
      <w:bookmarkEnd w:id="963"/>
      <w:bookmarkEnd w:id="964"/>
      <w:bookmarkEnd w:id="965"/>
      <w:bookmarkEnd w:id="966"/>
      <w:bookmarkEnd w:id="967"/>
      <w:bookmarkEnd w:id="968"/>
      <w:bookmarkEnd w:id="969"/>
      <w:bookmarkEnd w:id="970"/>
      <w:bookmarkEnd w:id="971"/>
      <w:r>
        <w:fldChar w:fldCharType="begin"/>
      </w:r>
      <w:r w:rsidRPr="00492632">
        <w:rPr>
          <w:lang w:val="es-ES"/>
        </w:rPr>
        <w:instrText>XE "Cloud Platform Suite"</w:instrText>
      </w:r>
      <w:r>
        <w:fldChar w:fldCharType="end"/>
      </w:r>
    </w:p>
    <w:p w14:paraId="548D856C" w14:textId="77777777" w:rsidR="00CD228C" w:rsidRPr="00492632" w:rsidRDefault="00CD228C" w:rsidP="00CD228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rsidRPr="00932D51" w14:paraId="0F001618" w14:textId="77777777" w:rsidTr="00866FFA">
        <w:tc>
          <w:tcPr>
            <w:tcW w:w="2477" w:type="pct"/>
          </w:tcPr>
          <w:p w14:paraId="54445D4B" w14:textId="5D8D5CCD" w:rsidR="00CD228C" w:rsidRPr="006250BD" w:rsidRDefault="00CD228C" w:rsidP="00B64EAE">
            <w:pPr>
              <w:pStyle w:val="PURLMSH"/>
              <w:rPr>
                <w:lang w:val="es-ES"/>
              </w:rPr>
            </w:pPr>
            <w:r w:rsidRPr="006250BD">
              <w:rPr>
                <w:lang w:val="es-ES"/>
              </w:rPr>
              <w:t xml:space="preserve">Movilidad de Licencias en Granjas de Servidores: </w:t>
            </w:r>
            <w:r w:rsidRPr="006250BD">
              <w:rPr>
                <w:b/>
                <w:lang w:val="es-ES"/>
              </w:rPr>
              <w:t>No</w:t>
            </w:r>
          </w:p>
        </w:tc>
        <w:tc>
          <w:tcPr>
            <w:tcW w:w="2523" w:type="pct"/>
          </w:tcPr>
          <w:p w14:paraId="5DBBF703" w14:textId="25F7D86E" w:rsidR="00CD228C" w:rsidRPr="00492632" w:rsidRDefault="00CD228C" w:rsidP="00866FFA">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CD228C" w14:paraId="47E08992" w14:textId="77777777" w:rsidTr="00866FFA">
        <w:tc>
          <w:tcPr>
            <w:tcW w:w="2477" w:type="pct"/>
          </w:tcPr>
          <w:p w14:paraId="115C4EB2" w14:textId="77777777" w:rsidR="00CD228C" w:rsidRPr="003667B6" w:rsidRDefault="00CD228C" w:rsidP="00866FFA">
            <w:pPr>
              <w:pStyle w:val="PURLMSH"/>
            </w:pPr>
            <w:r>
              <w:t xml:space="preserve">Software Adicional/Cliente: </w:t>
            </w:r>
            <w:r>
              <w:rPr>
                <w:b/>
              </w:rPr>
              <w:t>No</w:t>
            </w:r>
          </w:p>
        </w:tc>
        <w:tc>
          <w:tcPr>
            <w:tcW w:w="2523" w:type="pct"/>
          </w:tcPr>
          <w:p w14:paraId="1D43AA14" w14:textId="77777777" w:rsidR="00CD228C" w:rsidRDefault="00CD228C" w:rsidP="00866FFA">
            <w:pPr>
              <w:pStyle w:val="PURLMSH"/>
            </w:pPr>
          </w:p>
        </w:tc>
      </w:tr>
    </w:tbl>
    <w:p w14:paraId="0C0A8ABF" w14:textId="77777777" w:rsidR="00CD228C" w:rsidRPr="002760D0" w:rsidRDefault="00CD228C" w:rsidP="00184417">
      <w:pPr>
        <w:pStyle w:val="PURADDITIONALTERMSHEADERMB"/>
        <w:keepNext/>
        <w:keepLines/>
      </w:pPr>
      <w:r>
        <w:t>Términos Adicionales:</w:t>
      </w:r>
    </w:p>
    <w:p w14:paraId="0B7979A9" w14:textId="77777777" w:rsidR="00CD228C" w:rsidRPr="00492632" w:rsidRDefault="00CD228C" w:rsidP="00CD228C">
      <w:pPr>
        <w:pStyle w:val="PURBody-Indented"/>
        <w:rPr>
          <w:lang w:val="es-ES"/>
        </w:rPr>
      </w:pPr>
      <w:r w:rsidRPr="00492632">
        <w:rPr>
          <w:lang w:val="es-ES"/>
        </w:rPr>
        <w:t>Cloud Platform Suite se licencia según las licencias de host.</w:t>
      </w:r>
    </w:p>
    <w:p w14:paraId="4E3D0BAE" w14:textId="09923BC9" w:rsidR="00CD228C" w:rsidRPr="00492632" w:rsidRDefault="00CD228C" w:rsidP="00CD228C">
      <w:pPr>
        <w:pStyle w:val="PURBody-Indented"/>
        <w:rPr>
          <w:b/>
          <w:lang w:val="es-ES"/>
        </w:rPr>
      </w:pPr>
      <w:r w:rsidRPr="00492632">
        <w:rPr>
          <w:smallCaps/>
          <w:color w:val="00467F" w:themeColor="text2"/>
          <w:lang w:val="es-ES"/>
        </w:rPr>
        <w:t>Uso restringido de componentes de software</w:t>
      </w:r>
    </w:p>
    <w:p w14:paraId="16F5F066" w14:textId="77777777" w:rsidR="00CD228C" w:rsidRPr="00492632" w:rsidRDefault="00CD228C" w:rsidP="00CD228C">
      <w:pPr>
        <w:pStyle w:val="PURBody-Indented"/>
        <w:rPr>
          <w:rFonts w:ascii="Tahoma" w:hAnsi="Tahoma" w:cs="Tahoma"/>
          <w:b/>
          <w:sz w:val="20"/>
          <w:lang w:val="es-ES"/>
        </w:rPr>
      </w:pPr>
      <w:r w:rsidRPr="00492632">
        <w:rPr>
          <w:lang w:val="es-ES"/>
        </w:rPr>
        <w:t>El software incluye los siguientes componentes:</w:t>
      </w:r>
    </w:p>
    <w:p w14:paraId="741438E4" w14:textId="77777777" w:rsidR="00CD228C" w:rsidRPr="00FA5B66" w:rsidRDefault="00CD228C" w:rsidP="00CD228C">
      <w:pPr>
        <w:pStyle w:val="PURBullet-Indented"/>
      </w:pPr>
      <w:r>
        <w:lastRenderedPageBreak/>
        <w:t>R2 de Windows 2012 Server</w:t>
      </w:r>
    </w:p>
    <w:p w14:paraId="46D779BD" w14:textId="77777777" w:rsidR="00CD228C" w:rsidRPr="00FA5B66" w:rsidRDefault="00CD228C" w:rsidP="00CD228C">
      <w:pPr>
        <w:pStyle w:val="PURBullet-Indented"/>
      </w:pPr>
      <w:r>
        <w:t>System Center 2012 R2</w:t>
      </w:r>
    </w:p>
    <w:p w14:paraId="53662BB0" w14:textId="77777777" w:rsidR="00CD228C" w:rsidRPr="00FA5B66" w:rsidRDefault="00CD228C" w:rsidP="00CD228C">
      <w:pPr>
        <w:pStyle w:val="PURBullet-Indented"/>
      </w:pPr>
      <w:r>
        <w:t>Windows Azure Pack para Windows Server</w:t>
      </w:r>
    </w:p>
    <w:p w14:paraId="11A6EB96" w14:textId="77777777" w:rsidR="00CD228C" w:rsidRPr="00FA5B66" w:rsidRDefault="00CD228C" w:rsidP="00CD228C">
      <w:pPr>
        <w:pStyle w:val="PURBullet-Indented"/>
      </w:pPr>
      <w:r>
        <w:t>SQL Server 2012 Standard</w:t>
      </w:r>
    </w:p>
    <w:p w14:paraId="4BA89B81" w14:textId="697055F7" w:rsidR="00CD228C" w:rsidRPr="00492632" w:rsidRDefault="00CD228C" w:rsidP="00CD228C">
      <w:pPr>
        <w:pStyle w:val="PURBody-Indented"/>
        <w:rPr>
          <w:lang w:val="es-ES"/>
        </w:rPr>
      </w:pPr>
      <w:r w:rsidRPr="00492632">
        <w:rPr>
          <w:lang w:val="es-ES"/>
        </w:rPr>
        <w:t>Al adquirir una licencia para el software Cloud Platform Suite, usted no adquiere licencias para los componentes de software individuales que se identificaron anteriormente. Puede utilizar estos componentes de software únicamente como se describe en esta sección.</w:t>
      </w:r>
    </w:p>
    <w:p w14:paraId="1E627EAE" w14:textId="11026226" w:rsidR="00CD228C" w:rsidRPr="00492632" w:rsidRDefault="00CD228C" w:rsidP="00CD228C">
      <w:pPr>
        <w:pStyle w:val="PURBullet-Indented"/>
        <w:rPr>
          <w:lang w:val="es-ES"/>
        </w:rPr>
      </w:pPr>
      <w:r w:rsidRPr="00492632">
        <w:rPr>
          <w:lang w:val="es-ES"/>
        </w:rPr>
        <w:t>System Center 2012 R2: debe utilizar este componente solo para administrar los OSE físicos y virtuales del Tejido de Host y para administrar instancias de Cloud Platform Guest (con una licencia independiente) y/o instancias de sistemas operativos que no son de Microsoft hospedados en su Tejido de Host.</w:t>
      </w:r>
    </w:p>
    <w:p w14:paraId="43A29262" w14:textId="5AF03DF2" w:rsidR="00CD228C" w:rsidRPr="00492632" w:rsidRDefault="00CD228C" w:rsidP="00CD228C">
      <w:pPr>
        <w:pStyle w:val="PURBullet-Indented"/>
        <w:rPr>
          <w:lang w:val="es-ES"/>
        </w:rPr>
      </w:pPr>
      <w:r w:rsidRPr="00492632">
        <w:rPr>
          <w:lang w:val="es-ES"/>
        </w:rPr>
        <w:t>Windows Azure Pack: debe utilizar este componente para el aprovisionamiento e implementación de cualquier OSE físico o virtual del Tejido de Host.</w:t>
      </w:r>
    </w:p>
    <w:p w14:paraId="4ED683C8" w14:textId="3ABECB9C" w:rsidR="00CD228C" w:rsidRPr="00492632" w:rsidRDefault="00CD228C" w:rsidP="00CD228C">
      <w:pPr>
        <w:pStyle w:val="PURBullet-Indented"/>
        <w:rPr>
          <w:lang w:val="es-ES"/>
        </w:rPr>
      </w:pPr>
      <w:r w:rsidRPr="00492632">
        <w:rPr>
          <w:lang w:val="es-ES"/>
        </w:rPr>
        <w:t>SQL Server 2012 Standard: puede utilizar este componente solo para ser compatible con System Center 2012 R2 y/o Windows Azure Pack. No puede utilizar este componente para crear, configurar, consultar, modificar o utilizar una base de datos que no es utilizada directamente por System Center 2012 R2 y/o Windows Azure Pack.</w:t>
      </w:r>
    </w:p>
    <w:p w14:paraId="168A62C1" w14:textId="4D854913" w:rsidR="00CD228C" w:rsidRPr="00492632" w:rsidRDefault="00CD228C" w:rsidP="00CD228C">
      <w:pPr>
        <w:pStyle w:val="PURBullet-Indented"/>
        <w:rPr>
          <w:lang w:val="es-ES"/>
        </w:rPr>
      </w:pPr>
      <w:r w:rsidRPr="00492632">
        <w:rPr>
          <w:lang w:val="es-ES"/>
        </w:rPr>
        <w:t>Windows Server 2012 R2: debe utilizar este componente como sistema operativo para OSE físicos y virtuales que se ejecutan en el Tejido de Host. En cualquier OSE físico o virtual que utilice este componente como sistema operativo, puede utilizar toda la funcionalidad disponible en este componente para implementar, configurar, administrar y operar su Tejido de Host. En cualquier OSE físico o virtual que utilice este componente como sistema operativo, usted puede, no obstante, ejecutar solo las siguientes aplicaciones únicamente para los siguientes propósitos:</w:t>
      </w:r>
    </w:p>
    <w:p w14:paraId="55FB4A72" w14:textId="77777777" w:rsidR="00CD228C" w:rsidRPr="006250BD" w:rsidRDefault="00CD228C" w:rsidP="00B64EAE">
      <w:pPr>
        <w:pStyle w:val="PURBullet-Indented"/>
        <w:ind w:left="720"/>
        <w:rPr>
          <w:lang w:val="es-ES"/>
        </w:rPr>
      </w:pPr>
      <w:r w:rsidRPr="006250BD">
        <w:rPr>
          <w:lang w:val="es-ES"/>
        </w:rPr>
        <w:t>System Center 2012 R2 para los fines descritos anteriormente;</w:t>
      </w:r>
    </w:p>
    <w:p w14:paraId="2463EA6E" w14:textId="77777777" w:rsidR="00CD228C" w:rsidRPr="006250BD" w:rsidRDefault="00CD228C" w:rsidP="00B64EAE">
      <w:pPr>
        <w:pStyle w:val="PURBullet-Indented"/>
        <w:ind w:left="720"/>
        <w:rPr>
          <w:lang w:val="es-ES"/>
        </w:rPr>
      </w:pPr>
      <w:r w:rsidRPr="006250BD">
        <w:rPr>
          <w:lang w:val="es-ES"/>
        </w:rPr>
        <w:t>Windows Azure Pack para los fines descritos anteriormente;</w:t>
      </w:r>
    </w:p>
    <w:p w14:paraId="282550D5" w14:textId="77777777" w:rsidR="00CD228C" w:rsidRPr="006250BD" w:rsidRDefault="00CD228C" w:rsidP="00B64EAE">
      <w:pPr>
        <w:pStyle w:val="PURBullet-Indented"/>
        <w:ind w:left="720"/>
        <w:rPr>
          <w:lang w:val="es-ES"/>
        </w:rPr>
      </w:pPr>
      <w:r w:rsidRPr="006250BD">
        <w:rPr>
          <w:lang w:val="es-ES"/>
        </w:rPr>
        <w:t>SQL Server 2012 Standard para los fines descritos anteriormente;</w:t>
      </w:r>
    </w:p>
    <w:p w14:paraId="3A9AD12C" w14:textId="77777777" w:rsidR="00CD228C" w:rsidRPr="00492632" w:rsidRDefault="00CD228C" w:rsidP="00B64EAE">
      <w:pPr>
        <w:pStyle w:val="PURBullet-Indented"/>
        <w:ind w:left="720"/>
        <w:rPr>
          <w:lang w:val="es-ES"/>
        </w:rPr>
      </w:pPr>
      <w:r w:rsidRPr="00492632">
        <w:rPr>
          <w:lang w:val="es-ES"/>
        </w:rPr>
        <w:t>aplicaciones que se utilizan únicamente para implementar, configurar, administrar y operar su Tejido de Host.</w:t>
      </w:r>
    </w:p>
    <w:p w14:paraId="60575DFF" w14:textId="77777777" w:rsidR="00CD228C" w:rsidRPr="00492632" w:rsidRDefault="00CD228C" w:rsidP="00CD228C">
      <w:pPr>
        <w:pStyle w:val="PURBlueStrong-Indented"/>
        <w:rPr>
          <w:smallCaps w:val="0"/>
          <w:color w:val="404040" w:themeColor="text1" w:themeTint="BF"/>
          <w:spacing w:val="0"/>
          <w:lang w:val="es-ES"/>
        </w:rPr>
      </w:pPr>
      <w:r w:rsidRPr="00492632">
        <w:rPr>
          <w:smallCaps w:val="0"/>
          <w:color w:val="404040" w:themeColor="text1" w:themeTint="BF"/>
          <w:lang w:val="es-ES"/>
        </w:rPr>
        <w:t xml:space="preserve">No puede ejecutar ninguna otra aplicación para cualquier otro propósito en ningún OSE físico o virtual en su Tejido de Host que utilice el componente de Windows Server 2012 R2 como su sistema operativo. </w:t>
      </w:r>
    </w:p>
    <w:p w14:paraId="12BDF7C0" w14:textId="77777777" w:rsidR="00CD228C" w:rsidRPr="00492632" w:rsidRDefault="00CD228C" w:rsidP="00CD228C">
      <w:pPr>
        <w:pStyle w:val="PURBlueStrong-Indented"/>
        <w:rPr>
          <w:smallCaps w:val="0"/>
          <w:color w:val="404040" w:themeColor="text1" w:themeTint="BF"/>
          <w:spacing w:val="0"/>
          <w:lang w:val="es-ES"/>
        </w:rPr>
      </w:pPr>
      <w:r w:rsidRPr="00492632">
        <w:rPr>
          <w:smallCaps w:val="0"/>
          <w:color w:val="404040" w:themeColor="text1" w:themeTint="BF"/>
          <w:lang w:val="es-ES"/>
        </w:rPr>
        <w:t>Debe adquirir una licencia separada de Microsoft Cloud Platform Guest por cada instancia de Microsoft Cloud Platform Guest hospedada en su Tejido de Host.</w:t>
      </w:r>
    </w:p>
    <w:p w14:paraId="61987B7D" w14:textId="77777777" w:rsidR="00CD228C" w:rsidRPr="00492632" w:rsidRDefault="00CD228C" w:rsidP="00CD228C">
      <w:pPr>
        <w:pStyle w:val="PURBlueStrong"/>
        <w:rPr>
          <w:lang w:val="es-ES"/>
        </w:rPr>
      </w:pPr>
      <w:r w:rsidRPr="00492632">
        <w:rPr>
          <w:lang w:val="es-ES"/>
        </w:rPr>
        <w:t>Acceso sin necesidad de Licencias de Acceso de Suscriptor (SAL)</w:t>
      </w:r>
    </w:p>
    <w:p w14:paraId="31C65CE7" w14:textId="77777777" w:rsidR="00CD228C" w:rsidRPr="00492632" w:rsidRDefault="00CD228C" w:rsidP="00CD228C">
      <w:pPr>
        <w:pStyle w:val="PURBody-Indented"/>
        <w:rPr>
          <w:lang w:val="es-ES"/>
        </w:rPr>
      </w:pPr>
      <w:r w:rsidRPr="00492632">
        <w:rPr>
          <w:lang w:val="es-ES"/>
        </w:rPr>
        <w:t>No necesita SAL para que otros dispositivos accedan a sus instancias del software.</w:t>
      </w:r>
    </w:p>
    <w:p w14:paraId="2F217927" w14:textId="77777777" w:rsidR="00CD228C" w:rsidRPr="00492632" w:rsidRDefault="00CD228C" w:rsidP="00CD228C">
      <w:pPr>
        <w:pStyle w:val="PURBlueStrong-Indented"/>
        <w:rPr>
          <w:lang w:val="es-ES"/>
        </w:rPr>
      </w:pPr>
      <w:r w:rsidRPr="00492632">
        <w:rPr>
          <w:lang w:val="es-ES"/>
        </w:rPr>
        <w:t>.NET Framework Software y la revisión de Windows KB975759</w:t>
      </w:r>
    </w:p>
    <w:p w14:paraId="14941A59" w14:textId="07F6544D" w:rsidR="00506D38" w:rsidRPr="00184417" w:rsidRDefault="00CD228C" w:rsidP="00CD228C">
      <w:pPr>
        <w:pStyle w:val="PURBody-Indented"/>
        <w:rPr>
          <w:spacing w:val="-2"/>
          <w:lang w:val="es-ES"/>
        </w:rPr>
      </w:pPr>
      <w:r w:rsidRPr="00184417">
        <w:rPr>
          <w:spacing w:val="-2"/>
          <w:lang w:val="es-ES"/>
        </w:rPr>
        <w:t>El software contiene el software Microsoft .NET Framework y la revisión de Windows KB975759. Consulte los términos de licencia para el software .NET Framework, software PowerShell y la revisión de Windows KB975759 en los Términos de Licencia Universales.</w:t>
      </w:r>
    </w:p>
    <w:p w14:paraId="28C1E29D" w14:textId="2935C86D" w:rsidR="00CC4461" w:rsidRPr="00492632" w:rsidRDefault="00E441CE"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11F64FF" w14:textId="2DBF908B" w:rsidR="00CC4461" w:rsidRPr="00492632" w:rsidRDefault="00CC4461" w:rsidP="00CC4461">
      <w:pPr>
        <w:pStyle w:val="PURProductName"/>
        <w:rPr>
          <w:lang w:val="es-ES"/>
        </w:rPr>
      </w:pPr>
      <w:bookmarkStart w:id="972" w:name="_Toc370118466"/>
      <w:bookmarkStart w:id="973" w:name="_Toc370124876"/>
      <w:bookmarkStart w:id="974" w:name="_Toc370125145"/>
      <w:bookmarkStart w:id="975" w:name="_Toc370125585"/>
      <w:bookmarkStart w:id="976" w:name="_Toc378682120"/>
      <w:bookmarkStart w:id="977" w:name="_Toc378682295"/>
      <w:bookmarkStart w:id="978" w:name="_Toc371268307"/>
      <w:bookmarkStart w:id="979" w:name="_Toc371268374"/>
      <w:bookmarkStart w:id="980" w:name="_Toc379278510"/>
      <w:bookmarkStart w:id="981" w:name="_Toc428366769"/>
      <w:bookmarkStart w:id="982" w:name="_Toc428366941"/>
      <w:r w:rsidRPr="00492632">
        <w:rPr>
          <w:lang w:val="es-ES"/>
        </w:rPr>
        <w:t>Cloud Platform Guest</w:t>
      </w:r>
      <w:bookmarkEnd w:id="972"/>
      <w:bookmarkEnd w:id="973"/>
      <w:bookmarkEnd w:id="974"/>
      <w:bookmarkEnd w:id="975"/>
      <w:bookmarkEnd w:id="976"/>
      <w:bookmarkEnd w:id="977"/>
      <w:bookmarkEnd w:id="978"/>
      <w:bookmarkEnd w:id="979"/>
      <w:bookmarkEnd w:id="980"/>
      <w:bookmarkEnd w:id="981"/>
      <w:bookmarkEnd w:id="982"/>
      <w:r>
        <w:fldChar w:fldCharType="begin"/>
      </w:r>
      <w:r w:rsidRPr="00492632">
        <w:rPr>
          <w:lang w:val="es-ES"/>
        </w:rPr>
        <w:instrText>XE "Cloud Platform Guest"</w:instrText>
      </w:r>
      <w:r>
        <w:fldChar w:fldCharType="end"/>
      </w:r>
    </w:p>
    <w:p w14:paraId="1C725AD0" w14:textId="77777777" w:rsidR="00CC4461" w:rsidRPr="00492632" w:rsidRDefault="00CC4461" w:rsidP="00184417">
      <w:pPr>
        <w:pStyle w:val="PURLicenseTerm"/>
        <w:spacing w:line="230" w:lineRule="exact"/>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rsidRPr="00932D51" w14:paraId="220217D4" w14:textId="77777777" w:rsidTr="00CD6E9D">
        <w:tc>
          <w:tcPr>
            <w:tcW w:w="2477" w:type="pct"/>
            <w:tcBorders>
              <w:top w:val="dotted" w:sz="4" w:space="0" w:color="B9D3EB" w:themeColor="accent1"/>
              <w:bottom w:val="nil"/>
            </w:tcBorders>
          </w:tcPr>
          <w:p w14:paraId="6A129EAC" w14:textId="0B1040CA" w:rsidR="00CC4461" w:rsidRPr="006250BD" w:rsidRDefault="00CC4461" w:rsidP="00B64EAE">
            <w:pPr>
              <w:pStyle w:val="PURLMSH"/>
              <w:rPr>
                <w:lang w:val="es-ES"/>
              </w:rPr>
            </w:pPr>
            <w:r w:rsidRPr="006250BD">
              <w:rPr>
                <w:lang w:val="es-ES"/>
              </w:rPr>
              <w:t xml:space="preserve">Movilidad de Licencias en Granjas de Servidores: </w:t>
            </w:r>
            <w:r w:rsidRPr="006250BD">
              <w:rPr>
                <w:b/>
                <w:lang w:val="es-ES"/>
              </w:rPr>
              <w:t>No</w:t>
            </w:r>
          </w:p>
        </w:tc>
        <w:tc>
          <w:tcPr>
            <w:tcW w:w="2523" w:type="pct"/>
            <w:tcBorders>
              <w:top w:val="dotted" w:sz="4" w:space="0" w:color="B9D3EB" w:themeColor="accent1"/>
              <w:bottom w:val="nil"/>
            </w:tcBorders>
          </w:tcPr>
          <w:p w14:paraId="675E26C4" w14:textId="60E22AD6" w:rsidR="00CC4461" w:rsidRPr="00492632" w:rsidRDefault="00CC4461" w:rsidP="00CC4461">
            <w:pPr>
              <w:pStyle w:val="PURLMSH"/>
              <w:rPr>
                <w:i/>
                <w:lang w:val="es-ES"/>
              </w:rPr>
            </w:pPr>
            <w:r w:rsidRPr="00492632">
              <w:rPr>
                <w:lang w:val="es-ES"/>
              </w:rPr>
              <w:t xml:space="preserve">Ver Notificación Aplicable: </w:t>
            </w:r>
            <w:r w:rsidRPr="00492632">
              <w:rPr>
                <w:b/>
                <w:lang w:val="es-ES"/>
              </w:rPr>
              <w:t xml:space="preserve">Transferencia de datos, H.264/AVC y VC-1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t xml:space="preserve">Software Adicional/Cliente: </w:t>
            </w:r>
            <w:r>
              <w:rPr>
                <w:b/>
              </w:rPr>
              <w:t>Sí</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t>Términos Adicionales:</w:t>
      </w:r>
    </w:p>
    <w:p w14:paraId="0D41BDC9" w14:textId="77777777" w:rsidR="00CC4461" w:rsidRPr="006250BD" w:rsidRDefault="00CC4461" w:rsidP="00CC4461">
      <w:pPr>
        <w:pStyle w:val="PURBody-Indented"/>
        <w:rPr>
          <w:lang w:val="es-ES"/>
        </w:rPr>
      </w:pPr>
      <w:r w:rsidRPr="006250BD">
        <w:rPr>
          <w:lang w:val="es-ES"/>
        </w:rPr>
        <w:t>Cloud Platform Guest se licencia según licencias de invitado.</w:t>
      </w:r>
    </w:p>
    <w:p w14:paraId="2E1A71C2" w14:textId="3629BD80" w:rsidR="00CC4461" w:rsidRPr="006250BD" w:rsidRDefault="00CC4461" w:rsidP="00CC4461">
      <w:pPr>
        <w:spacing w:after="200"/>
        <w:ind w:left="817" w:hanging="547"/>
        <w:rPr>
          <w:sz w:val="22"/>
          <w:szCs w:val="22"/>
          <w:lang w:val="es-ES"/>
        </w:rPr>
      </w:pPr>
      <w:r w:rsidRPr="006250BD">
        <w:rPr>
          <w:smallCaps/>
          <w:color w:val="00467F" w:themeColor="text2"/>
          <w:sz w:val="18"/>
          <w:lang w:val="es-ES"/>
        </w:rPr>
        <w:t>Derechos para Windows Server</w:t>
      </w:r>
    </w:p>
    <w:p w14:paraId="478AD99F" w14:textId="77777777" w:rsidR="00CC4461" w:rsidRPr="00492632" w:rsidRDefault="00CC4461" w:rsidP="00CC4461">
      <w:pPr>
        <w:pStyle w:val="PURBody-Indented"/>
        <w:rPr>
          <w:lang w:val="es-ES"/>
        </w:rPr>
      </w:pPr>
      <w:r w:rsidRPr="00492632">
        <w:rPr>
          <w:lang w:val="es-ES"/>
        </w:rPr>
        <w:t>Puede crear, almacenar y utilizar la versión 2012 o versiones anteriores de las siguientes ediciones de Windows Server en vez de utilizar el software:</w:t>
      </w:r>
    </w:p>
    <w:p w14:paraId="34CB80CE" w14:textId="77777777" w:rsidR="00CC4461" w:rsidRPr="003747E6" w:rsidRDefault="00CC4461" w:rsidP="00B64EAE">
      <w:pPr>
        <w:pStyle w:val="PURBody-Indented"/>
        <w:numPr>
          <w:ilvl w:val="0"/>
          <w:numId w:val="30"/>
        </w:numPr>
        <w:ind w:left="548" w:hanging="274"/>
        <w:contextualSpacing/>
      </w:pPr>
      <w:r>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t>Windows Server Enterprise</w:t>
      </w:r>
    </w:p>
    <w:p w14:paraId="2555DC6A" w14:textId="77777777" w:rsidR="00CC4461" w:rsidRPr="003747E6" w:rsidRDefault="00CC4461" w:rsidP="00B64EAE">
      <w:pPr>
        <w:pStyle w:val="PURBody-Indented"/>
        <w:numPr>
          <w:ilvl w:val="0"/>
          <w:numId w:val="30"/>
        </w:numPr>
        <w:ind w:left="548" w:hanging="274"/>
        <w:contextualSpacing/>
      </w:pPr>
      <w:r>
        <w:t>Windows Server Datacenter</w:t>
      </w:r>
    </w:p>
    <w:p w14:paraId="69F593D0" w14:textId="77777777" w:rsidR="00CC4461" w:rsidRPr="003747E6" w:rsidRDefault="00CC4461" w:rsidP="00B64EAE">
      <w:pPr>
        <w:pStyle w:val="PURBody-Indented"/>
        <w:numPr>
          <w:ilvl w:val="0"/>
          <w:numId w:val="30"/>
        </w:numPr>
        <w:ind w:left="548" w:hanging="274"/>
        <w:contextualSpacing/>
      </w:pPr>
      <w:r>
        <w:lastRenderedPageBreak/>
        <w:t>Windows Server Essentials</w:t>
      </w:r>
    </w:p>
    <w:p w14:paraId="0D349371" w14:textId="77777777" w:rsidR="00CC4461" w:rsidRPr="003747E6" w:rsidRDefault="00CC4461" w:rsidP="00B64EAE">
      <w:pPr>
        <w:pStyle w:val="PURBody-Indented"/>
        <w:numPr>
          <w:ilvl w:val="0"/>
          <w:numId w:val="30"/>
        </w:numPr>
        <w:ind w:left="548" w:hanging="274"/>
        <w:contextualSpacing/>
      </w:pPr>
      <w:r>
        <w:t>Windows Web Server</w:t>
      </w:r>
    </w:p>
    <w:p w14:paraId="350919B6" w14:textId="77777777" w:rsidR="00CC4461" w:rsidRPr="003747E6" w:rsidRDefault="00CC4461" w:rsidP="00B64EAE">
      <w:pPr>
        <w:pStyle w:val="PURBody-Indented"/>
        <w:numPr>
          <w:ilvl w:val="0"/>
          <w:numId w:val="30"/>
        </w:numPr>
        <w:ind w:left="548" w:hanging="274"/>
        <w:contextualSpacing/>
      </w:pPr>
      <w:r>
        <w:t>Sistema operativo Windows HPC Server</w:t>
      </w:r>
    </w:p>
    <w:p w14:paraId="392C35C8" w14:textId="77777777" w:rsidR="00CC4461" w:rsidRPr="00492632" w:rsidRDefault="00CC4461" w:rsidP="00CC4461">
      <w:pPr>
        <w:pStyle w:val="PURBody-Indented"/>
        <w:rPr>
          <w:lang w:val="es-ES"/>
        </w:rPr>
      </w:pPr>
      <w:r w:rsidRPr="00492632">
        <w:rPr>
          <w:lang w:val="es-ES"/>
        </w:rPr>
        <w:t xml:space="preserve">Estos términos de licencia se aplican a su uso de las ediciones mencionadas anteriormente. Al elegir esta opción, no tendrá derecho a crear, almacenar o utilizar un número mayor de instancias del software que el permitido según estos términos de licencia. </w:t>
      </w:r>
    </w:p>
    <w:p w14:paraId="70180B40" w14:textId="77777777" w:rsidR="00CC4461" w:rsidRPr="00492632" w:rsidRDefault="00CC4461" w:rsidP="00CC4461">
      <w:pPr>
        <w:pStyle w:val="PURBlueStrong"/>
        <w:rPr>
          <w:lang w:val="es-ES"/>
        </w:rPr>
      </w:pPr>
      <w:r w:rsidRPr="00492632">
        <w:rPr>
          <w:lang w:val="es-ES"/>
        </w:rPr>
        <w:t>Tecnología de Almacenamiento de Datos</w:t>
      </w:r>
    </w:p>
    <w:p w14:paraId="65748F08" w14:textId="77777777" w:rsidR="00CC4461" w:rsidRPr="00492632" w:rsidRDefault="00CC4461" w:rsidP="00CC4461">
      <w:pPr>
        <w:pStyle w:val="PURBody-Indented"/>
        <w:rPr>
          <w:lang w:val="es-ES"/>
        </w:rPr>
      </w:pPr>
      <w:r w:rsidRPr="00492632">
        <w:rPr>
          <w:lang w:val="es-ES"/>
        </w:rPr>
        <w:t>El software de servidor podrá incluir la tecnología de almacenamiento de datos denominada Windows Internal Database. Los componentes del software de servidor utilizan esta tecnología para almacenar datos. De lo contrario, no podrá utilizar ni acceder a esta tecnología bajo el presente contrato.</w:t>
      </w:r>
    </w:p>
    <w:p w14:paraId="43A01E9E" w14:textId="77777777" w:rsidR="00CC4461" w:rsidRPr="00492632" w:rsidRDefault="00CC4461" w:rsidP="00CC4461">
      <w:pPr>
        <w:pStyle w:val="PURBlueStrong"/>
        <w:rPr>
          <w:lang w:val="pt-BR"/>
        </w:rPr>
      </w:pPr>
      <w:r w:rsidRPr="00492632">
        <w:rPr>
          <w:lang w:val="pt-BR"/>
        </w:rPr>
        <w:t>Servicios de Escritorio Remoto de Windows Server 2012 R2</w:t>
      </w:r>
    </w:p>
    <w:p w14:paraId="6974A4D3" w14:textId="77777777" w:rsidR="00B64EAE" w:rsidRPr="00492632" w:rsidRDefault="00CC4461" w:rsidP="00B64EAE">
      <w:pPr>
        <w:pStyle w:val="PURBody-Indented"/>
        <w:rPr>
          <w:lang w:val="es-ES"/>
        </w:rPr>
      </w:pPr>
      <w:r w:rsidRPr="00492632">
        <w:rPr>
          <w:lang w:val="pt-BR"/>
        </w:rPr>
        <w:t xml:space="preserve">Debe adquirir una licencia SAL de Servicios de Escritorio Remoto para Windows Server 2012 R2 para cada usuario que esté autorizado a acceder directa o indirectamente a la funcionalidad de los Servicios de Escritorio Remoto para Windows Server 2012 R2. </w:t>
      </w:r>
      <w:r w:rsidRPr="00492632">
        <w:rPr>
          <w:lang w:val="es-ES"/>
        </w:rPr>
        <w:t>Consulte la sección del modelo de licencia SAL para obtener una descripción de la licencia SAL.</w:t>
      </w:r>
    </w:p>
    <w:p w14:paraId="1217C7CC" w14:textId="3AE41782" w:rsidR="00CC4461" w:rsidRPr="00492632" w:rsidRDefault="00CC4461" w:rsidP="00B64EAE">
      <w:pPr>
        <w:pStyle w:val="PURBody-Indented"/>
        <w:rPr>
          <w:lang w:val="es-ES"/>
        </w:rPr>
      </w:pPr>
      <w:r w:rsidRPr="00492632">
        <w:rPr>
          <w:lang w:val="es-ES"/>
        </w:rPr>
        <w:t>También deberá adquirir una licencia SAL de Servicios de Escritorio Remoto para Windows Server 2012 R2 para cada usuario que esté autorizado a acceder, de forma directa o indirecta, a los Servicios de Escritorio Remoto para Windows Server 2012 R2 o a Windows Server 2012 R2 para alojar una interfaz gráfica de usuario (mediante el uso de la funcionalidad de Servicios de Escritorio Remoto para Windows Server 2012 R2 u otra tecnología).</w:t>
      </w:r>
    </w:p>
    <w:p w14:paraId="355885F2" w14:textId="77777777" w:rsidR="00CC4461" w:rsidRPr="00492632" w:rsidRDefault="00CC4461" w:rsidP="00CC4461">
      <w:pPr>
        <w:pStyle w:val="PURBody-Indented"/>
        <w:rPr>
          <w:lang w:val="es-ES"/>
        </w:rPr>
      </w:pPr>
      <w:r w:rsidRPr="00492632">
        <w:rPr>
          <w:lang w:val="es-ES"/>
        </w:rP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14:paraId="20176E88" w14:textId="77777777" w:rsidR="00CC4461" w:rsidRPr="00492632" w:rsidRDefault="00CC4461" w:rsidP="00CC4461">
      <w:pPr>
        <w:pStyle w:val="PURBlueStrong"/>
        <w:rPr>
          <w:lang w:val="es-ES"/>
        </w:rPr>
      </w:pPr>
      <w:r w:rsidRPr="00492632">
        <w:rPr>
          <w:lang w:val="es-ES"/>
        </w:rPr>
        <w:t>Servicios de Administración de Derechos de Active Directory de Windows Server 2012 R2</w:t>
      </w:r>
    </w:p>
    <w:p w14:paraId="3DF8142C" w14:textId="77777777" w:rsidR="00CC4461" w:rsidRPr="00492632" w:rsidRDefault="00CC4461" w:rsidP="00CC4461">
      <w:pPr>
        <w:pStyle w:val="PURBody-Indented"/>
        <w:rPr>
          <w:lang w:val="es-ES"/>
        </w:rPr>
      </w:pPr>
      <w:r w:rsidRPr="00492632">
        <w:rPr>
          <w:lang w:val="es-ES"/>
        </w:rPr>
        <w:t>Debe adquirir una licencia SAL de Servicios de Administración de Derechos de Active Directory de Windows Server 2012 R2 para 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14:paraId="712AC1BC" w14:textId="51C24942" w:rsidR="00CC4461" w:rsidRPr="00492632" w:rsidRDefault="00CC4461" w:rsidP="00CC4461">
      <w:pPr>
        <w:pStyle w:val="PURBlueStrong"/>
        <w:rPr>
          <w:lang w:val="es-ES"/>
        </w:rPr>
      </w:pPr>
      <w:r w:rsidRPr="00492632">
        <w:rPr>
          <w:lang w:val="es-ES"/>
        </w:rPr>
        <w:t>Microsoft Application Virtualization para Servicios de Escritorio remoto</w:t>
      </w:r>
    </w:p>
    <w:p w14:paraId="10573CC4" w14:textId="0A9829F2" w:rsidR="00CC4461" w:rsidRPr="00492632" w:rsidRDefault="00CC4461" w:rsidP="00CC4461">
      <w:pPr>
        <w:pStyle w:val="PURBody-Indented"/>
        <w:rPr>
          <w:lang w:val="es-ES"/>
        </w:rPr>
      </w:pPr>
      <w:r w:rsidRPr="00492632">
        <w:rPr>
          <w:lang w:val="es-ES"/>
        </w:rP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14:paraId="50467524" w14:textId="77777777" w:rsidR="002B4B53" w:rsidRPr="00B45792" w:rsidRDefault="002B4B53" w:rsidP="002B4B53">
      <w:pPr>
        <w:pStyle w:val="PURBlueStrong"/>
        <w:rPr>
          <w:lang w:val="es-ES"/>
        </w:rPr>
      </w:pPr>
      <w:r w:rsidRPr="00B45792">
        <w:rPr>
          <w:lang w:val="es-ES"/>
        </w:rPr>
        <w:t>Funcionalidad de Microsoft Identity Manager 2016</w:t>
      </w:r>
    </w:p>
    <w:p w14:paraId="3A08B8F3" w14:textId="77777777" w:rsidR="002B4B53" w:rsidRPr="00B45792" w:rsidRDefault="002B4B53" w:rsidP="002B4B53">
      <w:pPr>
        <w:pStyle w:val="PURBlueStrong"/>
        <w:spacing w:after="120"/>
        <w:rPr>
          <w:smallCaps w:val="0"/>
          <w:color w:val="404040" w:themeColor="text1" w:themeTint="BF"/>
          <w:spacing w:val="0"/>
          <w:lang w:val="es-ES"/>
        </w:rPr>
      </w:pPr>
      <w:r w:rsidRPr="00B45792">
        <w:rPr>
          <w:smallCaps w:val="0"/>
          <w:color w:val="404040" w:themeColor="text1" w:themeTint="BF"/>
          <w:spacing w:val="0"/>
          <w:lang w:val="es-ES"/>
        </w:rPr>
        <w:t>Debe adquirir una SAL de funcionalidad de Microsoft Identity Manager 2016 para cada usuario autorizado a acceder directa o indirectamente a la funcionalidad de Microsoft Identity Manager 2016. Consulte la sección del modelo de licencia SAL para obtener una descripción de la licencia SAL.</w:t>
      </w:r>
    </w:p>
    <w:p w14:paraId="7DC2DB3B" w14:textId="77777777" w:rsidR="00CC4461" w:rsidRPr="00492632" w:rsidRDefault="00CC4461" w:rsidP="00CC4461">
      <w:pPr>
        <w:pStyle w:val="PURBlueStrong-Indented"/>
        <w:rPr>
          <w:lang w:val="es-ES"/>
        </w:rPr>
      </w:pPr>
      <w:r w:rsidRPr="00492632">
        <w:rPr>
          <w:lang w:val="es-ES"/>
        </w:rPr>
        <w:t xml:space="preserve">.NET Framework Software </w:t>
      </w:r>
    </w:p>
    <w:p w14:paraId="4CC225B4" w14:textId="5D2D69C3" w:rsidR="00506D38" w:rsidRPr="00492632" w:rsidRDefault="00CC4461" w:rsidP="00CC4461">
      <w:pPr>
        <w:pStyle w:val="PURBody-Indented"/>
        <w:rPr>
          <w:lang w:val="es-ES"/>
        </w:rPr>
      </w:pPr>
      <w:r w:rsidRPr="00492632">
        <w:rPr>
          <w:lang w:val="es-ES"/>
        </w:rPr>
        <w:t>El software contiene el software Microsoft .NET Framework. Consulte los términos de licencia para el software .NET Framework, software PowerShell y la revisión de Windows KB975759 en los Términos de Licencia Universales.</w:t>
      </w:r>
    </w:p>
    <w:p w14:paraId="0A2CA5E6" w14:textId="117F9645" w:rsidR="00CC4461" w:rsidRPr="00492632" w:rsidRDefault="00E441CE" w:rsidP="00804A06">
      <w:pPr>
        <w:pStyle w:val="PURBody-Indented"/>
        <w:keepLines/>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91DDF6E" w14:textId="77777777" w:rsidR="00423D30" w:rsidRPr="00492632" w:rsidRDefault="00423D30" w:rsidP="00CD6E9D">
      <w:pPr>
        <w:pStyle w:val="PURSectionHeading"/>
        <w:keepLines/>
        <w:rPr>
          <w:lang w:val="es-ES"/>
        </w:rPr>
        <w:sectPr w:rsidR="00423D30" w:rsidRPr="00492632" w:rsidSect="00137D12">
          <w:footerReference w:type="default" r:id="rId183"/>
          <w:type w:val="continuous"/>
          <w:pgSz w:w="12240" w:h="15840" w:code="1"/>
          <w:pgMar w:top="1166" w:right="720" w:bottom="720" w:left="720" w:header="432" w:footer="288" w:gutter="0"/>
          <w:cols w:space="360"/>
          <w:docGrid w:linePitch="360"/>
        </w:sectPr>
      </w:pPr>
    </w:p>
    <w:p w14:paraId="45F48DFA" w14:textId="58E7BA53" w:rsidR="006B33B9" w:rsidRDefault="006B33B9" w:rsidP="006B33B9">
      <w:pPr>
        <w:pStyle w:val="PURSectionHeading"/>
      </w:pPr>
      <w:bookmarkStart w:id="983" w:name="_Toc363552829"/>
      <w:bookmarkStart w:id="984" w:name="_Toc378682296"/>
      <w:bookmarkStart w:id="985" w:name="_Toc371268308"/>
      <w:bookmarkStart w:id="986" w:name="_Toc379278511"/>
      <w:bookmarkStart w:id="987" w:name="_Toc428366942"/>
      <w:bookmarkStart w:id="988" w:name="OLS"/>
      <w:bookmarkEnd w:id="958"/>
      <w:r>
        <w:lastRenderedPageBreak/>
        <w:t>Servicios Online</w:t>
      </w:r>
      <w:bookmarkEnd w:id="949"/>
      <w:bookmarkEnd w:id="950"/>
      <w:bookmarkEnd w:id="951"/>
      <w:bookmarkEnd w:id="952"/>
      <w:bookmarkEnd w:id="953"/>
      <w:bookmarkEnd w:id="959"/>
      <w:bookmarkEnd w:id="960"/>
      <w:bookmarkEnd w:id="983"/>
      <w:bookmarkEnd w:id="984"/>
      <w:bookmarkEnd w:id="985"/>
      <w:bookmarkEnd w:id="986"/>
      <w:bookmarkEnd w:id="987"/>
    </w:p>
    <w:p w14:paraId="51F78F34" w14:textId="77777777" w:rsidR="0006656D" w:rsidRDefault="0006656D">
      <w:pPr>
        <w:pStyle w:val="TOC2"/>
        <w:sectPr w:rsidR="0006656D" w:rsidSect="00137D12">
          <w:footerReference w:type="default" r:id="rId184"/>
          <w:pgSz w:w="12240" w:h="15840" w:code="1"/>
          <w:pgMar w:top="1166" w:right="720" w:bottom="720" w:left="720" w:header="432" w:footer="288" w:gutter="0"/>
          <w:cols w:space="360"/>
          <w:docGrid w:linePitch="360"/>
        </w:sectPr>
      </w:pPr>
    </w:p>
    <w:p w14:paraId="7D02E0F0" w14:textId="77777777" w:rsidR="00166454" w:rsidRDefault="0006656D">
      <w:pPr>
        <w:pStyle w:val="TOC2"/>
        <w:rPr>
          <w:noProof/>
          <w:color w:val="auto"/>
          <w:sz w:val="22"/>
          <w:lang w:eastAsia="ja-JP"/>
        </w:rPr>
      </w:pPr>
      <w:r>
        <w:lastRenderedPageBreak/>
        <w:fldChar w:fldCharType="begin"/>
      </w:r>
      <w:r>
        <w:instrText xml:space="preserve"> TOC \b OLS \h \z \t "PUR Product Name,2" </w:instrText>
      </w:r>
      <w:r>
        <w:fldChar w:fldCharType="separate"/>
      </w:r>
      <w:hyperlink w:anchor="_Toc428366758" w:history="1">
        <w:r w:rsidR="00166454" w:rsidRPr="006C0890">
          <w:rPr>
            <w:rStyle w:val="Hyperlink"/>
            <w:rFonts w:cs="Arial"/>
            <w:noProof/>
            <w:lang w:val="es-ES"/>
          </w:rPr>
          <w:t>System Center Endpoint Protection</w:t>
        </w:r>
        <w:r w:rsidR="00166454">
          <w:rPr>
            <w:noProof/>
            <w:webHidden/>
          </w:rPr>
          <w:tab/>
        </w:r>
        <w:r w:rsidR="00166454">
          <w:rPr>
            <w:noProof/>
            <w:webHidden/>
          </w:rPr>
          <w:fldChar w:fldCharType="begin"/>
        </w:r>
        <w:r w:rsidR="00166454">
          <w:rPr>
            <w:noProof/>
            <w:webHidden/>
          </w:rPr>
          <w:instrText xml:space="preserve"> PAGEREF _Toc428366758 \h </w:instrText>
        </w:r>
        <w:r w:rsidR="00166454">
          <w:rPr>
            <w:noProof/>
            <w:webHidden/>
          </w:rPr>
        </w:r>
        <w:r w:rsidR="00166454">
          <w:rPr>
            <w:noProof/>
            <w:webHidden/>
          </w:rPr>
          <w:fldChar w:fldCharType="separate"/>
        </w:r>
        <w:r w:rsidR="00166454">
          <w:rPr>
            <w:noProof/>
            <w:webHidden/>
          </w:rPr>
          <w:t>69</w:t>
        </w:r>
        <w:r w:rsidR="00166454">
          <w:rPr>
            <w:noProof/>
            <w:webHidden/>
          </w:rPr>
          <w:fldChar w:fldCharType="end"/>
        </w:r>
      </w:hyperlink>
    </w:p>
    <w:p w14:paraId="438B6944" w14:textId="77777777" w:rsidR="0006656D" w:rsidRDefault="0006656D" w:rsidP="00D05436">
      <w:pPr>
        <w:pStyle w:val="PURHeading1"/>
        <w:sectPr w:rsidR="0006656D" w:rsidSect="00EB082B">
          <w:type w:val="continuous"/>
          <w:pgSz w:w="12240" w:h="15840" w:code="1"/>
          <w:pgMar w:top="1800" w:right="720" w:bottom="720" w:left="720" w:header="432" w:footer="288" w:gutter="0"/>
          <w:cols w:num="2" w:space="360"/>
          <w:docGrid w:linePitch="360"/>
        </w:sectPr>
      </w:pPr>
      <w:r>
        <w:fldChar w:fldCharType="end"/>
      </w:r>
    </w:p>
    <w:p w14:paraId="695739D8" w14:textId="77777777" w:rsidR="001E6E9A" w:rsidRDefault="001E6E9A" w:rsidP="001E6E9A">
      <w:pPr>
        <w:pStyle w:val="PURHeading1"/>
        <w:spacing w:before="120" w:after="120" w:line="240" w:lineRule="auto"/>
        <w:rPr>
          <w:lang w:val="es-ES"/>
        </w:rPr>
      </w:pPr>
    </w:p>
    <w:p w14:paraId="2B0D8CA0" w14:textId="77777777" w:rsidR="00D05436" w:rsidRPr="00492632" w:rsidRDefault="00D05436" w:rsidP="001E6E9A">
      <w:pPr>
        <w:pStyle w:val="PURHeading1"/>
        <w:spacing w:before="120"/>
        <w:rPr>
          <w:lang w:val="es-ES"/>
        </w:rPr>
      </w:pPr>
      <w:r w:rsidRPr="00492632">
        <w:rPr>
          <w:lang w:val="es-ES"/>
        </w:rPr>
        <w:t xml:space="preserve">Términos Generales </w:t>
      </w:r>
    </w:p>
    <w:p w14:paraId="41D89F68" w14:textId="77777777" w:rsidR="00D05436" w:rsidRPr="00492632" w:rsidRDefault="00D05436" w:rsidP="00D05436">
      <w:pPr>
        <w:pStyle w:val="PURHeading2"/>
        <w:rPr>
          <w:lang w:val="es-ES"/>
        </w:rPr>
      </w:pPr>
      <w:r w:rsidRPr="00492632">
        <w:rPr>
          <w:lang w:val="es-ES"/>
        </w:rPr>
        <w:t>Licencias SAL para usuario y dispositivo</w:t>
      </w:r>
    </w:p>
    <w:p w14:paraId="2E6824FC" w14:textId="77777777" w:rsidR="001E309D" w:rsidRPr="00492632" w:rsidRDefault="00D05436" w:rsidP="001E309D">
      <w:pPr>
        <w:pStyle w:val="PURBody-Indented"/>
        <w:rPr>
          <w:lang w:val="es-ES"/>
        </w:rPr>
      </w:pPr>
      <w:r w:rsidRPr="00492632">
        <w:rPr>
          <w:lang w:val="es-ES"/>
        </w:rPr>
        <w:t>Cuando los servicios online se licencien conforme al modelo de Licencia de Acceso Suscriptor, usted debe adquirir y asignar una licencia SAL para usuario o dispositivo a los usuarios y dispositivos, tal como se describe en la sección de Términos de licencia específicos a un producto a continuación. Sí se indican licencias SAL para usuario y dispositivo para el servicio, puede adquirir y asignar cualquiera de estas licencias para utilizar el servicio.</w:t>
      </w:r>
      <w:r w:rsidRPr="00492632">
        <w:rPr>
          <w:b/>
          <w:lang w:val="es-ES"/>
        </w:rPr>
        <w:t xml:space="preserve"> </w:t>
      </w:r>
      <w:r w:rsidRPr="00492632">
        <w:rPr>
          <w:lang w:val="es-ES"/>
        </w:rPr>
        <w:t>Una partición o división de hardware se considera un dispositivo independiente.</w:t>
      </w:r>
    </w:p>
    <w:p w14:paraId="6C5FA6F8" w14:textId="77777777" w:rsidR="00D05436" w:rsidRPr="00492632" w:rsidRDefault="00D05436" w:rsidP="00D05436">
      <w:pPr>
        <w:pStyle w:val="PURHeading2"/>
        <w:rPr>
          <w:lang w:val="es-ES"/>
        </w:rPr>
      </w:pPr>
      <w:r w:rsidRPr="00492632">
        <w:rPr>
          <w:lang w:val="es-ES"/>
        </w:rPr>
        <w:t>Términos diferentes para los productos de servicios online</w:t>
      </w:r>
    </w:p>
    <w:p w14:paraId="2C95669D" w14:textId="77777777" w:rsidR="00D05436" w:rsidRPr="00492632" w:rsidRDefault="00D05436" w:rsidP="00D05436">
      <w:pPr>
        <w:pStyle w:val="PURBody-Indented"/>
        <w:rPr>
          <w:lang w:val="es-ES"/>
        </w:rPr>
      </w:pPr>
      <w:r w:rsidRPr="00492632">
        <w:rPr>
          <w:lang w:val="es-ES"/>
        </w:rPr>
        <w:t>Determinados términos del contrato de licencia de proveedor de servicios no se aplican a los servicios online, incluido el compromiso con los derechos de uso. Las diferencias son las siguientes:</w:t>
      </w:r>
    </w:p>
    <w:p w14:paraId="7A8E6BE0" w14:textId="77777777" w:rsidR="00D05436" w:rsidRPr="00492632" w:rsidRDefault="00D05436" w:rsidP="0021622F">
      <w:pPr>
        <w:pStyle w:val="PURHeading2"/>
        <w:rPr>
          <w:rFonts w:cs="Times New Roman"/>
          <w:lang w:val="es-ES"/>
        </w:rPr>
      </w:pPr>
      <w:r w:rsidRPr="00492632">
        <w:rPr>
          <w:lang w:val="es-ES"/>
        </w:rPr>
        <w:t>Actualizaciones de los términos de licencia</w:t>
      </w:r>
    </w:p>
    <w:p w14:paraId="44CD5E38" w14:textId="2B8140DF" w:rsidR="00D05436" w:rsidRPr="00492632" w:rsidRDefault="00D05436" w:rsidP="00D05436">
      <w:pPr>
        <w:pStyle w:val="PURBody-Indented"/>
        <w:rPr>
          <w:rFonts w:cs="Times New Roman"/>
          <w:lang w:val="es-ES"/>
        </w:rPr>
      </w:pPr>
      <w:r w:rsidRPr="00492632">
        <w:rPr>
          <w:lang w:val="es-ES"/>
        </w:rPr>
        <w:t>Podremos actualizar estos términos de licencia en cualquier momento. Si los actualizamos, el uso que haga del servicio online bajo cualquier licencia existente durante los primeros 12 meses del término de licencia de suscripción se regirá por estos términos de licencia sin esas actualizaciones. A pesar de este compromiso con los derechos de uso, si es requisito legal que cambiemos los términos de licencia, esos nuevos términos se aplicarán inmediatamente. Procuraremos notificarle de las actualizaciones al menos 30 días antes de que entren en vigor. Se entenderá que acepta los nuevos términos si utiliza el servicio online una vez que los hayamos publicado en estos derechos de uso de los productos o después que le enviemos una notificación por correo electrónico para informarle de las actualizaciones.</w:t>
      </w:r>
    </w:p>
    <w:p w14:paraId="15A46F46" w14:textId="77777777" w:rsidR="00D05436" w:rsidRPr="00492632" w:rsidRDefault="00D05436" w:rsidP="0021622F">
      <w:pPr>
        <w:pStyle w:val="PURHeading2"/>
        <w:rPr>
          <w:lang w:val="es-ES"/>
        </w:rPr>
      </w:pPr>
      <w:r w:rsidRPr="00492632">
        <w:rPr>
          <w:lang w:val="es-ES"/>
        </w:rPr>
        <w:t>Actualizaciones del servicio online</w:t>
      </w:r>
    </w:p>
    <w:p w14:paraId="604D9D9B" w14:textId="2BF4CA3C" w:rsidR="00D05436" w:rsidRPr="00492632" w:rsidRDefault="00D05436" w:rsidP="00D05436">
      <w:pPr>
        <w:pStyle w:val="PURBody-Indented"/>
        <w:rPr>
          <w:lang w:val="es-ES"/>
        </w:rPr>
      </w:pPr>
      <w:r w:rsidRPr="00492632">
        <w:rPr>
          <w:lang w:val="es-ES"/>
        </w:rPr>
        <w:t>Podremos modificar las funcionalidades o características o lanzar una versión nueva del servicio online en cualquier momento. Después de una actualización, es posible que dejen de estar disponibles algunas funcionalidades o características. Si actualizamos el servicio online y no utiliza el servicio online actualizado, es posible que dejen de estar disponibles algunas características y que se interrumpa el servicio online.</w:t>
      </w:r>
    </w:p>
    <w:p w14:paraId="1CA42099" w14:textId="77777777" w:rsidR="00D05436" w:rsidRPr="00492632" w:rsidRDefault="00D05436" w:rsidP="0021622F">
      <w:pPr>
        <w:pStyle w:val="PURHeading2"/>
        <w:rPr>
          <w:lang w:val="es-ES"/>
        </w:rPr>
      </w:pPr>
      <w:r w:rsidRPr="00492632">
        <w:rPr>
          <w:lang w:val="es-ES"/>
        </w:rPr>
        <w:t>Suspensión del servicio online</w:t>
      </w:r>
    </w:p>
    <w:p w14:paraId="5F834687" w14:textId="77777777" w:rsidR="00D05436" w:rsidRPr="00492632" w:rsidRDefault="00D05436" w:rsidP="00D05436">
      <w:pPr>
        <w:pStyle w:val="PURBody-Indented"/>
        <w:rPr>
          <w:lang w:val="es-ES"/>
        </w:rPr>
      </w:pPr>
      <w:r w:rsidRPr="00492632">
        <w:rPr>
          <w:lang w:val="es-ES"/>
        </w:rPr>
        <w:t>Podemos suspender el servicio online:</w:t>
      </w:r>
    </w:p>
    <w:p w14:paraId="4A3584AE" w14:textId="77777777" w:rsidR="00D05436" w:rsidRPr="00492632" w:rsidRDefault="00D05436" w:rsidP="007C5CD0">
      <w:pPr>
        <w:pStyle w:val="PURBullet-Indented"/>
        <w:rPr>
          <w:lang w:val="es-ES"/>
        </w:rPr>
      </w:pPr>
      <w:r w:rsidRPr="00492632">
        <w:rPr>
          <w:lang w:val="es-ES"/>
        </w:rPr>
        <w:t>si consideramos que el uso que hace usted del servicio online supone una amenaza directa o indirecta a nuestra integridad o función de red o el uso de cualquier persona del servicio online;</w:t>
      </w:r>
    </w:p>
    <w:p w14:paraId="022FE6AC" w14:textId="77777777" w:rsidR="00D05436" w:rsidRPr="00492632" w:rsidRDefault="00D05436" w:rsidP="007C5CD0">
      <w:pPr>
        <w:pStyle w:val="PURBullet-Indented"/>
        <w:rPr>
          <w:lang w:val="es-ES"/>
        </w:rPr>
      </w:pPr>
      <w:r w:rsidRPr="00492632">
        <w:rPr>
          <w:lang w:val="es-ES"/>
        </w:rPr>
        <w:t xml:space="preserve">si consideramos que usted infringió el contrato de licencia de proveedor de servicios, incluidos estos derechos de uso de los productos; </w:t>
      </w:r>
    </w:p>
    <w:p w14:paraId="02B117B3" w14:textId="77777777" w:rsidR="00D05436" w:rsidRPr="00492632" w:rsidRDefault="00D05436" w:rsidP="007C5CD0">
      <w:pPr>
        <w:pStyle w:val="PURBullet-Indented"/>
        <w:rPr>
          <w:lang w:val="es-ES"/>
        </w:rPr>
      </w:pPr>
      <w:r w:rsidRPr="00492632">
        <w:rPr>
          <w:lang w:val="es-ES"/>
        </w:rPr>
        <w:t>si el uso que hace usted supera cualquier cuota especificada en la documentación para ese servicio online; o</w:t>
      </w:r>
    </w:p>
    <w:p w14:paraId="5EE6DEE2" w14:textId="77777777" w:rsidR="00D05436" w:rsidRPr="0033162B" w:rsidRDefault="00D05436" w:rsidP="007C5CD0">
      <w:pPr>
        <w:pStyle w:val="PURBullet-Indented"/>
      </w:pPr>
      <w:proofErr w:type="gramStart"/>
      <w:r>
        <w:t>si</w:t>
      </w:r>
      <w:proofErr w:type="gramEnd"/>
      <w:r>
        <w:t xml:space="preserve"> es requisito legal. </w:t>
      </w:r>
    </w:p>
    <w:p w14:paraId="5A015F0F" w14:textId="77777777" w:rsidR="00D05436" w:rsidRPr="00492632" w:rsidRDefault="00D05436" w:rsidP="00D05436">
      <w:pPr>
        <w:pStyle w:val="PURHeading2"/>
        <w:rPr>
          <w:lang w:val="es-ES"/>
        </w:rPr>
      </w:pPr>
      <w:r w:rsidRPr="00492632">
        <w:rPr>
          <w:lang w:val="es-ES"/>
        </w:rPr>
        <w:t>Expiración o Resolución del Servicio Online</w:t>
      </w:r>
    </w:p>
    <w:p w14:paraId="01A8A848" w14:textId="77777777" w:rsidR="00D05436" w:rsidRPr="00492632" w:rsidRDefault="00D05436" w:rsidP="00D05436">
      <w:pPr>
        <w:pStyle w:val="PURBody-Indented"/>
        <w:rPr>
          <w:lang w:val="es-ES"/>
        </w:rPr>
      </w:pPr>
      <w:r w:rsidRPr="00492632">
        <w:rPr>
          <w:lang w:val="es-ES"/>
        </w:rPr>
        <w:t>Tras la expiración o la resolución de la suscripción al servicio online, deberá ponerse en contacto con Microsoft e informarnos de si desea:</w:t>
      </w:r>
    </w:p>
    <w:p w14:paraId="3E4C7FDD" w14:textId="77777777" w:rsidR="00D05436" w:rsidRPr="00492632" w:rsidRDefault="00D05436" w:rsidP="00B73D99">
      <w:pPr>
        <w:pStyle w:val="PURBody-Indented"/>
        <w:numPr>
          <w:ilvl w:val="0"/>
          <w:numId w:val="4"/>
        </w:numPr>
        <w:ind w:left="630"/>
        <w:rPr>
          <w:lang w:val="es-ES"/>
        </w:rPr>
      </w:pPr>
      <w:r w:rsidRPr="00492632">
        <w:rPr>
          <w:lang w:val="es-ES"/>
        </w:rPr>
        <w:t>deshabilitar su cuenta y después eliminar sus datos de cliente; o</w:t>
      </w:r>
    </w:p>
    <w:p w14:paraId="17D2137C" w14:textId="77777777" w:rsidR="00D05436" w:rsidRPr="00492632" w:rsidRDefault="00D05436" w:rsidP="00B73D99">
      <w:pPr>
        <w:pStyle w:val="PURBody-Indented"/>
        <w:numPr>
          <w:ilvl w:val="0"/>
          <w:numId w:val="4"/>
        </w:numPr>
        <w:ind w:left="630"/>
        <w:rPr>
          <w:lang w:val="es-ES"/>
        </w:rPr>
      </w:pPr>
      <w:r w:rsidRPr="00492632">
        <w:rPr>
          <w:lang w:val="es-ES"/>
        </w:rPr>
        <w:t>retener los datos de cliente en una cuenta de función limitada durante al menos noventa (90) días después de la expiración o terminación de la suscripción (el “período de retención”), de modo que usted pueda extraer los datos.</w:t>
      </w:r>
    </w:p>
    <w:p w14:paraId="714244F3" w14:textId="3969CDE3" w:rsidR="00D05436" w:rsidRPr="00492632" w:rsidRDefault="00D05436" w:rsidP="007C5CD0">
      <w:pPr>
        <w:pStyle w:val="PURBullet-Indented"/>
        <w:rPr>
          <w:lang w:val="es-ES"/>
        </w:rPr>
      </w:pPr>
      <w:r w:rsidRPr="00492632">
        <w:rPr>
          <w:lang w:val="es-ES"/>
        </w:rPr>
        <w:t xml:space="preserve">Si indica (1), no podrá extraer los datos de cliente de su cuenta. Si no indica (1) ni (2), retendremos los datos de cliente de acuerdo con (2). </w:t>
      </w:r>
    </w:p>
    <w:p w14:paraId="165C145E" w14:textId="77777777" w:rsidR="00D05436" w:rsidRPr="00492632" w:rsidRDefault="00D05436" w:rsidP="007C5CD0">
      <w:pPr>
        <w:pStyle w:val="PURBullet-Indented"/>
        <w:rPr>
          <w:lang w:val="es-ES"/>
        </w:rPr>
      </w:pPr>
      <w:r w:rsidRPr="00492632">
        <w:rPr>
          <w:lang w:val="es-ES"/>
        </w:rPr>
        <w:t>Después de la expiración del periodo de retención, deshabilitaremos su cuenta y después eliminaremos sus datos de cliente.</w:t>
      </w:r>
    </w:p>
    <w:p w14:paraId="658617D0" w14:textId="77777777" w:rsidR="00D05436" w:rsidRPr="00492632" w:rsidRDefault="00D05436" w:rsidP="0021622F">
      <w:pPr>
        <w:pStyle w:val="PURHeading2"/>
        <w:rPr>
          <w:lang w:val="es-ES"/>
        </w:rPr>
      </w:pPr>
      <w:r w:rsidRPr="00492632">
        <w:rPr>
          <w:lang w:val="es-ES"/>
        </w:rPr>
        <w:t>Ausencia de Responsabilidad por la Eliminación de Datos de Cliente</w:t>
      </w:r>
    </w:p>
    <w:p w14:paraId="644C7335" w14:textId="10845F48" w:rsidR="00D05436" w:rsidRPr="00492632" w:rsidRDefault="00D05436" w:rsidP="00D05436">
      <w:pPr>
        <w:pStyle w:val="PURBody-Indented"/>
        <w:rPr>
          <w:lang w:val="es-ES"/>
        </w:rPr>
      </w:pPr>
      <w:r w:rsidRPr="00492632">
        <w:rPr>
          <w:lang w:val="es-ES"/>
        </w:rPr>
        <w:t>Está de acuerdo en que, salvo por lo descrito en estos términos, no tenemos ninguna obligación de conservar, exportar o devolverle sus datos de cliente. Igualmente, está de acuerdo en que la eliminación de sus datos de cliente, conforme a estos términos, no conlleva ningún tipo de responsabilidad por nuestra parte.</w:t>
      </w:r>
    </w:p>
    <w:p w14:paraId="63ECA0A1" w14:textId="77777777" w:rsidR="00D05436" w:rsidRPr="00492632" w:rsidRDefault="00D05436" w:rsidP="00D05436">
      <w:pPr>
        <w:pStyle w:val="PURHeading2"/>
        <w:rPr>
          <w:lang w:val="es-ES"/>
        </w:rPr>
      </w:pPr>
      <w:r w:rsidRPr="00492632">
        <w:rPr>
          <w:lang w:val="es-ES"/>
        </w:rPr>
        <w:lastRenderedPageBreak/>
        <w:t>Responsabilidad de sus cuentas</w:t>
      </w:r>
    </w:p>
    <w:p w14:paraId="07DB1B4E" w14:textId="7B0ECE01" w:rsidR="00D05436" w:rsidRPr="00492632" w:rsidRDefault="00D05436" w:rsidP="00D05436">
      <w:pPr>
        <w:pStyle w:val="PURBody-Indented"/>
        <w:rPr>
          <w:lang w:val="es-ES"/>
        </w:rPr>
      </w:pPr>
      <w:r w:rsidRPr="00492632">
        <w:rPr>
          <w:lang w:val="es-ES"/>
        </w:rPr>
        <w:t>Usted será responsable de sus contraseñas, si las tiene, y de cualquier actividad con sus cuentas de servicio online, incluidas las de usuarios a los que abastezca y de las interacciones con terceros que tengan lugar a través de su cuenta o de sus cuentas asociadas. Debe mantener la confidencialidad de sus cuentas y contraseñas. Es su obligación informarnos inmediatamente sobre cualquier uso indebido de sus cuentas o sobre cualquier incidente de seguridad relacionado con el servicio online.</w:t>
      </w:r>
    </w:p>
    <w:p w14:paraId="7BB33881" w14:textId="77777777" w:rsidR="00D05436" w:rsidRPr="00492632" w:rsidRDefault="00D05436" w:rsidP="00D05436">
      <w:pPr>
        <w:pStyle w:val="PURHeading2"/>
        <w:rPr>
          <w:bCs/>
          <w:lang w:val="es-ES"/>
        </w:rPr>
      </w:pPr>
      <w:r w:rsidRPr="00492632">
        <w:rPr>
          <w:lang w:val="es-ES"/>
        </w:rPr>
        <w:t>Uso del software con los servicios online</w:t>
      </w:r>
    </w:p>
    <w:p w14:paraId="258B9D68" w14:textId="22AA682F" w:rsidR="00D05436" w:rsidRPr="00492632" w:rsidRDefault="00D05436" w:rsidP="00D05436">
      <w:pPr>
        <w:pStyle w:val="PURBody-Indented"/>
        <w:rPr>
          <w:lang w:val="es-ES"/>
        </w:rPr>
      </w:pPr>
      <w:r w:rsidRPr="00492632">
        <w:rPr>
          <w:lang w:val="es-ES"/>
        </w:rPr>
        <w:t>Puede que deba instalar determinado software de Microsoft con el fin de iniciar sesión y utilizar el servicio online. En tal caso, se aplican los términos siguientes:</w:t>
      </w:r>
    </w:p>
    <w:p w14:paraId="78227206" w14:textId="77777777" w:rsidR="00D05436" w:rsidRPr="00492632" w:rsidRDefault="00D05436" w:rsidP="00D05436">
      <w:pPr>
        <w:pStyle w:val="PURBlueStrong"/>
        <w:rPr>
          <w:lang w:val="es-ES"/>
        </w:rPr>
      </w:pPr>
      <w:r w:rsidRPr="00492632">
        <w:rPr>
          <w:lang w:val="es-ES"/>
        </w:rPr>
        <w:t>Términos de Licencia del Software de Microsoft</w:t>
      </w:r>
    </w:p>
    <w:p w14:paraId="5C7D48D0" w14:textId="429AEAFC" w:rsidR="00D05436" w:rsidRPr="00492632" w:rsidRDefault="00D05436" w:rsidP="00D05436">
      <w:pPr>
        <w:pStyle w:val="PURBody-Indented"/>
        <w:rPr>
          <w:lang w:val="es-ES"/>
        </w:rPr>
      </w:pPr>
      <w:r w:rsidRPr="00492632">
        <w:rPr>
          <w:lang w:val="es-ES"/>
        </w:rPr>
        <w:t>Podrá instalar y utilizar el software en sus dispositivos únicamente para utilizarlo con el servicio online. Su derecho a utilizar el software finaliza cuando su derecho a utilizar el servicio online termina o expira o cuando actualizamos el servicio online y ya no admite el software, lo que ocurra primero. Debe</w:t>
      </w:r>
      <w:r w:rsidRPr="00492632">
        <w:rPr>
          <w:rFonts w:cs="Tahoma"/>
          <w:lang w:val="es-ES"/>
        </w:rPr>
        <w:t xml:space="preserve"> </w:t>
      </w:r>
      <w:r w:rsidRPr="00492632">
        <w:rPr>
          <w:lang w:val="es-ES"/>
        </w:rPr>
        <w:t>desinstalar el software cuando finalice su derecho a utilizarlo. También es posible que en ese momento lo desactivemos.</w:t>
      </w:r>
    </w:p>
    <w:p w14:paraId="4D5F3E7C" w14:textId="77777777" w:rsidR="00D05436" w:rsidRPr="00492632" w:rsidRDefault="00D05436" w:rsidP="00D05436">
      <w:pPr>
        <w:pStyle w:val="PURBlueStrong"/>
        <w:rPr>
          <w:bCs/>
          <w:lang w:val="es-ES"/>
        </w:rPr>
      </w:pPr>
      <w:r w:rsidRPr="00492632">
        <w:rPr>
          <w:lang w:val="es-ES"/>
        </w:rPr>
        <w:t>Actualizaciones automáticas para software de Microsoft</w:t>
      </w:r>
    </w:p>
    <w:p w14:paraId="59ECFC9A" w14:textId="75C61C46" w:rsidR="00D05436" w:rsidRPr="00492632" w:rsidRDefault="00D05436" w:rsidP="00D05436">
      <w:pPr>
        <w:pStyle w:val="PURBody-Indented"/>
        <w:rPr>
          <w:lang w:val="es-ES"/>
        </w:rPr>
      </w:pPr>
      <w:r w:rsidRPr="00492632">
        <w:rPr>
          <w:lang w:val="es-ES"/>
        </w:rPr>
        <w:t xml:space="preserve">Periódicamente, podemos comprobar su versión del software y recomendar o descargar actualizaciones para sus dispositivos. </w:t>
      </w:r>
      <w:r w:rsidR="00184417">
        <w:rPr>
          <w:lang w:val="es-ES"/>
        </w:rPr>
        <w:br/>
      </w:r>
      <w:r w:rsidRPr="00492632">
        <w:rPr>
          <w:lang w:val="es-ES"/>
        </w:rPr>
        <w:t>Es posible que no se le notifique cuando descarguemos la actualización.</w:t>
      </w:r>
    </w:p>
    <w:p w14:paraId="73A38CD0" w14:textId="77777777" w:rsidR="00D05436" w:rsidRPr="00492632" w:rsidRDefault="00D05436" w:rsidP="00D05436">
      <w:pPr>
        <w:pStyle w:val="PURHeading2"/>
        <w:rPr>
          <w:bCs/>
          <w:lang w:val="es-ES"/>
        </w:rPr>
      </w:pPr>
      <w:r w:rsidRPr="00492632">
        <w:rPr>
          <w:lang w:val="es-ES"/>
        </w:rPr>
        <w:t>Uso de otros sitios web y servicios</w:t>
      </w:r>
    </w:p>
    <w:p w14:paraId="645E04D7" w14:textId="4C37AD9A" w:rsidR="00D05436" w:rsidRPr="00492632" w:rsidRDefault="00D05436" w:rsidP="00D05436">
      <w:pPr>
        <w:pStyle w:val="PURBody-Indented"/>
        <w:rPr>
          <w:lang w:val="es-ES"/>
        </w:rPr>
      </w:pPr>
      <w:r w:rsidRPr="00492632">
        <w:rPr>
          <w:lang w:val="es-ES"/>
        </w:rPr>
        <w:t xml:space="preserve">Puede que deba utilizar determinados sitios web o servicios de Microsoft con el fin de acceder y utilizar los servicios online. </w:t>
      </w:r>
      <w:r w:rsidR="00184417">
        <w:rPr>
          <w:lang w:val="es-ES"/>
        </w:rPr>
        <w:br/>
      </w:r>
      <w:r w:rsidRPr="00492632">
        <w:rPr>
          <w:lang w:val="es-ES"/>
        </w:rPr>
        <w:t>En tal caso, se aplican los términos de uso asociados con dichos sitios web o servicios a su uso de ellos, según corresponda.</w:t>
      </w:r>
    </w:p>
    <w:p w14:paraId="05ECA0EC" w14:textId="77777777" w:rsidR="00D05436" w:rsidRPr="00492632" w:rsidRDefault="00D05436" w:rsidP="0021622F">
      <w:pPr>
        <w:pStyle w:val="PURHeading2"/>
        <w:rPr>
          <w:bCs/>
          <w:lang w:val="es-ES"/>
        </w:rPr>
      </w:pPr>
      <w:r w:rsidRPr="00492632">
        <w:rPr>
          <w:lang w:val="es-ES"/>
        </w:rPr>
        <w:t>Contenido y servicios de terceros</w:t>
      </w:r>
    </w:p>
    <w:p w14:paraId="61E63807" w14:textId="07418CBD" w:rsidR="00D05436" w:rsidRPr="00492632" w:rsidRDefault="00D05436" w:rsidP="00D05436">
      <w:pPr>
        <w:pStyle w:val="PURBody-Indented"/>
        <w:rPr>
          <w:lang w:val="es-ES"/>
        </w:rPr>
      </w:pPr>
      <w:r w:rsidRPr="00492632">
        <w:rPr>
          <w:lang w:val="es-ES"/>
        </w:rPr>
        <w:t>No somos responsables de ningún contenido de terceros al que acceda directa o indirectamente mediante el servicio online. Usted será responsable de sus tratos con un tercero (incluidos los anunciantes) relacionados con el servicio online (incluidos la entrega y el pago de bienes y servicios).</w:t>
      </w:r>
    </w:p>
    <w:p w14:paraId="57FBC45C" w14:textId="77777777" w:rsidR="00D05436" w:rsidRPr="00492632" w:rsidRDefault="00D05436" w:rsidP="0021622F">
      <w:pPr>
        <w:pStyle w:val="PURHeading2"/>
        <w:rPr>
          <w:bCs/>
          <w:lang w:val="es-ES"/>
        </w:rPr>
      </w:pPr>
      <w:r w:rsidRPr="00492632">
        <w:rPr>
          <w:lang w:val="es-ES"/>
        </w:rPr>
        <w:t>Sus Datos de Cliente</w:t>
      </w:r>
    </w:p>
    <w:p w14:paraId="70A8F47B" w14:textId="1E0AED98" w:rsidR="00D05436" w:rsidRPr="00492632" w:rsidRDefault="00D05436" w:rsidP="00D05436">
      <w:pPr>
        <w:pStyle w:val="PURBody-Indented"/>
        <w:rPr>
          <w:lang w:val="es-ES"/>
        </w:rPr>
      </w:pPr>
      <w:r w:rsidRPr="00492632">
        <w:rPr>
          <w:lang w:val="es-ES"/>
        </w:rPr>
        <w:t>Podrá remitir datos de cliente para su uso con relación al servicio online. Los “Datos del cliente” son todos los archivos de datos, sonido e imagen y las aplicaciones de software que el servicio online procese o a los que éste acceda. No reclamamos el derecho de propiedad sobre los datos del cliente, salvo aquellos materiales para los que le hayamos otorgado licencia, que nos envíe para su uso con el servicio online. Cuando envía datos de cliente para su uso con cualquier servicio online que habilite la comunicación o la colaboración con terceros, usted reconoce que esos terceros pueden:</w:t>
      </w:r>
    </w:p>
    <w:p w14:paraId="1CB80494" w14:textId="3D40BC55" w:rsidR="00D05436" w:rsidRPr="00492632" w:rsidRDefault="00D05436" w:rsidP="007C5CD0">
      <w:pPr>
        <w:pStyle w:val="PURBullet-Indented"/>
        <w:rPr>
          <w:lang w:val="es-ES"/>
        </w:rPr>
      </w:pPr>
      <w:r w:rsidRPr="00492632">
        <w:rPr>
          <w:lang w:val="es-ES"/>
        </w:rPr>
        <w:t>Utilizar, copiar, distribuir, mostrar, publicar y modificar sus datos de cliente.</w:t>
      </w:r>
    </w:p>
    <w:p w14:paraId="5A9458D6" w14:textId="725B6CEA" w:rsidR="00D05436" w:rsidRPr="00492632" w:rsidRDefault="00D05436" w:rsidP="007C5CD0">
      <w:pPr>
        <w:pStyle w:val="PURBullet-Indented"/>
        <w:rPr>
          <w:lang w:val="es-ES"/>
        </w:rPr>
      </w:pPr>
      <w:r w:rsidRPr="00492632">
        <w:rPr>
          <w:lang w:val="es-ES"/>
        </w:rPr>
        <w:t>Publicar su nombre en relación con los datos de cliente; y</w:t>
      </w:r>
    </w:p>
    <w:p w14:paraId="0820F6FE" w14:textId="6304A4CB" w:rsidR="00D05436" w:rsidRPr="00492632" w:rsidRDefault="00D05436" w:rsidP="007C5CD0">
      <w:pPr>
        <w:pStyle w:val="PURBullet-Indented"/>
        <w:rPr>
          <w:lang w:val="es-ES"/>
        </w:rPr>
      </w:pPr>
      <w:r w:rsidRPr="00492632">
        <w:rPr>
          <w:lang w:val="es-ES"/>
        </w:rPr>
        <w:t>Facilitar la capacidad de otras personas para hacer lo mismo.</w:t>
      </w:r>
    </w:p>
    <w:p w14:paraId="73B01B4D" w14:textId="3A09736B" w:rsidR="00D05436" w:rsidRPr="00492632" w:rsidRDefault="00D05436" w:rsidP="00D05436">
      <w:pPr>
        <w:pStyle w:val="PURBody-Indented"/>
        <w:rPr>
          <w:lang w:val="es-ES"/>
        </w:rPr>
      </w:pPr>
      <w:r w:rsidRPr="00492632">
        <w:rPr>
          <w:lang w:val="es-ES"/>
        </w:rPr>
        <w:t xml:space="preserve">Algunos servicios online pueden ofrecer una funcionalidad que restrinja la capacidad de terceros de hacer lo anterior. Será su responsabilidad hacer uso de esa funcionalidad según corresponda para su intención de uso de sus datos de cliente. </w:t>
      </w:r>
    </w:p>
    <w:p w14:paraId="46145F8B" w14:textId="77777777" w:rsidR="0021622F" w:rsidRPr="00492632" w:rsidRDefault="0021622F" w:rsidP="0021622F">
      <w:pPr>
        <w:pStyle w:val="PURHeading2"/>
        <w:rPr>
          <w:lang w:val="es-ES"/>
        </w:rPr>
      </w:pPr>
      <w:r w:rsidRPr="00492632">
        <w:rPr>
          <w:lang w:val="es-ES"/>
        </w:rPr>
        <w:t>Propiedad de los Datos de Cliente</w:t>
      </w:r>
    </w:p>
    <w:p w14:paraId="16A23A08" w14:textId="3D1D4AAE" w:rsidR="001D7180" w:rsidRPr="00492632" w:rsidRDefault="0021622F" w:rsidP="0021622F">
      <w:pPr>
        <w:pStyle w:val="PURBody-Indented"/>
        <w:rPr>
          <w:lang w:val="es-ES"/>
        </w:rPr>
      </w:pPr>
      <w:r w:rsidRPr="00492632">
        <w:rPr>
          <w:lang w:val="es-ES"/>
        </w:rPr>
        <w:t>Frente a las partes, usted retendrá todos los derechos, titularidad e interés sobre los datos de cliente. Nosotros no adquiriremos derechos sobre los datos de cliente, más allá de los derechos que usted nos otorga para el servicio online aplicable. Esto no se aplica al software o a los servicios para los que le cedemos licencia.</w:t>
      </w:r>
    </w:p>
    <w:p w14:paraId="6898F2E9" w14:textId="77777777" w:rsidR="00D05436" w:rsidRPr="00492632" w:rsidRDefault="00D05436" w:rsidP="00184417">
      <w:pPr>
        <w:pStyle w:val="PURHeading2"/>
        <w:rPr>
          <w:bCs/>
          <w:lang w:val="es-ES"/>
        </w:rPr>
      </w:pPr>
      <w:r w:rsidRPr="00492632">
        <w:rPr>
          <w:lang w:val="es-ES"/>
        </w:rPr>
        <w:t>Privacidad</w:t>
      </w:r>
    </w:p>
    <w:p w14:paraId="4EABC2B7" w14:textId="3EB15E8B" w:rsidR="00D05436" w:rsidRPr="00492632" w:rsidRDefault="00D05436" w:rsidP="00184417">
      <w:pPr>
        <w:pStyle w:val="PURBody-Indented"/>
        <w:keepNext/>
        <w:keepLines/>
        <w:rPr>
          <w:lang w:val="es-ES"/>
        </w:rPr>
      </w:pPr>
      <w:r w:rsidRPr="00492632">
        <w:rPr>
          <w:lang w:val="es-ES"/>
        </w:rPr>
        <w:t xml:space="preserve">Los datos personales recopilados a través del servicio </w:t>
      </w:r>
      <w:r w:rsidRPr="00492632">
        <w:rPr>
          <w:rFonts w:cs="Tahoma"/>
          <w:szCs w:val="18"/>
          <w:lang w:val="es-ES"/>
        </w:rPr>
        <w:t xml:space="preserve">online </w:t>
      </w:r>
      <w:r w:rsidRPr="00492632">
        <w:rPr>
          <w:lang w:val="es-ES"/>
        </w:rPr>
        <w:t>se pueden transferir, almacenar y procesar en los Estados Unidos de América o en cualquier otro país en que Microsoft o sus proveedores de servicios cuenten con instalaciones. Esto incluye todos los datos personales que recopile a través del uso del servicio. Al utilizar este servicio online, autoriza la transferencia de datos personales fuera del país. También acuerda obtener la autorización necesaria de las personas que le proporcionan datos personales a usted para:</w:t>
      </w:r>
    </w:p>
    <w:p w14:paraId="2E59B9CD" w14:textId="2DF47236" w:rsidR="00D05436" w:rsidRPr="00492632" w:rsidRDefault="00D05436" w:rsidP="007C5CD0">
      <w:pPr>
        <w:pStyle w:val="PURBullet-Indented"/>
        <w:rPr>
          <w:lang w:val="es-ES"/>
        </w:rPr>
      </w:pPr>
      <w:r w:rsidRPr="00492632">
        <w:rPr>
          <w:lang w:val="es-ES"/>
        </w:rPr>
        <w:t>Transferir esos datos a Microsoft y a sus mandatarios.</w:t>
      </w:r>
    </w:p>
    <w:p w14:paraId="4339C6B6" w14:textId="2B57CB45" w:rsidR="00D05436" w:rsidRPr="00492632" w:rsidRDefault="00D05436" w:rsidP="007C5CD0">
      <w:pPr>
        <w:pStyle w:val="PURBullet-Indented"/>
        <w:rPr>
          <w:lang w:val="es-ES"/>
        </w:rPr>
      </w:pPr>
      <w:r w:rsidRPr="00492632">
        <w:rPr>
          <w:lang w:val="es-ES"/>
        </w:rPr>
        <w:t>Permitir la transferencia, el almacenamiento y el procesamiento de esos datos.</w:t>
      </w:r>
    </w:p>
    <w:p w14:paraId="1A891AC6" w14:textId="5BF9C1D3" w:rsidR="00D05436" w:rsidRPr="00492632" w:rsidRDefault="00D05436" w:rsidP="00D05436">
      <w:pPr>
        <w:pStyle w:val="PURBody-Indented"/>
        <w:rPr>
          <w:lang w:val="es-ES"/>
        </w:rPr>
      </w:pPr>
      <w:r w:rsidRPr="00492632">
        <w:rPr>
          <w:lang w:val="es-ES"/>
        </w:rPr>
        <w:t>Consulte la declaración de privacidad del servicio online para obtener más información sobre cómo podemos recopilar y utilizar su información. Se incluyen vínculos a la Declaración de Privacidad aplicable en la sección Términos de Licencia Específicos de un Producto a continuación.</w:t>
      </w:r>
    </w:p>
    <w:p w14:paraId="18D4CB90" w14:textId="77777777" w:rsidR="00D05436" w:rsidRPr="00492632" w:rsidRDefault="00D05436" w:rsidP="00D05436">
      <w:pPr>
        <w:pStyle w:val="PURHeading2"/>
        <w:rPr>
          <w:bCs/>
          <w:lang w:val="es-ES"/>
        </w:rPr>
      </w:pPr>
      <w:r w:rsidRPr="00492632">
        <w:rPr>
          <w:lang w:val="es-ES"/>
        </w:rPr>
        <w:lastRenderedPageBreak/>
        <w:t>Nuestro uso de los datos de cliente</w:t>
      </w:r>
    </w:p>
    <w:p w14:paraId="36921E8B" w14:textId="439EFB3E" w:rsidR="00AB1668" w:rsidRPr="00492632" w:rsidRDefault="00AB1668" w:rsidP="00AB1668">
      <w:pPr>
        <w:pStyle w:val="PURBody-Indented"/>
        <w:rPr>
          <w:lang w:val="es-ES"/>
        </w:rPr>
      </w:pPr>
      <w:r w:rsidRPr="00492632">
        <w:rPr>
          <w:lang w:val="es-ES"/>
        </w:rPr>
        <w:t>Los datos de cliente se utilizarán exclusivamente para prestarle el servicio online. Esto puede incluir la solución de problemas enfocada en la prevención, detección y reparación de problemas que afecten el funcionamiento del servicio online y las mejoras de las características que implican la detección de amenazas emergentes y en evolución para los usuarios (como software malintencionado o correo electrónico no deseado) y su protección frente a ellas.</w:t>
      </w:r>
    </w:p>
    <w:p w14:paraId="1EAA7C10" w14:textId="356B897B" w:rsidR="00AB1668" w:rsidRPr="00492632" w:rsidRDefault="00AB1668" w:rsidP="00AB1668">
      <w:pPr>
        <w:pStyle w:val="PURBody-Indented"/>
        <w:rPr>
          <w:lang w:val="es-ES"/>
        </w:rPr>
      </w:pPr>
      <w:r w:rsidRPr="00492632">
        <w:rPr>
          <w:lang w:val="es-ES"/>
        </w:rPr>
        <w:t>Usted es responsable de responder a solicitudes de un tercero (lo que incluye aplicación de la ley, otra entidad pública o litigante civil) respecto al uso que hace de los servicios online. No revelaremos datos de cliente a terceros, a menos que se trate de un requisito legal. En caso de que terceros se pongan en contacto con nosotros exigiendo los datos de cliente, intentaremos redirigirlos para que se los soliciten directamente a usted. Como parte de ese proceso, podremos proporcionarle su información básica de contacto a terceros. Si nos vemos obligados a revelar datos de cliente a terceros, utilizaremos esfuerzos comercialmente razonables para notificarle por anticipado respecto de una revelación, a menos que se prohíba legalmente.</w:t>
      </w:r>
    </w:p>
    <w:p w14:paraId="0D6622D2" w14:textId="77777777" w:rsidR="00D05436" w:rsidRPr="00492632" w:rsidRDefault="00D05436" w:rsidP="0021622F">
      <w:pPr>
        <w:pStyle w:val="PURHeading2"/>
        <w:rPr>
          <w:lang w:val="es-ES"/>
        </w:rPr>
      </w:pPr>
      <w:r w:rsidRPr="00492632">
        <w:rPr>
          <w:lang w:val="es-ES"/>
        </w:rPr>
        <w:t>Seguridad de los Datos de Cliente</w:t>
      </w:r>
    </w:p>
    <w:p w14:paraId="22527DD3" w14:textId="25770E3A" w:rsidR="00D05436" w:rsidRDefault="00D05436" w:rsidP="00D05436">
      <w:pPr>
        <w:pStyle w:val="PURBody-Indented"/>
      </w:pPr>
      <w:r w:rsidRPr="00492632">
        <w:rPr>
          <w:lang w:val="es-ES"/>
        </w:rPr>
        <w:t xml:space="preserve">Implementaremos las medidas organizativas y técnicas adecuadas, tal y como se detalla en la descripción general de seguridad aplicable al servicio online, para ayudarle a proteger los datos de cliente que se procesen o a los que acceda el servicio online frente a la pérdida, el acceso o la revelación accidental o ilegal. </w:t>
      </w:r>
      <w:r>
        <w:t>Está de acuerdo en que estas medidas:</w:t>
      </w:r>
    </w:p>
    <w:p w14:paraId="51B1CF95" w14:textId="77777777" w:rsidR="00D05436" w:rsidRPr="00492632" w:rsidRDefault="00D05436" w:rsidP="007C5CD0">
      <w:pPr>
        <w:pStyle w:val="PURBullet-Indented"/>
        <w:rPr>
          <w:lang w:val="es-ES"/>
        </w:rPr>
      </w:pPr>
      <w:r w:rsidRPr="00492632">
        <w:rPr>
          <w:lang w:val="es-ES"/>
        </w:rPr>
        <w:t>Son nuestra única responsabilidad con respecto a la seguridad y administración de los datos de cliente; y</w:t>
      </w:r>
    </w:p>
    <w:p w14:paraId="2D756F5B" w14:textId="628907C5" w:rsidR="00D05436" w:rsidRPr="00492632" w:rsidRDefault="00D05436" w:rsidP="007C5CD0">
      <w:pPr>
        <w:pStyle w:val="PURBullet-Indented"/>
        <w:rPr>
          <w:lang w:val="es-ES"/>
        </w:rPr>
      </w:pPr>
      <w:r w:rsidRPr="00492632">
        <w:rPr>
          <w:lang w:val="es-ES"/>
        </w:rPr>
        <w:t>Sustituyen cualquier obligación de confidencialidad incluida en el contrato de licencia de proveedor de servicios o en cualquier otro contrato de confidencialidad.</w:t>
      </w:r>
    </w:p>
    <w:p w14:paraId="0D3DC2F0" w14:textId="77777777" w:rsidR="00D05436" w:rsidRPr="006250BD" w:rsidRDefault="00D05436" w:rsidP="00D05436">
      <w:pPr>
        <w:pStyle w:val="PURHeading2"/>
        <w:rPr>
          <w:lang w:val="es-ES"/>
        </w:rPr>
      </w:pPr>
      <w:r w:rsidRPr="006250BD">
        <w:rPr>
          <w:lang w:val="es-ES"/>
        </w:rPr>
        <w:t>Alcance de uso (Código de conducta)</w:t>
      </w:r>
    </w:p>
    <w:p w14:paraId="156C329A" w14:textId="77777777" w:rsidR="00D05436" w:rsidRDefault="00D05436" w:rsidP="00D05436">
      <w:pPr>
        <w:pStyle w:val="PURBody-Indented"/>
        <w:rPr>
          <w:b/>
        </w:rPr>
      </w:pPr>
      <w:r>
        <w:t>No podrá:</w:t>
      </w:r>
    </w:p>
    <w:p w14:paraId="72DE075F" w14:textId="77777777" w:rsidR="00D05436" w:rsidRPr="00492632" w:rsidRDefault="00D05436" w:rsidP="007C5CD0">
      <w:pPr>
        <w:pStyle w:val="PURBullet-Indented"/>
        <w:rPr>
          <w:lang w:val="es-ES"/>
        </w:rPr>
      </w:pPr>
      <w:r w:rsidRPr="00492632">
        <w:rPr>
          <w:lang w:val="es-ES"/>
        </w:rPr>
        <w:t xml:space="preserve">utilizar el servicio online de una forma prohibida por cualquier ley, reglamento o requerimiento o decreto administrativo en cualquier jurisdicción, o que infrinja los derechos legales de otro; </w:t>
      </w:r>
    </w:p>
    <w:p w14:paraId="4ACDC803" w14:textId="77777777" w:rsidR="00D05436" w:rsidRPr="00492632" w:rsidRDefault="00D05436" w:rsidP="007C5CD0">
      <w:pPr>
        <w:pStyle w:val="PURBullet-Indented"/>
        <w:rPr>
          <w:lang w:val="es-ES"/>
        </w:rPr>
      </w:pPr>
      <w:r w:rsidRPr="00492632">
        <w:rPr>
          <w:lang w:val="es-ES"/>
        </w:rPr>
        <w:t>utilizar el servicio online de tal forma que pudiera causar daños u obstaculizar su uso a otros usuarios;</w:t>
      </w:r>
    </w:p>
    <w:p w14:paraId="537F08B6" w14:textId="2CE39D80" w:rsidR="00D05436" w:rsidRPr="00492632" w:rsidRDefault="00D05436" w:rsidP="007C5CD0">
      <w:pPr>
        <w:pStyle w:val="PURBullet-Indented"/>
        <w:rPr>
          <w:lang w:val="es-ES"/>
        </w:rPr>
      </w:pPr>
      <w:r w:rsidRPr="00492632">
        <w:rPr>
          <w:lang w:val="es-ES"/>
        </w:rPr>
        <w:t>utilizar el servicio online para intentar por cualquier medio obtener un acceso no autorizado a cualquier servicio, dato, cuenta o red;</w:t>
      </w:r>
    </w:p>
    <w:p w14:paraId="4B7DFDFE" w14:textId="78393D85" w:rsidR="00D05436" w:rsidRPr="00492632" w:rsidRDefault="00D05436" w:rsidP="007C5CD0">
      <w:pPr>
        <w:pStyle w:val="PURBullet-Indented"/>
        <w:rPr>
          <w:lang w:val="es-ES"/>
        </w:rPr>
      </w:pPr>
      <w:r w:rsidRPr="00492632">
        <w:rPr>
          <w:lang w:val="es-ES"/>
        </w:rPr>
        <w:t>falsificar cualquier protocolo o información de encabezado de correo electrónico (por ejemplo, “suplantación de identidad”);</w:t>
      </w:r>
    </w:p>
    <w:p w14:paraId="3B85C4E0" w14:textId="77777777" w:rsidR="00D05436" w:rsidRPr="00492632" w:rsidRDefault="00D05436" w:rsidP="007C5CD0">
      <w:pPr>
        <w:pStyle w:val="PURBullet-Indented"/>
        <w:rPr>
          <w:lang w:val="es-ES"/>
        </w:rPr>
      </w:pPr>
      <w:r w:rsidRPr="00492632">
        <w:rPr>
          <w:lang w:val="es-ES"/>
        </w:rPr>
        <w:t>utilizar el servicio online para enviar “correo no deseado” (es decir, mensajes masivos o comerciales no deseados) o de otra forma poner a disposición cualquier oferta diseñada para infringir estos términos (por ejemplo, ataques por denegación de servicio, etc.);</w:t>
      </w:r>
    </w:p>
    <w:p w14:paraId="15DEA9C8" w14:textId="77777777" w:rsidR="00D05436" w:rsidRPr="006250BD" w:rsidRDefault="00D05436" w:rsidP="007C5CD0">
      <w:pPr>
        <w:pStyle w:val="PURBullet-Indented"/>
        <w:rPr>
          <w:lang w:val="es-ES"/>
        </w:rPr>
      </w:pPr>
      <w:r w:rsidRPr="006250BD">
        <w:rPr>
          <w:lang w:val="es-ES"/>
        </w:rPr>
        <w:t>eliminar, modificar o alterar cualquier aviso reglamentario o legal o vínculo que esté incorporado en el servicio online.</w:t>
      </w:r>
    </w:p>
    <w:p w14:paraId="1A24206C" w14:textId="77777777" w:rsidR="00D05436" w:rsidRPr="006250BD" w:rsidRDefault="00D05436" w:rsidP="00D05436">
      <w:pPr>
        <w:pStyle w:val="PURHeading2"/>
        <w:rPr>
          <w:lang w:val="es-ES"/>
        </w:rPr>
      </w:pPr>
      <w:r w:rsidRPr="006250BD">
        <w:rPr>
          <w:lang w:val="es-ES"/>
        </w:rPr>
        <w:t>Reglamentación</w:t>
      </w:r>
    </w:p>
    <w:p w14:paraId="76FC7CA3" w14:textId="04D52406" w:rsidR="00D05436" w:rsidRPr="00492632" w:rsidRDefault="00D05436" w:rsidP="00D05436">
      <w:pPr>
        <w:pStyle w:val="PURBody-Indented"/>
        <w:rPr>
          <w:lang w:val="es-ES"/>
        </w:rPr>
      </w:pPr>
      <w:r w:rsidRPr="00492632">
        <w:rPr>
          <w:lang w:val="es-ES"/>
        </w:rPr>
        <w:t>Podremos modificar o concluir el servicio online en cualquier país donde exista alguna exigencia u obligación gubernamental, presente o futura, que someta a Microsoft a cualquier regulación o exigencia que generalmente no sea aplicable a las actividades comerciales desempeñadas en ese país, presente una carga excesiva para que Microsoft continúe operando el servicio online sin modificación y/o haga que Microsoft considere que estos términos o el servicio online son incompatibles con dicha exigencia u obligación. Por ejemplo, podremos modificar o concluir el servicio online en relación con una exigencia gubernamental que haga que Microsoft sea regulado como un proveedor de servicios de telecomunicaciones.</w:t>
      </w:r>
    </w:p>
    <w:p w14:paraId="4F467C44" w14:textId="77777777" w:rsidR="00D05436" w:rsidRPr="00492632" w:rsidRDefault="00D05436" w:rsidP="00D05436">
      <w:pPr>
        <w:pStyle w:val="PURHeading2"/>
        <w:rPr>
          <w:lang w:val="es-ES"/>
        </w:rPr>
      </w:pPr>
      <w:r w:rsidRPr="00492632">
        <w:rPr>
          <w:lang w:val="es-ES"/>
        </w:rPr>
        <w:t>Uso con fines de evaluación</w:t>
      </w:r>
    </w:p>
    <w:p w14:paraId="5E1A0AB4" w14:textId="79773825" w:rsidR="00D05436" w:rsidRPr="00492632" w:rsidRDefault="00D05436" w:rsidP="00D05436">
      <w:pPr>
        <w:pStyle w:val="PURBody-Indented"/>
        <w:rPr>
          <w:lang w:val="es-ES"/>
        </w:rPr>
      </w:pPr>
      <w:r w:rsidRPr="00492632">
        <w:rPr>
          <w:lang w:val="es-ES"/>
        </w:rPr>
        <w:t>Excepto como se permite en la sección Excepciones y términos adicionales aplicables a productos específicos, debe adquirir licencias para utilizar el servicio online con fines de evaluación. Esto se aplicará, aunque se establezca lo contrario en el contrato de licencia de proveedor de servicios.</w:t>
      </w:r>
    </w:p>
    <w:p w14:paraId="2819789A" w14:textId="77777777" w:rsidR="00D05436" w:rsidRPr="00492632" w:rsidRDefault="00D05436" w:rsidP="00D05436">
      <w:pPr>
        <w:pStyle w:val="PURHeading2"/>
        <w:rPr>
          <w:bCs/>
          <w:lang w:val="es-ES"/>
        </w:rPr>
      </w:pPr>
      <w:r w:rsidRPr="00492632">
        <w:rPr>
          <w:lang w:val="es-ES"/>
        </w:rPr>
        <w:t>Notificaciones electrónicas</w:t>
      </w:r>
    </w:p>
    <w:p w14:paraId="74348448" w14:textId="5B35112C" w:rsidR="00D05436" w:rsidRPr="00492632" w:rsidRDefault="00D05436" w:rsidP="00D05436">
      <w:pPr>
        <w:pStyle w:val="PURBody-Indented"/>
        <w:rPr>
          <w:lang w:val="es-ES"/>
        </w:rPr>
      </w:pPr>
      <w:r w:rsidRPr="00492632">
        <w:rPr>
          <w:lang w:val="es-ES"/>
        </w:rPr>
        <w:t>Podremos proporcionarle información sobre el servicio online en formato electrónico. Ésta se podrá entregar por medio de correo electrónico a la dirección que nos proporcione al suscribir el servicio online o mediante un sitio web que identifiquemos. La fecha de las notificaciones que se realicen por correo electrónico será la de su transmisión. Mientras utilice el servicio online, contará con el software y hardware necesarios para recibir estas notificaciones. No podrá utilizar el servicio online si no acepta recibir estas notificaciones electrónicas.</w:t>
      </w:r>
    </w:p>
    <w:p w14:paraId="1DC3C448" w14:textId="77777777" w:rsidR="00D05436" w:rsidRPr="00492632" w:rsidRDefault="00D05436" w:rsidP="00D05436">
      <w:pPr>
        <w:pStyle w:val="PURHeading2"/>
        <w:rPr>
          <w:rStyle w:val="Strong"/>
          <w:b w:val="0"/>
          <w:bCs w:val="0"/>
          <w:lang w:val="es-ES"/>
        </w:rPr>
      </w:pPr>
      <w:r w:rsidRPr="00492632">
        <w:rPr>
          <w:rStyle w:val="Strong"/>
          <w:bCs w:val="0"/>
          <w:lang w:val="es-ES"/>
        </w:rPr>
        <w:t>Garantía limitada</w:t>
      </w:r>
    </w:p>
    <w:p w14:paraId="7A4DB706" w14:textId="77777777" w:rsidR="00D05436" w:rsidRPr="00492632" w:rsidRDefault="00D05436" w:rsidP="00D05436">
      <w:pPr>
        <w:pStyle w:val="PURBody-Indented"/>
        <w:rPr>
          <w:lang w:val="es-ES"/>
        </w:rPr>
      </w:pPr>
      <w:r w:rsidRPr="00492632">
        <w:rPr>
          <w:lang w:val="es-ES"/>
        </w:rPr>
        <w:t>A pesar de los términos que estipulen lo contrario en su contrato de licencia, en su caso, la garantía limitada no será de aplicación a los tiempos de inactividad u otras interrupciones del acceso al servicio online, ni a cualquier otra medida del rendimiento recogida en el Contrato de Nivel de Servicio del servicio online.</w:t>
      </w:r>
    </w:p>
    <w:p w14:paraId="12735C37" w14:textId="77777777" w:rsidR="00D05436" w:rsidRPr="00492632" w:rsidRDefault="00D05436" w:rsidP="00D05436">
      <w:pPr>
        <w:pStyle w:val="PURHeading2"/>
        <w:rPr>
          <w:lang w:val="es-ES"/>
        </w:rPr>
      </w:pPr>
      <w:r w:rsidRPr="00492632">
        <w:rPr>
          <w:lang w:val="es-ES"/>
        </w:rPr>
        <w:lastRenderedPageBreak/>
        <w:t>Disponibilidad del producto</w:t>
      </w:r>
    </w:p>
    <w:p w14:paraId="6EA56758" w14:textId="77777777" w:rsidR="00D05436" w:rsidRPr="00492632" w:rsidRDefault="00D05436" w:rsidP="00D05436">
      <w:pPr>
        <w:pStyle w:val="PURBody-Indented"/>
        <w:rPr>
          <w:lang w:val="es-ES"/>
        </w:rPr>
      </w:pPr>
      <w:r w:rsidRPr="00492632">
        <w:rPr>
          <w:lang w:val="es-ES"/>
        </w:rPr>
        <w:t>Es posible que los productos de servicios online no se encuentren disponibles en todas las regiones.</w:t>
      </w:r>
    </w:p>
    <w:p w14:paraId="5A7A921A" w14:textId="3568BF5F" w:rsidR="000245B9" w:rsidRPr="00492632" w:rsidRDefault="00E441CE" w:rsidP="00804A06">
      <w:pPr>
        <w:pStyle w:val="PURBreadcrumb"/>
        <w:keepNext w:val="0"/>
        <w:rPr>
          <w:rFonts w:ascii="Arial Narrow" w:hAnsi="Arial Narrow"/>
          <w:color w:val="00467F"/>
          <w:sz w:val="16"/>
          <w:u w:val="single"/>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B43E875" w14:textId="09300BD4" w:rsidR="00D05436" w:rsidRPr="00492632" w:rsidRDefault="00830DCA" w:rsidP="00D05436">
      <w:pPr>
        <w:pStyle w:val="PURHeading1"/>
        <w:rPr>
          <w:lang w:val="es-ES"/>
        </w:rPr>
      </w:pPr>
      <w:r w:rsidRPr="00492632">
        <w:rPr>
          <w:lang w:val="es-ES"/>
        </w:rPr>
        <w:t>Términos de Licencia específicos de un Producto</w:t>
      </w:r>
    </w:p>
    <w:p w14:paraId="67EDD027" w14:textId="0ED623AD" w:rsidR="00D05436" w:rsidRPr="00492632" w:rsidRDefault="00963AE0" w:rsidP="00087F39">
      <w:pPr>
        <w:pStyle w:val="PURProductName"/>
        <w:rPr>
          <w:rFonts w:cs="Arial"/>
          <w:color w:val="797979" w:themeColor="background2"/>
          <w:sz w:val="18"/>
          <w:lang w:val="es-ES"/>
        </w:rPr>
      </w:pPr>
      <w:bookmarkStart w:id="989" w:name="_Toc286933216"/>
      <w:bookmarkStart w:id="990" w:name="_Toc287431942"/>
      <w:bookmarkStart w:id="991" w:name="_Toc299519175"/>
      <w:bookmarkStart w:id="992" w:name="_Toc299525039"/>
      <w:bookmarkStart w:id="993" w:name="_Toc299531607"/>
      <w:bookmarkStart w:id="994" w:name="_Toc299531931"/>
      <w:bookmarkStart w:id="995" w:name="_Toc299957214"/>
      <w:bookmarkStart w:id="996" w:name="_Toc346536891"/>
      <w:bookmarkStart w:id="997" w:name="_Toc339280355"/>
      <w:bookmarkStart w:id="998" w:name="_Toc339280547"/>
      <w:bookmarkStart w:id="999" w:name="_Toc370118464"/>
      <w:bookmarkStart w:id="1000" w:name="_Toc370124861"/>
      <w:bookmarkStart w:id="1001" w:name="_Toc370125209"/>
      <w:bookmarkStart w:id="1002" w:name="_Toc363552830"/>
      <w:bookmarkStart w:id="1003" w:name="_Toc363552898"/>
      <w:bookmarkStart w:id="1004" w:name="_Toc378682106"/>
      <w:bookmarkStart w:id="1005" w:name="_Toc378682297"/>
      <w:bookmarkStart w:id="1006" w:name="_Toc371268309"/>
      <w:bookmarkStart w:id="1007" w:name="_Toc371268396"/>
      <w:bookmarkStart w:id="1008" w:name="_Toc379278512"/>
      <w:bookmarkStart w:id="1009" w:name="_Toc379278572"/>
      <w:bookmarkStart w:id="1010" w:name="_Toc428366758"/>
      <w:bookmarkStart w:id="1011" w:name="_Toc428366943"/>
      <w:r w:rsidRPr="00492632">
        <w:rPr>
          <w:rFonts w:cs="Arial"/>
          <w:szCs w:val="18"/>
          <w:lang w:val="es-ES"/>
        </w:rPr>
        <w:t>System Center Endpoint Protection</w:t>
      </w:r>
      <w:bookmarkEnd w:id="989"/>
      <w:bookmarkEnd w:id="990"/>
      <w:bookmarkEnd w:id="991"/>
      <w:bookmarkEnd w:id="992"/>
      <w:bookmarkEnd w:id="993"/>
      <w:bookmarkEnd w:id="994"/>
      <w:bookmarkEnd w:id="995"/>
      <w:bookmarkEnd w:id="996"/>
      <w:bookmarkEnd w:id="997"/>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r>
        <w:fldChar w:fldCharType="begin"/>
      </w:r>
      <w:r w:rsidRPr="00492632">
        <w:rPr>
          <w:lang w:val="es-ES"/>
        </w:rPr>
        <w:instrText>XE "System Center Endpoint Protection"</w:instrText>
      </w:r>
      <w:r>
        <w:fldChar w:fldCharType="end"/>
      </w:r>
    </w:p>
    <w:p w14:paraId="2957617B" w14:textId="77777777" w:rsidR="00D05436" w:rsidRPr="00492632" w:rsidRDefault="00D05436" w:rsidP="00D05436">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932D51"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492632" w:rsidRDefault="00D05436" w:rsidP="0046632E">
            <w:pPr>
              <w:pStyle w:val="PURLMSH"/>
              <w:rPr>
                <w:lang w:val="es-ES"/>
              </w:rPr>
            </w:pPr>
            <w:r w:rsidRPr="00492632">
              <w:rPr>
                <w:lang w:val="es-ES"/>
              </w:rPr>
              <w:t xml:space="preserve">Declaración de Privacidad: </w:t>
            </w:r>
            <w:r w:rsidRPr="00492632">
              <w:rPr>
                <w:b/>
                <w:lang w:val="es-ES"/>
              </w:rPr>
              <w:t>Si</w:t>
            </w:r>
            <w:r w:rsidRPr="00492632">
              <w:rPr>
                <w:lang w:val="es-ES"/>
              </w:rPr>
              <w:t xml:space="preserve"> </w:t>
            </w:r>
            <w:r w:rsidRPr="00492632">
              <w:rPr>
                <w:i/>
                <w:lang w:val="es-ES"/>
              </w:rPr>
              <w:t xml:space="preserve">(ver </w:t>
            </w:r>
            <w:hyperlink r:id="rId185" w:history="1">
              <w:r w:rsidRPr="00492632">
                <w:rPr>
                  <w:rStyle w:val="Hyperlink"/>
                  <w:i/>
                  <w:lang w:val="es-ES"/>
                </w:rPr>
                <w:t>http://go.microsoft.com/fwlink/?LinkID=223678</w:t>
              </w:r>
            </w:hyperlink>
            <w:r w:rsidRPr="00492632">
              <w:rPr>
                <w:i/>
                <w:lang w:val="es-ES"/>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492632" w:rsidRDefault="00D05436" w:rsidP="0046632E">
            <w:pPr>
              <w:pStyle w:val="PURLMSH"/>
              <w:rPr>
                <w:lang w:val="es-ES"/>
              </w:rPr>
            </w:pPr>
            <w:r w:rsidRPr="00492632">
              <w:rPr>
                <w:lang w:val="es-ES"/>
              </w:rPr>
              <w:t xml:space="preserve">Descripción general de seguridad: </w:t>
            </w:r>
            <w:r w:rsidRPr="00492632">
              <w:rPr>
                <w:b/>
                <w:lang w:val="es-ES"/>
              </w:rPr>
              <w:t>No</w:t>
            </w:r>
          </w:p>
        </w:tc>
      </w:tr>
      <w:tr w:rsidR="00D05436" w:rsidRPr="00932D51"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492632" w:rsidRDefault="00F245C6" w:rsidP="000F6C7A">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087F39">
            <w:pPr>
              <w:pStyle w:val="PURBody"/>
              <w:rPr>
                <w:rStyle w:val="Strong"/>
                <w:i/>
              </w:rPr>
            </w:pPr>
            <w:r>
              <w:rPr>
                <w:rStyle w:val="Strong"/>
                <w:i/>
              </w:rPr>
              <w:t>Para:</w:t>
            </w:r>
          </w:p>
          <w:p w14:paraId="242EE946" w14:textId="1509C256" w:rsidR="00D05436" w:rsidRPr="00492632" w:rsidRDefault="00087F39" w:rsidP="003B5A77">
            <w:pPr>
              <w:pStyle w:val="PURBody"/>
              <w:numPr>
                <w:ilvl w:val="0"/>
                <w:numId w:val="19"/>
              </w:numPr>
              <w:rPr>
                <w:rStyle w:val="Strong"/>
                <w:rFonts w:cs="Arial"/>
                <w:lang w:val="es-ES"/>
              </w:rPr>
            </w:pPr>
            <w:r w:rsidRPr="00492632">
              <w:rPr>
                <w:rFonts w:cs="Arial"/>
                <w:szCs w:val="18"/>
                <w:lang w:val="es-ES"/>
              </w:rPr>
              <w:t>cada uno de sus usuarios que obtienen acceso al servicio online o software relacionado</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4F3F70">
            <w:pPr>
              <w:pStyle w:val="PURBody"/>
              <w:rPr>
                <w:rStyle w:val="Strong"/>
                <w:b w:val="0"/>
                <w:i/>
              </w:rPr>
            </w:pPr>
            <w:r>
              <w:rPr>
                <w:rStyle w:val="Strong"/>
              </w:rPr>
              <w:t>Usted necesita</w:t>
            </w:r>
          </w:p>
          <w:p w14:paraId="4B1C3753" w14:textId="3F083168" w:rsidR="00D05436" w:rsidRPr="001E0B83" w:rsidRDefault="008957ED" w:rsidP="003B5A77">
            <w:pPr>
              <w:pStyle w:val="PURBullet"/>
              <w:numPr>
                <w:ilvl w:val="0"/>
                <w:numId w:val="18"/>
              </w:numPr>
            </w:pPr>
            <w:r>
              <w:t>Licencia SAL de Usuario de System Center Endpoint Protection</w:t>
            </w:r>
          </w:p>
        </w:tc>
      </w:tr>
      <w:tr w:rsidR="00D05436" w:rsidRPr="00932D51"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Pr>
                <w:rStyle w:val="Strong"/>
                <w:i/>
                <w:color w:val="auto"/>
              </w:rPr>
              <w:t>Para:</w:t>
            </w:r>
          </w:p>
          <w:p w14:paraId="719832A6" w14:textId="39D14F87" w:rsidR="00D05436" w:rsidRPr="00492632" w:rsidRDefault="00087F39" w:rsidP="003B5A77">
            <w:pPr>
              <w:pStyle w:val="PURBody"/>
              <w:numPr>
                <w:ilvl w:val="0"/>
                <w:numId w:val="18"/>
              </w:numPr>
              <w:rPr>
                <w:rStyle w:val="Strong"/>
                <w:rFonts w:cs="Arial"/>
                <w:color w:val="auto"/>
                <w:lang w:val="es-ES"/>
              </w:rPr>
            </w:pPr>
            <w:r w:rsidRPr="00492632">
              <w:rPr>
                <w:rFonts w:cs="Arial"/>
                <w:color w:val="auto"/>
                <w:szCs w:val="18"/>
                <w:lang w:val="es-ES"/>
              </w:rPr>
              <w:t>cada uno de sus dispositivos</w:t>
            </w:r>
            <w:r w:rsidRPr="00492632">
              <w:rPr>
                <w:rFonts w:cs="Arial"/>
                <w:color w:val="auto"/>
                <w:szCs w:val="18"/>
                <w:vertAlign w:val="superscript"/>
                <w:lang w:val="es-ES"/>
              </w:rPr>
              <w:t>1</w:t>
            </w:r>
            <w:r w:rsidRPr="00492632">
              <w:rPr>
                <w:rFonts w:cs="Arial"/>
                <w:color w:val="auto"/>
                <w:szCs w:val="18"/>
                <w:lang w:val="es-ES"/>
              </w:rPr>
              <w:t xml:space="preserve"> que obtienen acceso al servicio online o software relacionado</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4F3F70">
            <w:pPr>
              <w:pStyle w:val="PURBody"/>
              <w:rPr>
                <w:rStyle w:val="Strong"/>
                <w:b w:val="0"/>
                <w:i/>
                <w:color w:val="auto"/>
              </w:rPr>
            </w:pPr>
            <w:r>
              <w:rPr>
                <w:rStyle w:val="Strong"/>
                <w:color w:val="auto"/>
              </w:rPr>
              <w:t>Usted necesita</w:t>
            </w:r>
          </w:p>
          <w:p w14:paraId="6997800E" w14:textId="385C4743" w:rsidR="00D05436" w:rsidRPr="009B6693" w:rsidRDefault="008957ED" w:rsidP="003B5A77">
            <w:pPr>
              <w:pStyle w:val="PURBullet"/>
              <w:numPr>
                <w:ilvl w:val="0"/>
                <w:numId w:val="18"/>
              </w:numPr>
              <w:rPr>
                <w:color w:val="auto"/>
                <w:lang w:val="es-ES"/>
              </w:rPr>
            </w:pPr>
            <w:r w:rsidRPr="009B6693">
              <w:rPr>
                <w:lang w:val="es-ES"/>
              </w:rPr>
              <w:t>Licencia SAL de Dispositivo de System</w:t>
            </w:r>
            <w:r w:rsidRPr="009B6693">
              <w:rPr>
                <w:color w:val="auto"/>
                <w:lang w:val="es-ES"/>
              </w:rPr>
              <w:t xml:space="preserve"> Center Endpoint Protection</w:t>
            </w:r>
          </w:p>
          <w:p w14:paraId="6EFCB80B" w14:textId="0B188F3C" w:rsidR="00963AE0" w:rsidRPr="00492632" w:rsidRDefault="00963AE0" w:rsidP="00DE591B">
            <w:pPr>
              <w:pStyle w:val="PURBody"/>
              <w:spacing w:line="240" w:lineRule="exact"/>
              <w:rPr>
                <w:color w:val="auto"/>
                <w:lang w:val="es-ES"/>
              </w:rPr>
            </w:pPr>
            <w:r w:rsidRPr="00492632">
              <w:rPr>
                <w:color w:val="auto"/>
                <w:vertAlign w:val="superscript"/>
                <w:lang w:val="es-ES"/>
              </w:rPr>
              <w:t>1</w:t>
            </w:r>
            <w:r w:rsidRPr="00492632">
              <w:rPr>
                <w:color w:val="auto"/>
                <w:lang w:val="es-ES"/>
              </w:rPr>
              <w:t>En lo que respecta a este requisito, los “dispositivos” son dispositivos en los que ejecuta sistemas operativos de sobremesa. Si necesita proporcionar acceso al servicio online para los dispositivos que ejecutan un sistema operativo de servidor, vea los términos para los productos System Center 2012 Datacenter y/o System Center 2012 Standard.</w:t>
            </w:r>
          </w:p>
        </w:tc>
      </w:tr>
    </w:tbl>
    <w:p w14:paraId="18E56398" w14:textId="77777777" w:rsidR="00D05436" w:rsidRPr="00492632" w:rsidRDefault="00D05436" w:rsidP="0085206E">
      <w:pPr>
        <w:pStyle w:val="PURADDITIONALTERMSHEADERMB"/>
        <w:rPr>
          <w:lang w:val="es-ES"/>
        </w:rPr>
      </w:pPr>
      <w:bookmarkStart w:id="1012" w:name="_Toc286933217"/>
      <w:bookmarkStart w:id="1013" w:name="_Toc287431943"/>
      <w:r w:rsidRPr="00492632">
        <w:rPr>
          <w:lang w:val="es-ES"/>
        </w:rPr>
        <w:t>Términos Adicionales:</w:t>
      </w:r>
    </w:p>
    <w:p w14:paraId="332A6B1A" w14:textId="77777777" w:rsidR="00D05436" w:rsidRPr="00492632" w:rsidRDefault="00D05436" w:rsidP="00D05436">
      <w:pPr>
        <w:pStyle w:val="PURBlueStrong"/>
        <w:rPr>
          <w:lang w:val="es-ES"/>
        </w:rPr>
      </w:pPr>
      <w:r w:rsidRPr="00492632">
        <w:rPr>
          <w:lang w:val="es-ES"/>
        </w:rPr>
        <w:t>Uso Bajo Renovación</w:t>
      </w:r>
    </w:p>
    <w:p w14:paraId="7D5B96B7" w14:textId="2F6CC75D" w:rsidR="00D05436" w:rsidRPr="00492632" w:rsidRDefault="00440145" w:rsidP="00D05436">
      <w:pPr>
        <w:pStyle w:val="PURBody-Indented"/>
        <w:rPr>
          <w:lang w:val="es-ES"/>
        </w:rPr>
      </w:pPr>
      <w:r w:rsidRPr="00492632">
        <w:rPr>
          <w:lang w:val="es-ES"/>
        </w:rPr>
        <w:t xml:space="preserve">Para evitar el uso sin licencia, algunas características del servicio online pueden deshabilitarse transcurridos tres años a partir la fecha del primer uso del servicio online. Con la renovación del derecho a utilizar el servicio online, le proporcionaremos los medios para ampliar ese plazo. </w:t>
      </w:r>
    </w:p>
    <w:p w14:paraId="3DB1D541" w14:textId="77777777" w:rsidR="00D05436" w:rsidRPr="00492632" w:rsidRDefault="00D05436" w:rsidP="00D05436">
      <w:pPr>
        <w:pStyle w:val="PURBlueStrong"/>
        <w:rPr>
          <w:lang w:val="es-ES"/>
        </w:rPr>
      </w:pPr>
      <w:r w:rsidRPr="00492632">
        <w:rPr>
          <w:lang w:val="es-ES"/>
        </w:rPr>
        <w:t>Sustitución de Motores de Detección</w:t>
      </w:r>
    </w:p>
    <w:p w14:paraId="6A4EF24E" w14:textId="1E40514D" w:rsidR="00D05436" w:rsidRPr="00492632" w:rsidRDefault="00D05436" w:rsidP="00D05436">
      <w:pPr>
        <w:pStyle w:val="PURBody-Indented"/>
        <w:rPr>
          <w:lang w:val="es-ES"/>
        </w:rPr>
      </w:pPr>
      <w:r w:rsidRPr="00492632">
        <w:rPr>
          <w:lang w:val="es-ES"/>
        </w:rPr>
        <w:t>Podremos sustituir los archivos y software de los servicios online por otros similares en lo que se refiere a</w:t>
      </w:r>
    </w:p>
    <w:p w14:paraId="71B2966A" w14:textId="77777777" w:rsidR="00D05436" w:rsidRPr="00492632" w:rsidRDefault="00D05436" w:rsidP="007C5CD0">
      <w:pPr>
        <w:pStyle w:val="PURBullet-Indented"/>
        <w:rPr>
          <w:lang w:val="es-ES"/>
        </w:rPr>
      </w:pPr>
      <w:r w:rsidRPr="00492632">
        <w:rPr>
          <w:lang w:val="es-ES"/>
        </w:rPr>
        <w:t>software antivirus y contra correo electrónico no deseado y</w:t>
      </w:r>
    </w:p>
    <w:p w14:paraId="6B4158EA" w14:textId="77777777" w:rsidR="00D05436" w:rsidRPr="00492632" w:rsidRDefault="00D05436" w:rsidP="007C5CD0">
      <w:pPr>
        <w:pStyle w:val="PURBullet-Indented"/>
        <w:rPr>
          <w:lang w:val="es-ES"/>
        </w:rPr>
      </w:pPr>
      <w:r w:rsidRPr="00492632">
        <w:rPr>
          <w:lang w:val="es-ES"/>
        </w:rPr>
        <w:t>archivos de firma y de datos con filtración de contenido.</w:t>
      </w:r>
    </w:p>
    <w:p w14:paraId="44FD0550" w14:textId="77777777" w:rsidR="00D05436" w:rsidRPr="00492632" w:rsidRDefault="00D05436" w:rsidP="00D05436">
      <w:pPr>
        <w:pStyle w:val="PURBlueStrong"/>
        <w:rPr>
          <w:lang w:val="es-ES"/>
        </w:rPr>
      </w:pPr>
      <w:r w:rsidRPr="00492632">
        <w:rPr>
          <w:lang w:val="es-ES"/>
        </w:rPr>
        <w:t>Licencias SAL para usuario o dispositivo</w:t>
      </w:r>
    </w:p>
    <w:p w14:paraId="39C1B517" w14:textId="77777777" w:rsidR="00D05436" w:rsidRPr="00492632" w:rsidRDefault="00D05436" w:rsidP="00D05436">
      <w:pPr>
        <w:pStyle w:val="PURBody-Indented"/>
        <w:rPr>
          <w:lang w:val="es-ES"/>
        </w:rPr>
      </w:pPr>
      <w:r w:rsidRPr="00492632">
        <w:rPr>
          <w:lang w:val="es-ES"/>
        </w:rPr>
        <w:t>Sólo puede adquirir una licencia SAL para dispositivo o usuario.</w:t>
      </w:r>
    </w:p>
    <w:p w14:paraId="3DFE1ECD" w14:textId="313961E0" w:rsidR="00D05436" w:rsidRPr="00492632" w:rsidRDefault="00D05436" w:rsidP="00D05436">
      <w:pPr>
        <w:pStyle w:val="PURBlueStrong"/>
        <w:rPr>
          <w:lang w:val="es-ES"/>
        </w:rPr>
      </w:pPr>
      <w:r w:rsidRPr="00492632">
        <w:rPr>
          <w:lang w:val="es-ES"/>
        </w:rPr>
        <w:t>Ejecución de Instancias del Software Adicional</w:t>
      </w:r>
    </w:p>
    <w:p w14:paraId="58F0643B" w14:textId="56BB008C" w:rsidR="00D05436" w:rsidRPr="00492632" w:rsidRDefault="00D05436" w:rsidP="00D05436">
      <w:pPr>
        <w:pStyle w:val="PURBody-Indented"/>
        <w:rPr>
          <w:lang w:val="es-ES"/>
        </w:rPr>
      </w:pPr>
      <w:r w:rsidRPr="00492632">
        <w:rPr>
          <w:lang w:val="es-ES"/>
        </w:rPr>
        <w:t xml:space="preserve">Podrá ejecutar o utilizar la cantidad que desee de instancias del software adicional que se indica en el </w:t>
      </w:r>
      <w:hyperlink w:anchor="Appendix1" w:history="1">
        <w:r w:rsidRPr="00492632">
          <w:rPr>
            <w:rStyle w:val="Hyperlink"/>
            <w:lang w:val="es-ES"/>
          </w:rPr>
          <w:t>Anexo 1</w:t>
        </w:r>
      </w:hyperlink>
      <w:r w:rsidRPr="00492632">
        <w:rPr>
          <w:lang w:val="es-ES"/>
        </w:rPr>
        <w:t xml:space="preserve"> en los entornos de sistema operativo (u OSEs) físico o virtual de cualquier cantidad de dispositivos. Este software adicional se puede utilizar sólo con el software y el servicio online de forma directa, o indirectamente a través de otro software adicional. </w:t>
      </w:r>
    </w:p>
    <w:p w14:paraId="19420965" w14:textId="24D47947" w:rsidR="0047191F" w:rsidRPr="00492632" w:rsidRDefault="00E441CE"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bookmarkEnd w:id="1012"/>
    <w:bookmarkEnd w:id="1013"/>
    <w:p w14:paraId="3223A092" w14:textId="77777777" w:rsidR="00D548C0" w:rsidRPr="00492632" w:rsidRDefault="00D548C0" w:rsidP="0052042E">
      <w:pPr>
        <w:pStyle w:val="PURSectionHeading"/>
        <w:keepLines/>
        <w:rPr>
          <w:lang w:val="es-ES"/>
        </w:rPr>
        <w:sectPr w:rsidR="00D548C0" w:rsidRPr="00492632" w:rsidSect="00137D12">
          <w:type w:val="continuous"/>
          <w:pgSz w:w="12240" w:h="15840" w:code="1"/>
          <w:pgMar w:top="1166" w:right="720" w:bottom="720" w:left="720" w:header="432" w:footer="288" w:gutter="0"/>
          <w:cols w:space="360"/>
          <w:docGrid w:linePitch="360"/>
        </w:sectPr>
      </w:pPr>
    </w:p>
    <w:p w14:paraId="1BD3C65A" w14:textId="77777777" w:rsidR="00EF67CC" w:rsidRPr="00C4367D" w:rsidRDefault="00EF67CC" w:rsidP="00EF67CC">
      <w:pPr>
        <w:pStyle w:val="PURSectionHeading"/>
      </w:pPr>
      <w:bookmarkStart w:id="1014" w:name="_Toc299519182"/>
      <w:bookmarkStart w:id="1015" w:name="_Toc299525046"/>
      <w:bookmarkStart w:id="1016" w:name="_Toc299531614"/>
      <w:bookmarkStart w:id="1017" w:name="_Toc299531938"/>
      <w:bookmarkStart w:id="1018" w:name="_Toc299957221"/>
      <w:bookmarkStart w:id="1019" w:name="_Toc346536894"/>
      <w:bookmarkStart w:id="1020" w:name="_Toc339280358"/>
      <w:bookmarkStart w:id="1021" w:name="_Toc363552831"/>
      <w:bookmarkStart w:id="1022" w:name="_Toc378682298"/>
      <w:bookmarkStart w:id="1023" w:name="_Toc371268310"/>
      <w:bookmarkStart w:id="1024" w:name="_Toc379278513"/>
      <w:bookmarkStart w:id="1025" w:name="_Toc428366944"/>
      <w:bookmarkStart w:id="1026" w:name="Appendix1"/>
      <w:bookmarkEnd w:id="988"/>
      <w:r>
        <w:lastRenderedPageBreak/>
        <w:t>Apéndice 1: Software Adicional/Cliente</w:t>
      </w:r>
      <w:bookmarkEnd w:id="1014"/>
      <w:bookmarkEnd w:id="1015"/>
      <w:bookmarkEnd w:id="1016"/>
      <w:bookmarkEnd w:id="1017"/>
      <w:bookmarkEnd w:id="1018"/>
      <w:bookmarkEnd w:id="1019"/>
      <w:bookmarkEnd w:id="1020"/>
      <w:bookmarkEnd w:id="1021"/>
      <w:bookmarkEnd w:id="1022"/>
      <w:bookmarkEnd w:id="1023"/>
      <w:bookmarkEnd w:id="1024"/>
      <w:bookmarkEnd w:id="1025"/>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932D51"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Producto</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6250BD" w:rsidRDefault="00EF67CC" w:rsidP="00050078">
            <w:pPr>
              <w:pStyle w:val="PURTableHeaderWhite"/>
              <w:spacing w:after="0" w:line="240" w:lineRule="auto"/>
              <w:rPr>
                <w:i w:val="0"/>
                <w:caps/>
                <w:color w:val="404040" w:themeColor="text1" w:themeTint="BF"/>
                <w:lang w:val="es-ES"/>
              </w:rPr>
            </w:pPr>
            <w:r w:rsidRPr="006250BD">
              <w:rPr>
                <w:i w:val="0"/>
                <w:caps/>
                <w:color w:val="404040" w:themeColor="text1" w:themeTint="BF"/>
                <w:lang w:val="es-ES"/>
              </w:rPr>
              <w:t>Lista de software de cliente</w:t>
            </w:r>
          </w:p>
        </w:tc>
      </w:tr>
      <w:tr w:rsidR="00E964A3" w:rsidRPr="00061749"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Cliente y Herramientas de RFID</w:t>
            </w:r>
          </w:p>
          <w:p w14:paraId="1A7C4888" w14:textId="77777777" w:rsidR="00E964A3" w:rsidRDefault="00E964A3" w:rsidP="00E964A3">
            <w:pPr>
              <w:pStyle w:val="PURBullet-Indented"/>
            </w:pPr>
            <w:r>
              <w:t>SDK de RFID</w:t>
            </w:r>
          </w:p>
          <w:p w14:paraId="6FEFE231" w14:textId="090FF37F" w:rsidR="00E964A3" w:rsidRPr="00E964A3" w:rsidRDefault="00E964A3" w:rsidP="00E964A3">
            <w:pPr>
              <w:pStyle w:val="PURBullet-Indented"/>
            </w:pPr>
            <w:r>
              <w:t>RFID Mobile</w:t>
            </w:r>
          </w:p>
        </w:tc>
      </w:tr>
      <w:tr w:rsidR="00280B5A"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Default="00280B5A" w:rsidP="00280B5A">
            <w:pPr>
              <w:pStyle w:val="PURTableHeaderBlue"/>
            </w:pPr>
            <w:r>
              <w:t>BizTalk Server 2013 R2 Branch, ediciones Standard y Enterprise</w:t>
            </w:r>
          </w:p>
        </w:tc>
      </w:tr>
      <w:tr w:rsidR="00280B5A" w:rsidRPr="006C4306"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77777777" w:rsidR="00280B5A" w:rsidRPr="00BF4F8B" w:rsidRDefault="00280B5A" w:rsidP="00280B5A">
            <w:pPr>
              <w:pStyle w:val="PURBullet"/>
            </w:pPr>
            <w:r>
              <w:t>Herramientas de administración y supervisión</w:t>
            </w:r>
          </w:p>
          <w:p w14:paraId="3FD79DFD" w14:textId="77777777" w:rsidR="00280B5A" w:rsidRPr="00BF4F8B" w:rsidRDefault="00280B5A" w:rsidP="00280B5A">
            <w:pPr>
              <w:pStyle w:val="PURBullet"/>
            </w:pPr>
            <w:r>
              <w:t>Herramientas de desarrollo</w:t>
            </w:r>
          </w:p>
          <w:p w14:paraId="4DD4C242" w14:textId="77777777" w:rsidR="00280B5A" w:rsidRPr="00BF4F8B" w:rsidRDefault="00280B5A" w:rsidP="00280B5A">
            <w:pPr>
              <w:pStyle w:val="PURBullet"/>
            </w:pPr>
            <w:r>
              <w:t>Kits de desarrollo de software</w:t>
            </w:r>
          </w:p>
          <w:p w14:paraId="762D4586" w14:textId="77777777" w:rsidR="00280B5A" w:rsidRPr="00BF4F8B" w:rsidRDefault="00280B5A" w:rsidP="00280B5A">
            <w:pPr>
              <w:pStyle w:val="PURBullet"/>
            </w:pPr>
            <w:r>
              <w:t>Adaptador de recepción HTTP</w:t>
            </w:r>
          </w:p>
          <w:p w14:paraId="41D126EE" w14:textId="77777777" w:rsidR="00280B5A" w:rsidRPr="00BF4F8B" w:rsidRDefault="00280B5A" w:rsidP="00280B5A">
            <w:pPr>
              <w:pStyle w:val="PURBullet"/>
            </w:pPr>
            <w:r>
              <w:t>Adaptador de recepción SOAP</w:t>
            </w:r>
          </w:p>
          <w:p w14:paraId="0FCF5F0B" w14:textId="77777777" w:rsidR="00280B5A" w:rsidRPr="00BF4F8B" w:rsidRDefault="00280B5A" w:rsidP="00280B5A">
            <w:pPr>
              <w:pStyle w:val="PURBullet"/>
            </w:pPr>
            <w:r>
              <w:t>Servicio Web del Adaptador de Windows SharePoint Services</w:t>
            </w:r>
          </w:p>
          <w:p w14:paraId="217DCFA9" w14:textId="068291D9" w:rsidR="00280B5A" w:rsidRPr="00BF4F8B" w:rsidRDefault="00280B5A" w:rsidP="00280B5A">
            <w:pPr>
              <w:pStyle w:val="PURBullet"/>
            </w:pPr>
            <w:r>
              <w:t>Adaptadores de Windows Communication Foundation</w:t>
            </w:r>
          </w:p>
          <w:p w14:paraId="729455BE" w14:textId="5FC04C61" w:rsidR="00280B5A" w:rsidRPr="00492632" w:rsidRDefault="00280B5A" w:rsidP="00280B5A">
            <w:pPr>
              <w:pStyle w:val="PURBullet"/>
              <w:rPr>
                <w:lang w:val="es-ES"/>
              </w:rPr>
            </w:pPr>
            <w:r w:rsidRPr="00492632">
              <w:rPr>
                <w:lang w:val="es-ES"/>
              </w:rPr>
              <w:t>APIs de sucesos de la Supervisión de la actividad económica (SAE) y herramientas administrativas e interceptores.</w:t>
            </w:r>
          </w:p>
          <w:p w14:paraId="3FAA4193" w14:textId="77777777" w:rsidR="00280B5A" w:rsidRPr="00492632" w:rsidRDefault="00280B5A" w:rsidP="00280B5A">
            <w:pPr>
              <w:pStyle w:val="PURBullet"/>
              <w:rPr>
                <w:lang w:val="es-ES"/>
              </w:rPr>
            </w:pPr>
            <w:r w:rsidRPr="00492632">
              <w:rPr>
                <w:lang w:val="es-ES"/>
              </w:rPr>
              <w:t>Proveedor de alertas SAE para Servicios de notificación de SQL</w:t>
            </w:r>
          </w:p>
          <w:p w14:paraId="5B83E13F" w14:textId="1D260805" w:rsidR="00280B5A" w:rsidRPr="009549A1" w:rsidRDefault="00280B5A" w:rsidP="00280B5A">
            <w:pPr>
              <w:pStyle w:val="PURBullet"/>
            </w:pPr>
            <w:r>
              <w:t>Cliente de SAE</w:t>
            </w:r>
          </w:p>
        </w:tc>
        <w:tc>
          <w:tcPr>
            <w:tcW w:w="4835" w:type="dxa"/>
            <w:tcBorders>
              <w:top w:val="nil"/>
            </w:tcBorders>
            <w:shd w:val="clear" w:color="auto" w:fill="auto"/>
          </w:tcPr>
          <w:p w14:paraId="1325B85C" w14:textId="77777777" w:rsidR="00280B5A" w:rsidRPr="00492632" w:rsidRDefault="00280B5A" w:rsidP="00280B5A">
            <w:pPr>
              <w:pStyle w:val="PURBullet"/>
              <w:rPr>
                <w:lang w:val="es-ES"/>
              </w:rPr>
            </w:pPr>
            <w:r w:rsidRPr="00492632">
              <w:rPr>
                <w:lang w:val="es-ES"/>
              </w:rPr>
              <w:t>Esquemas y plantillas relacionados con BizTalk Server</w:t>
            </w:r>
          </w:p>
          <w:p w14:paraId="291E6648" w14:textId="77777777" w:rsidR="00280B5A" w:rsidRPr="00BF4F8B" w:rsidRDefault="00280B5A" w:rsidP="00280B5A">
            <w:pPr>
              <w:pStyle w:val="PURBullet"/>
            </w:pPr>
            <w:r>
              <w:t>Business Activity Services</w:t>
            </w:r>
          </w:p>
          <w:p w14:paraId="0E46AF3A" w14:textId="63476056" w:rsidR="00280B5A" w:rsidRPr="006250BD" w:rsidRDefault="00280B5A" w:rsidP="00280B5A">
            <w:pPr>
              <w:pStyle w:val="PURBullet"/>
              <w:rPr>
                <w:lang w:val="es-ES"/>
              </w:rPr>
            </w:pPr>
            <w:r w:rsidRPr="006250BD">
              <w:rPr>
                <w:lang w:val="es-ES"/>
              </w:rPr>
              <w:t>Servidor secreto principal de inicio de sesión único empresarial</w:t>
            </w:r>
          </w:p>
          <w:p w14:paraId="48BCFA18" w14:textId="77777777" w:rsidR="00280B5A" w:rsidRPr="00BF4F8B" w:rsidRDefault="00280B5A" w:rsidP="00280B5A">
            <w:pPr>
              <w:pStyle w:val="PURBullet"/>
            </w:pPr>
            <w:r>
              <w:t>MQHelper.dll</w:t>
            </w:r>
          </w:p>
          <w:p w14:paraId="14D34323" w14:textId="77777777" w:rsidR="00280B5A" w:rsidRPr="00BF4F8B" w:rsidRDefault="00280B5A" w:rsidP="00280B5A">
            <w:pPr>
              <w:pStyle w:val="PURBullet"/>
            </w:pPr>
            <w:r>
              <w:t>ADOMD.NET</w:t>
            </w:r>
          </w:p>
          <w:p w14:paraId="07C35615" w14:textId="77777777" w:rsidR="00280B5A" w:rsidRPr="00BF4F8B" w:rsidRDefault="00280B5A" w:rsidP="00280B5A">
            <w:pPr>
              <w:pStyle w:val="PURBullet"/>
            </w:pPr>
            <w:r>
              <w:t>MSXML</w:t>
            </w:r>
          </w:p>
          <w:p w14:paraId="6BCA183A" w14:textId="77777777" w:rsidR="00280B5A" w:rsidRPr="00BF4F8B" w:rsidRDefault="00280B5A" w:rsidP="00280B5A">
            <w:pPr>
              <w:pStyle w:val="PURBullet"/>
            </w:pPr>
            <w:r>
              <w:t>SQLXML</w:t>
            </w:r>
          </w:p>
          <w:p w14:paraId="4310568A" w14:textId="77777777" w:rsidR="00280B5A" w:rsidRPr="00BF4F8B" w:rsidRDefault="00280B5A" w:rsidP="00280B5A">
            <w:pPr>
              <w:pStyle w:val="PURBullet"/>
            </w:pPr>
            <w:r>
              <w:t>Componente de reglas de negocio</w:t>
            </w:r>
          </w:p>
          <w:p w14:paraId="64D4D482" w14:textId="77777777" w:rsidR="00280B5A" w:rsidRPr="00BF4F8B" w:rsidRDefault="00280B5A" w:rsidP="00280B5A">
            <w:pPr>
              <w:pStyle w:val="PURBullet"/>
            </w:pPr>
            <w:r>
              <w:t>MQSeries Agent</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2"/>
            <w:shd w:val="clear" w:color="auto" w:fill="FFFFFF"/>
            <w:tcMar>
              <w:top w:w="43" w:type="dxa"/>
              <w:left w:w="115" w:type="dxa"/>
              <w:bottom w:w="43" w:type="dxa"/>
              <w:right w:w="115" w:type="dxa"/>
            </w:tcMar>
          </w:tcPr>
          <w:p w14:paraId="775B4D6E" w14:textId="406E8E8D" w:rsidR="009549A1" w:rsidRPr="00F975A7" w:rsidRDefault="009549A1" w:rsidP="00932D51">
            <w:pPr>
              <w:pStyle w:val="PURTableHeaderBlue"/>
            </w:pPr>
            <w:r>
              <w:t xml:space="preserve">Exchange Server </w:t>
            </w:r>
            <w:r w:rsidR="00932D51">
              <w:t>2016</w:t>
            </w:r>
            <w:r>
              <w:t>, ediciones Standard y Enterprise</w:t>
            </w:r>
          </w:p>
        </w:tc>
      </w:tr>
      <w:tr w:rsidR="009549A1" w:rsidRPr="00932D51" w14:paraId="48EDC9D7" w14:textId="77777777" w:rsidTr="007A4D2C">
        <w:tc>
          <w:tcPr>
            <w:tcW w:w="10750" w:type="dxa"/>
            <w:gridSpan w:val="2"/>
            <w:shd w:val="clear" w:color="auto" w:fill="FFFFFF"/>
            <w:tcMar>
              <w:top w:w="43" w:type="dxa"/>
              <w:left w:w="115" w:type="dxa"/>
              <w:bottom w:w="43" w:type="dxa"/>
              <w:right w:w="115" w:type="dxa"/>
            </w:tcMar>
          </w:tcPr>
          <w:p w14:paraId="6560AD86" w14:textId="0B1FB7C5" w:rsidR="009549A1" w:rsidRPr="00492632" w:rsidRDefault="003D33E5" w:rsidP="00C44B38">
            <w:pPr>
              <w:pStyle w:val="PURBullet-Indented"/>
              <w:rPr>
                <w:lang w:val="es-ES"/>
              </w:rPr>
            </w:pPr>
            <w:r w:rsidRPr="00492632">
              <w:rPr>
                <w:lang w:val="es-ES"/>
              </w:rPr>
              <w:t>Herramientas de administración de Exchange</w:t>
            </w:r>
          </w:p>
        </w:tc>
      </w:tr>
      <w:tr w:rsidR="00663B83" w:rsidRPr="00E53E5B" w14:paraId="3BB829A5" w14:textId="77777777" w:rsidTr="007A4D2C">
        <w:tc>
          <w:tcPr>
            <w:tcW w:w="10750" w:type="dxa"/>
            <w:gridSpan w:val="2"/>
            <w:shd w:val="clear" w:color="auto" w:fill="FFFFFF"/>
            <w:tcMar>
              <w:top w:w="43" w:type="dxa"/>
              <w:left w:w="115" w:type="dxa"/>
              <w:bottom w:w="43" w:type="dxa"/>
              <w:right w:w="115" w:type="dxa"/>
            </w:tcMar>
          </w:tcPr>
          <w:p w14:paraId="252C9E0D" w14:textId="5B238805" w:rsidR="00663B83" w:rsidRPr="00F975A7" w:rsidRDefault="002B4B53" w:rsidP="002B4B53">
            <w:pPr>
              <w:pStyle w:val="PURTableHeaderBlue"/>
            </w:pPr>
            <w:r>
              <w:t>Microsoft</w:t>
            </w:r>
            <w:r w:rsidR="00663B83">
              <w:t xml:space="preserve"> Identity Manager </w:t>
            </w:r>
            <w:r>
              <w:t>2016</w:t>
            </w:r>
          </w:p>
        </w:tc>
      </w:tr>
      <w:tr w:rsidR="00050078" w:rsidRPr="00E53E5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492632" w:rsidRDefault="00050078" w:rsidP="00531887">
            <w:pPr>
              <w:pStyle w:val="PURBullet-Indented"/>
              <w:rPr>
                <w:lang w:val="es-ES"/>
              </w:rPr>
            </w:pPr>
            <w:r w:rsidRPr="00492632">
              <w:rPr>
                <w:lang w:val="es-ES"/>
              </w:rPr>
              <w:t>Servicio de notificación de cambios de contraseña de Microsoft</w:t>
            </w:r>
          </w:p>
          <w:p w14:paraId="671BC2C5" w14:textId="7C435C26" w:rsidR="00531887" w:rsidRDefault="00531887" w:rsidP="00531887">
            <w:pPr>
              <w:pStyle w:val="PURBullet-Indented"/>
            </w:pPr>
            <w:r>
              <w:t>Microsoft BHOLD Suite</w:t>
            </w:r>
          </w:p>
          <w:p w14:paraId="7D7D56F2" w14:textId="7D26138F" w:rsidR="0000799F" w:rsidRPr="006250BD" w:rsidRDefault="00050078" w:rsidP="002B4B53">
            <w:pPr>
              <w:pStyle w:val="PURBullet-Indented"/>
              <w:rPr>
                <w:lang w:val="es-ES"/>
              </w:rPr>
            </w:pPr>
            <w:r w:rsidRPr="006250BD">
              <w:rPr>
                <w:lang w:val="es-ES"/>
              </w:rPr>
              <w:t xml:space="preserve">Cliente de administración de certificados </w:t>
            </w:r>
            <w:r w:rsidR="002B4B53">
              <w:rPr>
                <w:lang w:val="es-ES"/>
              </w:rPr>
              <w:t>M</w:t>
            </w:r>
            <w:r w:rsidR="002B4B53" w:rsidRPr="006250BD">
              <w:rPr>
                <w:lang w:val="es-ES"/>
              </w:rPr>
              <w:t>IM</w:t>
            </w:r>
          </w:p>
        </w:tc>
        <w:tc>
          <w:tcPr>
            <w:tcW w:w="4835" w:type="dxa"/>
            <w:shd w:val="clear" w:color="auto" w:fill="FFFFFF"/>
          </w:tcPr>
          <w:p w14:paraId="3F3326ED" w14:textId="38C95CCC" w:rsidR="00050078" w:rsidRPr="00492632" w:rsidRDefault="00050078" w:rsidP="002B4B53">
            <w:pPr>
              <w:pStyle w:val="PURBullet-Indented"/>
              <w:rPr>
                <w:lang w:val="es-ES"/>
              </w:rPr>
            </w:pPr>
            <w:r w:rsidRPr="00492632">
              <w:rPr>
                <w:lang w:val="es-ES"/>
              </w:rPr>
              <w:t xml:space="preserve">Cliente de emisión en masa de administración de certificados </w:t>
            </w:r>
            <w:r w:rsidR="002B4B53">
              <w:rPr>
                <w:lang w:val="es-ES"/>
              </w:rPr>
              <w:t>M</w:t>
            </w:r>
            <w:r w:rsidR="002B4B53" w:rsidRPr="00492632">
              <w:rPr>
                <w:lang w:val="es-ES"/>
              </w:rPr>
              <w:t>IM</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2"/>
            <w:shd w:val="clear" w:color="auto" w:fill="FFFFFF"/>
            <w:tcMar>
              <w:top w:w="43" w:type="dxa"/>
              <w:left w:w="115" w:type="dxa"/>
              <w:bottom w:w="43" w:type="dxa"/>
              <w:right w:w="115" w:type="dxa"/>
            </w:tcMar>
          </w:tcPr>
          <w:p w14:paraId="3804794C" w14:textId="3C5F1BA8" w:rsidR="00663B83" w:rsidRPr="00F975A7" w:rsidRDefault="009736DF" w:rsidP="009736DF">
            <w:pPr>
              <w:pStyle w:val="PURTableHeaderBlue"/>
            </w:pPr>
            <w:r>
              <w:t>Skype for Business Server 2015 Standard y Enterprise</w:t>
            </w:r>
          </w:p>
        </w:tc>
      </w:tr>
      <w:tr w:rsidR="00050078" w:rsidRPr="00E53E5B" w14:paraId="7CB19608" w14:textId="77777777" w:rsidTr="007A4D2C">
        <w:tc>
          <w:tcPr>
            <w:tcW w:w="5915" w:type="dxa"/>
            <w:shd w:val="clear" w:color="auto" w:fill="FFFFFF"/>
            <w:tcMar>
              <w:top w:w="43" w:type="dxa"/>
              <w:left w:w="115" w:type="dxa"/>
              <w:bottom w:w="43" w:type="dxa"/>
              <w:right w:w="115" w:type="dxa"/>
            </w:tcMar>
          </w:tcPr>
          <w:p w14:paraId="182C017C" w14:textId="758B7749" w:rsidR="00050078" w:rsidRPr="00492632" w:rsidRDefault="007E3832" w:rsidP="00531887">
            <w:pPr>
              <w:pStyle w:val="PURBullet-Indented"/>
              <w:rPr>
                <w:lang w:val="es-ES"/>
              </w:rPr>
            </w:pPr>
            <w:r w:rsidRPr="00492632">
              <w:rPr>
                <w:lang w:val="es-ES"/>
              </w:rPr>
              <w:t>Complemento de la Aplicación Web Skype for Business 2015</w:t>
            </w:r>
          </w:p>
          <w:p w14:paraId="6B41A1B3" w14:textId="77777777" w:rsidR="00050078" w:rsidRPr="00F975A7" w:rsidRDefault="00050078" w:rsidP="00531887">
            <w:pPr>
              <w:pStyle w:val="PURBullet-Indented"/>
            </w:pPr>
            <w:r>
              <w:t>Generador de topología</w:t>
            </w:r>
          </w:p>
          <w:p w14:paraId="4FE53DF2" w14:textId="77777777" w:rsidR="00050078" w:rsidRPr="00F975A7" w:rsidRDefault="00050078" w:rsidP="00531887">
            <w:pPr>
              <w:pStyle w:val="PURBullet-Indented"/>
            </w:pPr>
            <w:r>
              <w:t>Herramientas administrativas</w:t>
            </w:r>
          </w:p>
        </w:tc>
        <w:tc>
          <w:tcPr>
            <w:tcW w:w="4835" w:type="dxa"/>
            <w:shd w:val="clear" w:color="auto" w:fill="FFFFFF"/>
          </w:tcPr>
          <w:p w14:paraId="288658BD" w14:textId="77777777" w:rsidR="00050078" w:rsidRPr="00F975A7" w:rsidRDefault="00050078" w:rsidP="00531887">
            <w:pPr>
              <w:pStyle w:val="PURBullet-Indented"/>
            </w:pPr>
            <w:r>
              <w:t>Complemento de PowerShell</w:t>
            </w:r>
          </w:p>
          <w:p w14:paraId="45070CBF" w14:textId="08BF8D8D" w:rsidR="00050078" w:rsidRPr="009B6693" w:rsidRDefault="007E3832" w:rsidP="00531887">
            <w:pPr>
              <w:pStyle w:val="PURBullet-Indented"/>
              <w:rPr>
                <w:lang w:val="es-ES"/>
              </w:rPr>
            </w:pPr>
            <w:r w:rsidRPr="009B6693">
              <w:rPr>
                <w:lang w:val="es-ES"/>
              </w:rPr>
              <w:t>Herramienta de Administración de Group Chat de Skype for Business 2015</w:t>
            </w:r>
          </w:p>
          <w:p w14:paraId="3A80DD2B" w14:textId="4AF04437" w:rsidR="007331A1" w:rsidRPr="00F975A7" w:rsidRDefault="009736DF" w:rsidP="002B4B53">
            <w:pPr>
              <w:pStyle w:val="PURBullet-Indented"/>
            </w:pPr>
            <w:r w:rsidRPr="00492632">
              <w:rPr>
                <w:lang w:val="nb-NO"/>
              </w:rPr>
              <w:t>Operador de Skype for Business Server 2015</w:t>
            </w:r>
          </w:p>
        </w:tc>
      </w:tr>
      <w:tr w:rsidR="00663B83" w:rsidRPr="00E53E5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Default="00663B83" w:rsidP="00204150">
            <w:pPr>
              <w:pStyle w:val="PURTableHeaderBlue"/>
            </w:pPr>
            <w:r>
              <w:t>Microsoft Dynamics AX 2012 R3</w:t>
            </w:r>
          </w:p>
        </w:tc>
      </w:tr>
      <w:tr w:rsidR="00050078" w:rsidRPr="006250BD"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492632" w:rsidRDefault="00050078" w:rsidP="00204150">
            <w:pPr>
              <w:pStyle w:val="PURBullet-Indented"/>
              <w:rPr>
                <w:lang w:val="pt-BR"/>
              </w:rPr>
            </w:pPr>
            <w:r w:rsidRPr="00492632">
              <w:rPr>
                <w:lang w:val="pt-BR"/>
              </w:rPr>
              <w:t>Software de Cliente Enriquecido de Windows para Microsoft Dynamics AX 2012 R3</w:t>
            </w:r>
          </w:p>
        </w:tc>
        <w:tc>
          <w:tcPr>
            <w:tcW w:w="4835" w:type="dxa"/>
            <w:shd w:val="clear" w:color="auto" w:fill="FFFFFF"/>
          </w:tcPr>
          <w:p w14:paraId="46F9D62A" w14:textId="0B49868C" w:rsidR="00050078" w:rsidRPr="006250BD" w:rsidRDefault="0000799F" w:rsidP="006E5F07">
            <w:pPr>
              <w:pStyle w:val="PURBullet-Indented"/>
              <w:rPr>
                <w:lang w:val="es-ES"/>
              </w:rPr>
            </w:pPr>
            <w:r w:rsidRPr="006250BD">
              <w:rPr>
                <w:lang w:val="es-ES"/>
              </w:rPr>
              <w:t>Management Reporter 2012 para el Software de Cliente Designer de Microsoft Dynamics AX</w:t>
            </w:r>
          </w:p>
        </w:tc>
      </w:tr>
      <w:tr w:rsidR="00663B83" w:rsidRPr="00E53E5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t>Microsoft Dynamics C5 2012</w:t>
            </w:r>
          </w:p>
        </w:tc>
      </w:tr>
      <w:tr w:rsidR="00663B83" w:rsidRPr="00E53E5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t>Software de cliente para Microsoft Dynamics C5 2012 Windows Rich</w:t>
            </w:r>
          </w:p>
        </w:tc>
      </w:tr>
      <w:tr w:rsidR="00663B83" w:rsidRPr="00E53E5B" w14:paraId="69BF05BB" w14:textId="77777777" w:rsidTr="007A4D2C">
        <w:tc>
          <w:tcPr>
            <w:tcW w:w="10750" w:type="dxa"/>
            <w:gridSpan w:val="2"/>
            <w:shd w:val="clear" w:color="auto" w:fill="FFFFFF"/>
            <w:tcMar>
              <w:top w:w="43" w:type="dxa"/>
              <w:left w:w="115" w:type="dxa"/>
              <w:bottom w:w="43" w:type="dxa"/>
              <w:right w:w="115" w:type="dxa"/>
            </w:tcMar>
          </w:tcPr>
          <w:p w14:paraId="7692687A" w14:textId="5BA25B0F" w:rsidR="00663B83" w:rsidRPr="00F975A7" w:rsidRDefault="00663B83" w:rsidP="006061D8">
            <w:pPr>
              <w:pStyle w:val="PURTableHeaderBlue"/>
            </w:pPr>
            <w:r>
              <w:t>Microsoft Dynamics CRM 2015 Service Provider</w:t>
            </w:r>
          </w:p>
        </w:tc>
      </w:tr>
      <w:tr w:rsidR="00663B83" w:rsidRPr="00932D51" w14:paraId="3642DEE2" w14:textId="77777777" w:rsidTr="007A4D2C">
        <w:tc>
          <w:tcPr>
            <w:tcW w:w="5915" w:type="dxa"/>
            <w:shd w:val="clear" w:color="auto" w:fill="FFFFFF"/>
            <w:tcMar>
              <w:top w:w="43" w:type="dxa"/>
              <w:left w:w="115" w:type="dxa"/>
              <w:bottom w:w="43" w:type="dxa"/>
              <w:right w:w="115" w:type="dxa"/>
            </w:tcMar>
          </w:tcPr>
          <w:p w14:paraId="604BC90C" w14:textId="7E8C3EC3" w:rsidR="00663B83" w:rsidRPr="00663B83" w:rsidRDefault="00663B83" w:rsidP="00531887">
            <w:pPr>
              <w:pStyle w:val="PURBullet-Indented"/>
            </w:pPr>
            <w:r>
              <w:t>Microsoft Dynamics CRM 2015 para Microsoft Office Outlook</w:t>
            </w:r>
          </w:p>
          <w:p w14:paraId="566CC3B3" w14:textId="6550C9C1" w:rsidR="00663B83" w:rsidRPr="006250BD" w:rsidRDefault="00663B83" w:rsidP="00531887">
            <w:pPr>
              <w:pStyle w:val="PURBullet-Indented"/>
              <w:rPr>
                <w:lang w:val="es-ES"/>
              </w:rPr>
            </w:pPr>
            <w:r w:rsidRPr="006250BD">
              <w:rPr>
                <w:lang w:val="es-ES"/>
              </w:rPr>
              <w:t>Microsoft E-Mail Router y Asistente para Implementación de Reglas para Microsoft Dynamics CRM 2015</w:t>
            </w:r>
          </w:p>
          <w:p w14:paraId="2966BE3B" w14:textId="6758E852" w:rsidR="00663B83" w:rsidRPr="006250BD" w:rsidRDefault="00663B83" w:rsidP="003C634F">
            <w:pPr>
              <w:pStyle w:val="PURBullet-Indented"/>
              <w:rPr>
                <w:lang w:val="es-ES"/>
              </w:rPr>
            </w:pPr>
            <w:r w:rsidRPr="006250BD">
              <w:rPr>
                <w:lang w:val="es-ES"/>
              </w:rPr>
              <w:t>Extensiones de Informes de Microsoft Dynamics CRM para Microsoft Dynamics CRM 2015</w:t>
            </w:r>
          </w:p>
          <w:p w14:paraId="659CAF07" w14:textId="77777777" w:rsidR="003C634F" w:rsidRDefault="003C634F" w:rsidP="003C634F">
            <w:pPr>
              <w:pStyle w:val="PURBullet-Indented"/>
            </w:pPr>
            <w:r>
              <w:t>Marketing Pilot Connector para Microsoft Dynamics CRM</w:t>
            </w:r>
          </w:p>
          <w:p w14:paraId="259C8AE9" w14:textId="0A27A0DE" w:rsidR="003C634F" w:rsidRPr="006250BD" w:rsidRDefault="003C634F" w:rsidP="003C634F">
            <w:pPr>
              <w:pStyle w:val="PURBullet-Indented"/>
              <w:rPr>
                <w:lang w:val="es-ES"/>
              </w:rPr>
            </w:pPr>
            <w:r w:rsidRPr="006250BD">
              <w:rPr>
                <w:lang w:val="es-ES"/>
              </w:rPr>
              <w:t>Microsoft Dynamics CRM para dispositivos compatibles</w:t>
            </w:r>
          </w:p>
        </w:tc>
        <w:tc>
          <w:tcPr>
            <w:tcW w:w="4835" w:type="dxa"/>
            <w:shd w:val="clear" w:color="auto" w:fill="FFFFFF"/>
          </w:tcPr>
          <w:p w14:paraId="0189E12B" w14:textId="58D5919E" w:rsidR="00663B83" w:rsidRPr="00492632" w:rsidRDefault="00663B83" w:rsidP="00531887">
            <w:pPr>
              <w:pStyle w:val="PURBullet-Indented"/>
              <w:rPr>
                <w:lang w:val="pt-BR"/>
              </w:rPr>
            </w:pPr>
            <w:r w:rsidRPr="00492632">
              <w:rPr>
                <w:lang w:val="pt-BR"/>
              </w:rPr>
              <w:t>Cuadrícula de Microsoft SharePoint para Microsoft Dynamics CRM 2015</w:t>
            </w:r>
          </w:p>
          <w:p w14:paraId="218FDDE7" w14:textId="14402F98" w:rsidR="00663B83" w:rsidRPr="006250BD" w:rsidRDefault="00663B83" w:rsidP="00531887">
            <w:pPr>
              <w:pStyle w:val="PURBullet-Indented"/>
              <w:rPr>
                <w:lang w:val="es-ES"/>
              </w:rPr>
            </w:pPr>
            <w:r w:rsidRPr="006250BD">
              <w:rPr>
                <w:lang w:val="es-ES"/>
              </w:rPr>
              <w:t>Extensiones de Creación de Informes de Microsoft Dynamics CRM 2015</w:t>
            </w:r>
          </w:p>
          <w:p w14:paraId="2740B200" w14:textId="7D6EA1D9" w:rsidR="00663B83" w:rsidRPr="006250BD" w:rsidRDefault="00663B83" w:rsidP="00531887">
            <w:pPr>
              <w:pStyle w:val="PURBullet-Indented"/>
              <w:rPr>
                <w:lang w:val="es-ES"/>
              </w:rPr>
            </w:pPr>
            <w:r w:rsidRPr="006250BD">
              <w:rPr>
                <w:lang w:val="es-ES"/>
              </w:rPr>
              <w:t>Analizador de Procedimientos Recomendados de Microsoft Dynamics CRM 2015</w:t>
            </w:r>
          </w:p>
          <w:p w14:paraId="77F96920" w14:textId="19C7AE71" w:rsidR="00663B83" w:rsidRPr="00A748AB" w:rsidRDefault="00663B83" w:rsidP="00C95996">
            <w:pPr>
              <w:pStyle w:val="PURBullet-Indented"/>
              <w:rPr>
                <w:lang w:val="pt-PT"/>
              </w:rPr>
            </w:pPr>
            <w:r w:rsidRPr="00492632">
              <w:rPr>
                <w:lang w:val="pt-BR"/>
              </w:rPr>
              <w:t>Interfaz de Usuario Multilingüe (MUI) de Microsoft Dynamics CRM 2015</w:t>
            </w:r>
          </w:p>
        </w:tc>
      </w:tr>
      <w:tr w:rsidR="00663B83" w:rsidRPr="00E53E5B" w14:paraId="037D8674" w14:textId="77777777" w:rsidTr="007A4D2C">
        <w:tc>
          <w:tcPr>
            <w:tcW w:w="10750" w:type="dxa"/>
            <w:gridSpan w:val="2"/>
            <w:shd w:val="clear" w:color="auto" w:fill="FFFFFF"/>
            <w:tcMar>
              <w:top w:w="43" w:type="dxa"/>
              <w:left w:w="115" w:type="dxa"/>
              <w:bottom w:w="43" w:type="dxa"/>
              <w:right w:w="115" w:type="dxa"/>
            </w:tcMar>
          </w:tcPr>
          <w:p w14:paraId="3E6D55B3" w14:textId="7D2ECE4B" w:rsidR="00663B83" w:rsidRDefault="00663B83" w:rsidP="006E5F07">
            <w:pPr>
              <w:pStyle w:val="PURTableHeaderBlue"/>
            </w:pPr>
            <w:r>
              <w:lastRenderedPageBreak/>
              <w:t>Microsoft Dynamics GP 2015</w:t>
            </w:r>
            <w:r w:rsidR="002B4B53">
              <w:t xml:space="preserve"> R2</w:t>
            </w:r>
          </w:p>
        </w:tc>
      </w:tr>
      <w:tr w:rsidR="00663B83" w:rsidRPr="006250BD" w14:paraId="687634DF" w14:textId="77777777" w:rsidTr="007A4D2C">
        <w:tc>
          <w:tcPr>
            <w:tcW w:w="10750" w:type="dxa"/>
            <w:gridSpan w:val="2"/>
            <w:shd w:val="clear" w:color="auto" w:fill="FFFFFF"/>
            <w:tcMar>
              <w:top w:w="43" w:type="dxa"/>
              <w:left w:w="115" w:type="dxa"/>
              <w:bottom w:w="43" w:type="dxa"/>
              <w:right w:w="115" w:type="dxa"/>
            </w:tcMar>
          </w:tcPr>
          <w:p w14:paraId="019BBC21" w14:textId="07AD0165" w:rsidR="00663B83" w:rsidRPr="00492632" w:rsidRDefault="00663B83" w:rsidP="00531887">
            <w:pPr>
              <w:pStyle w:val="PURBullet-Indented"/>
              <w:rPr>
                <w:lang w:val="pt-BR"/>
              </w:rPr>
            </w:pPr>
            <w:r w:rsidRPr="00492632">
              <w:rPr>
                <w:lang w:val="pt-BR"/>
              </w:rPr>
              <w:t>Software de Cliente Enriquecido de Windows para Microsoft Dynamics GP 2015</w:t>
            </w:r>
            <w:r w:rsidR="002B4B53">
              <w:rPr>
                <w:lang w:val="pt-BR"/>
              </w:rPr>
              <w:t xml:space="preserve"> R2</w:t>
            </w:r>
            <w:r w:rsidRPr="00492632">
              <w:rPr>
                <w:lang w:val="pt-BR"/>
              </w:rPr>
              <w:t>.</w:t>
            </w:r>
          </w:p>
          <w:p w14:paraId="4E8CE301" w14:textId="3ACEA4E4" w:rsidR="00663B83" w:rsidRPr="006250BD" w:rsidRDefault="00663B83" w:rsidP="00531887">
            <w:pPr>
              <w:pStyle w:val="PURBullet-Indented"/>
              <w:rPr>
                <w:lang w:val="es-ES"/>
              </w:rPr>
            </w:pPr>
            <w:r w:rsidRPr="006250BD">
              <w:rPr>
                <w:lang w:val="es-ES"/>
              </w:rPr>
              <w:t>Management Reporter 2012 para el Software de Cliente Designer de Microsoft Dynamics GP</w:t>
            </w:r>
          </w:p>
          <w:p w14:paraId="0DED6CDE" w14:textId="131B33C5" w:rsidR="00663B83" w:rsidRPr="00A74156" w:rsidRDefault="00B82C66" w:rsidP="006E5F07">
            <w:pPr>
              <w:pStyle w:val="PURBullet-Indented"/>
              <w:rPr>
                <w:lang w:val="fr-FR"/>
              </w:rPr>
            </w:pPr>
            <w:r w:rsidRPr="006250BD">
              <w:rPr>
                <w:lang w:val="nl-NL"/>
              </w:rPr>
              <w:t>Cliente Web de Microsoft Dynamics GP 2015</w:t>
            </w:r>
            <w:r w:rsidR="002B4B53">
              <w:rPr>
                <w:lang w:val="nl-NL"/>
              </w:rPr>
              <w:t xml:space="preserve"> R2</w:t>
            </w:r>
            <w:r w:rsidRPr="006250BD">
              <w:rPr>
                <w:lang w:val="nl-NL"/>
              </w:rPr>
              <w:t xml:space="preserve"> </w:t>
            </w:r>
          </w:p>
        </w:tc>
      </w:tr>
      <w:tr w:rsidR="00663B83" w:rsidRPr="00E53E5B" w14:paraId="71BF3CE7" w14:textId="77777777" w:rsidTr="007A4D2C">
        <w:tc>
          <w:tcPr>
            <w:tcW w:w="10750" w:type="dxa"/>
            <w:gridSpan w:val="2"/>
            <w:shd w:val="clear" w:color="auto" w:fill="FFFFFF"/>
            <w:tcMar>
              <w:top w:w="43" w:type="dxa"/>
              <w:left w:w="115" w:type="dxa"/>
              <w:bottom w:w="43" w:type="dxa"/>
              <w:right w:w="115" w:type="dxa"/>
            </w:tcMar>
          </w:tcPr>
          <w:p w14:paraId="19D74002" w14:textId="51ECF001" w:rsidR="00663B83" w:rsidRDefault="00663B83" w:rsidP="006E5F07">
            <w:pPr>
              <w:pStyle w:val="PURTableHeaderBlue"/>
            </w:pPr>
            <w:r>
              <w:t>Microsoft Dynamics NAV 2015</w:t>
            </w:r>
          </w:p>
        </w:tc>
      </w:tr>
      <w:tr w:rsidR="00663B83" w:rsidRPr="00932D51" w14:paraId="42D6136F" w14:textId="77777777" w:rsidTr="007A4D2C">
        <w:tc>
          <w:tcPr>
            <w:tcW w:w="10750" w:type="dxa"/>
            <w:gridSpan w:val="2"/>
            <w:shd w:val="clear" w:color="auto" w:fill="FFFFFF"/>
            <w:tcMar>
              <w:top w:w="43" w:type="dxa"/>
              <w:left w:w="115" w:type="dxa"/>
              <w:bottom w:w="43" w:type="dxa"/>
              <w:right w:w="115" w:type="dxa"/>
            </w:tcMar>
          </w:tcPr>
          <w:p w14:paraId="50906241" w14:textId="6E149A06" w:rsidR="00663B83" w:rsidRPr="00492632" w:rsidRDefault="00663B83" w:rsidP="00531887">
            <w:pPr>
              <w:pStyle w:val="PURBullet-Indented"/>
              <w:rPr>
                <w:lang w:val="pt-BR"/>
              </w:rPr>
            </w:pPr>
            <w:r w:rsidRPr="00492632">
              <w:rPr>
                <w:lang w:val="pt-BR"/>
              </w:rPr>
              <w:t>Software de Cliente Enriquecido de Windows para Microsoft Dynamics NAV 2015.</w:t>
            </w:r>
          </w:p>
          <w:p w14:paraId="6EA778DF" w14:textId="05D25FE4" w:rsidR="00663B83" w:rsidRPr="00156FC7" w:rsidRDefault="00B82C66" w:rsidP="00531887">
            <w:pPr>
              <w:pStyle w:val="PURBullet-Indented"/>
              <w:rPr>
                <w:lang w:val="fr-FR"/>
              </w:rPr>
            </w:pPr>
            <w:r w:rsidRPr="006250BD">
              <w:rPr>
                <w:lang w:val="nl-NL"/>
              </w:rPr>
              <w:t>Cliente Web de Microsoft Dynamics NAV 2015</w:t>
            </w:r>
          </w:p>
          <w:p w14:paraId="61FA4134" w14:textId="346E12FB" w:rsidR="00B82C66" w:rsidRPr="00492632" w:rsidRDefault="00B82C66" w:rsidP="006E5F07">
            <w:pPr>
              <w:pStyle w:val="PURBullet-Indented"/>
              <w:rPr>
                <w:lang w:val="fr-FR"/>
              </w:rPr>
            </w:pPr>
            <w:r w:rsidRPr="00492632">
              <w:rPr>
                <w:lang w:val="fr-FR"/>
              </w:rPr>
              <w:t>Cliente de SharePoint de Microsoft Dynamics NAV 2015</w:t>
            </w:r>
          </w:p>
          <w:p w14:paraId="516BB4A7" w14:textId="01FEEAF4" w:rsidR="006E5F07" w:rsidRPr="00492632" w:rsidRDefault="006E5F07" w:rsidP="006E5F07">
            <w:pPr>
              <w:pStyle w:val="PURBullet-Indented"/>
              <w:rPr>
                <w:lang w:val="fr-FR"/>
              </w:rPr>
            </w:pPr>
            <w:r w:rsidRPr="00492632">
              <w:rPr>
                <w:lang w:val="fr-FR"/>
              </w:rPr>
              <w:t>Aplicación Microsoft Dynamics NAV para Modern Windows</w:t>
            </w:r>
          </w:p>
          <w:p w14:paraId="4497A758" w14:textId="77777777" w:rsidR="006E5F07" w:rsidRPr="00492632" w:rsidRDefault="006E5F07" w:rsidP="006E5F07">
            <w:pPr>
              <w:pStyle w:val="PURBullet-Indented"/>
              <w:rPr>
                <w:lang w:val="es-ES"/>
              </w:rPr>
            </w:pPr>
            <w:r w:rsidRPr="00492632">
              <w:rPr>
                <w:lang w:val="es-ES"/>
              </w:rPr>
              <w:t>Aplicación Microsoft Dynamics NAV para iPad</w:t>
            </w:r>
          </w:p>
          <w:p w14:paraId="4E1626A9" w14:textId="7AACE4F8" w:rsidR="006E5F07" w:rsidRPr="00492632" w:rsidRDefault="006E5F07" w:rsidP="006E5F07">
            <w:pPr>
              <w:pStyle w:val="PURBullet-Indented"/>
              <w:rPr>
                <w:lang w:val="es-ES"/>
              </w:rPr>
            </w:pPr>
            <w:r w:rsidRPr="00492632">
              <w:rPr>
                <w:lang w:val="es-ES"/>
              </w:rPr>
              <w:t>Aplicación Microsoft Dynamics NAV para Tabletas Android</w:t>
            </w:r>
          </w:p>
        </w:tc>
      </w:tr>
      <w:tr w:rsidR="00663B83" w:rsidRPr="00E53E5B" w14:paraId="0AEDB5AC" w14:textId="77777777" w:rsidTr="007A4D2C">
        <w:tc>
          <w:tcPr>
            <w:tcW w:w="10750" w:type="dxa"/>
            <w:gridSpan w:val="2"/>
            <w:shd w:val="clear" w:color="auto" w:fill="FFFFFF"/>
            <w:tcMar>
              <w:top w:w="43" w:type="dxa"/>
              <w:left w:w="115" w:type="dxa"/>
              <w:bottom w:w="43" w:type="dxa"/>
              <w:right w:w="115" w:type="dxa"/>
            </w:tcMar>
          </w:tcPr>
          <w:p w14:paraId="29B474B3" w14:textId="7DDB0105" w:rsidR="00663B83" w:rsidRDefault="00663B83" w:rsidP="006E5F07">
            <w:pPr>
              <w:pStyle w:val="PURTableHeaderBlue"/>
            </w:pPr>
            <w:r>
              <w:t>Microsoft Dynamics SL 2015</w:t>
            </w:r>
          </w:p>
        </w:tc>
      </w:tr>
      <w:tr w:rsidR="00663B83" w:rsidRPr="00E53E5B" w14:paraId="3033C2FF" w14:textId="77777777" w:rsidTr="007A4D2C">
        <w:tc>
          <w:tcPr>
            <w:tcW w:w="10750" w:type="dxa"/>
            <w:gridSpan w:val="2"/>
            <w:shd w:val="clear" w:color="auto" w:fill="FFFFFF"/>
            <w:tcMar>
              <w:top w:w="43" w:type="dxa"/>
              <w:left w:w="115" w:type="dxa"/>
              <w:bottom w:w="43" w:type="dxa"/>
              <w:right w:w="115" w:type="dxa"/>
            </w:tcMar>
          </w:tcPr>
          <w:p w14:paraId="5C5F3544" w14:textId="55C314DA" w:rsidR="00663B83" w:rsidRDefault="00663B83" w:rsidP="00531887">
            <w:pPr>
              <w:pStyle w:val="PURBullet-Indented"/>
            </w:pPr>
            <w:r>
              <w:t>Software de cliente para Microsoft Dynamics SL 2015 Windows Rich.</w:t>
            </w:r>
          </w:p>
          <w:p w14:paraId="2CC4046F" w14:textId="39074DC0" w:rsidR="006E5F07" w:rsidRPr="006250BD" w:rsidRDefault="006E5F07" w:rsidP="00531887">
            <w:pPr>
              <w:pStyle w:val="PURBullet-Indented"/>
              <w:rPr>
                <w:lang w:val="es-ES"/>
              </w:rPr>
            </w:pPr>
            <w:r w:rsidRPr="006250BD">
              <w:rPr>
                <w:lang w:val="es-ES"/>
              </w:rPr>
              <w:t>Aplicaciones Web Microsoft Dynamics SL 2015</w:t>
            </w:r>
          </w:p>
          <w:p w14:paraId="4B8B4ADE" w14:textId="0DD66262" w:rsidR="00663B83" w:rsidRPr="006250BD" w:rsidRDefault="00663B83" w:rsidP="00531887">
            <w:pPr>
              <w:pStyle w:val="PURBullet-Indented"/>
              <w:rPr>
                <w:lang w:val="es-ES"/>
              </w:rPr>
            </w:pPr>
            <w:r w:rsidRPr="006250BD">
              <w:rPr>
                <w:lang w:val="es-ES"/>
              </w:rPr>
              <w:t xml:space="preserve">Management Reporter 2012 para el Software de Cliente Designer de Microsoft Dynamics SL </w:t>
            </w:r>
          </w:p>
          <w:p w14:paraId="39C40655" w14:textId="77777777" w:rsidR="00663B83" w:rsidRDefault="00663B83" w:rsidP="00531887">
            <w:pPr>
              <w:pStyle w:val="PURBullet-Indented"/>
            </w:pPr>
            <w:r>
              <w:t>Microsoft Dynamics SL 2011 Connector para Dynamics CRM 2011</w:t>
            </w:r>
          </w:p>
        </w:tc>
      </w:tr>
      <w:tr w:rsidR="00663B83" w:rsidRPr="00E53E5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t>Project Server 2013</w:t>
            </w:r>
          </w:p>
        </w:tc>
      </w:tr>
      <w:tr w:rsidR="00663B83" w:rsidRPr="00932D51"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492632" w:rsidRDefault="00663B83" w:rsidP="00531887">
            <w:pPr>
              <w:pStyle w:val="PURBullet-Indented"/>
              <w:rPr>
                <w:lang w:val="es-ES"/>
              </w:rPr>
            </w:pPr>
            <w:r w:rsidRPr="00492632">
              <w:rPr>
                <w:lang w:val="es-ES"/>
              </w:rPr>
              <w:t>Kit de desarrollo de software (SDK)</w:t>
            </w:r>
          </w:p>
        </w:tc>
      </w:tr>
      <w:tr w:rsidR="00663B83" w:rsidRPr="00E53E5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t>SharePoint Server 2013</w:t>
            </w:r>
          </w:p>
        </w:tc>
      </w:tr>
      <w:tr w:rsidR="00663B83" w:rsidRPr="00932D51"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492632" w:rsidRDefault="00663B83" w:rsidP="00531887">
            <w:pPr>
              <w:pStyle w:val="PURBullet-Indented"/>
              <w:rPr>
                <w:lang w:val="es-ES"/>
              </w:rPr>
            </w:pPr>
            <w:r w:rsidRPr="00492632">
              <w:rPr>
                <w:lang w:val="es-ES"/>
              </w:rPr>
              <w:t>Kit de desarrollo de software (SDK)</w:t>
            </w:r>
          </w:p>
        </w:tc>
      </w:tr>
      <w:tr w:rsidR="005079C2" w:rsidRPr="00E53E5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SharePoint 2013 Hosting</w:t>
            </w:r>
          </w:p>
        </w:tc>
      </w:tr>
      <w:tr w:rsidR="005079C2" w:rsidRPr="00932D51"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Pr="00492632" w:rsidRDefault="005079C2" w:rsidP="00C44B38">
            <w:pPr>
              <w:pStyle w:val="PURBullet-Indented"/>
              <w:rPr>
                <w:lang w:val="es-ES"/>
              </w:rPr>
            </w:pPr>
            <w:r w:rsidRPr="00492632">
              <w:rPr>
                <w:lang w:val="es-ES"/>
              </w:rPr>
              <w:t>Kit de desarrollo de software (SDK)</w:t>
            </w:r>
          </w:p>
        </w:tc>
      </w:tr>
      <w:tr w:rsidR="000F2535" w:rsidRPr="00061749"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t>SQL Server 2014 Standard, Enterprise, Web y Business Intelligence</w:t>
            </w:r>
          </w:p>
        </w:tc>
      </w:tr>
      <w:tr w:rsidR="000F2535" w:rsidRPr="00061749"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492632" w:rsidRDefault="007E5B60" w:rsidP="0000799F">
            <w:pPr>
              <w:pStyle w:val="PURBullet-Indented"/>
              <w:rPr>
                <w:lang w:val="es-ES"/>
              </w:rPr>
            </w:pPr>
            <w:r w:rsidRPr="00492632">
              <w:rPr>
                <w:lang w:val="es-ES"/>
              </w:rPr>
              <w:t>Conectividad con las herramientas de cliente</w:t>
            </w:r>
          </w:p>
        </w:tc>
        <w:tc>
          <w:tcPr>
            <w:tcW w:w="4835" w:type="dxa"/>
            <w:shd w:val="clear" w:color="auto" w:fill="FFFFFF"/>
          </w:tcPr>
          <w:p w14:paraId="7867FC5F" w14:textId="5DE7FFF7" w:rsidR="007331A1" w:rsidRPr="00061749" w:rsidRDefault="0000799F" w:rsidP="007331A1">
            <w:pPr>
              <w:pStyle w:val="PURBullet-Indented"/>
            </w:pPr>
            <w:r>
              <w:t>Componentes de documentación</w:t>
            </w:r>
          </w:p>
        </w:tc>
      </w:tr>
      <w:tr w:rsidR="007331A1" w:rsidRPr="00AA7334"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rPr>
                <w:lang w:val="fr-FR"/>
              </w:rPr>
            </w:pPr>
            <w:r w:rsidRPr="00492632">
              <w:rPr>
                <w:lang w:val="fr-FR"/>
              </w:rPr>
              <w:t>System Center 2012 R2 Client Management Suite</w:t>
            </w:r>
          </w:p>
        </w:tc>
      </w:tr>
      <w:tr w:rsidR="007331A1" w:rsidRPr="00061749"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Cliente de Configuration Manager</w:t>
            </w:r>
          </w:p>
          <w:p w14:paraId="171A61B5" w14:textId="77777777" w:rsidR="007331A1" w:rsidRDefault="007331A1" w:rsidP="007331A1">
            <w:pPr>
              <w:pStyle w:val="PURBullet"/>
            </w:pPr>
            <w:r>
              <w:t xml:space="preserve">Punto de administración de dispositivos </w:t>
            </w:r>
          </w:p>
          <w:p w14:paraId="6A2329A1" w14:textId="77777777" w:rsidR="007331A1" w:rsidRPr="00492632" w:rsidRDefault="007331A1" w:rsidP="007331A1">
            <w:pPr>
              <w:pStyle w:val="PURBullet"/>
              <w:rPr>
                <w:lang w:val="es-ES"/>
              </w:rPr>
            </w:pPr>
            <w:r w:rsidRPr="00492632">
              <w:rPr>
                <w:lang w:val="es-ES"/>
              </w:rPr>
              <w:t>Herramienta de publicación de actualizaciones para clientes</w:t>
            </w:r>
          </w:p>
          <w:p w14:paraId="6200F8C4" w14:textId="77777777" w:rsidR="007331A1" w:rsidRDefault="007331A1" w:rsidP="007331A1">
            <w:pPr>
              <w:pStyle w:val="PURBullet"/>
            </w:pPr>
            <w:r>
              <w:t>Punto de distribución</w:t>
            </w:r>
          </w:p>
          <w:p w14:paraId="5A544F51" w14:textId="77777777" w:rsidR="007331A1" w:rsidRDefault="007331A1" w:rsidP="007331A1">
            <w:pPr>
              <w:pStyle w:val="PURBullet"/>
            </w:pPr>
            <w:r>
              <w:t>Punto de estado de reserva</w:t>
            </w:r>
          </w:p>
          <w:p w14:paraId="6F73C7A4" w14:textId="77777777" w:rsidR="007331A1" w:rsidRPr="00492632" w:rsidRDefault="007331A1" w:rsidP="007331A1">
            <w:pPr>
              <w:pStyle w:val="PURBullet"/>
              <w:rPr>
                <w:lang w:val="es-ES"/>
              </w:rPr>
            </w:pPr>
            <w:r w:rsidRPr="00492632">
              <w:rPr>
                <w:lang w:val="es-ES"/>
              </w:rPr>
              <w:t>Herramienta de inventario para actualizaciones de Microsoft</w:t>
            </w:r>
          </w:p>
          <w:p w14:paraId="47BECA06" w14:textId="77777777" w:rsidR="007331A1" w:rsidRDefault="007331A1" w:rsidP="007331A1">
            <w:pPr>
              <w:pStyle w:val="PURBullet"/>
            </w:pPr>
            <w:r>
              <w:t>Punto de servicio PXE</w:t>
            </w:r>
          </w:p>
          <w:p w14:paraId="7D59344C" w14:textId="77777777" w:rsidR="007331A1" w:rsidRPr="00492632" w:rsidRDefault="007331A1" w:rsidP="007331A1">
            <w:pPr>
              <w:pStyle w:val="PURBullet"/>
              <w:rPr>
                <w:lang w:val="es-ES"/>
              </w:rPr>
            </w:pPr>
            <w:r w:rsidRPr="00492632">
              <w:rPr>
                <w:lang w:val="es-ES"/>
              </w:rPr>
              <w:t>Software de servicio de recopilación de auditorías</w:t>
            </w:r>
          </w:p>
          <w:p w14:paraId="62384BEE" w14:textId="77777777" w:rsidR="007331A1" w:rsidRDefault="007331A1" w:rsidP="007331A1">
            <w:pPr>
              <w:pStyle w:val="PURBullet"/>
            </w:pPr>
            <w:r>
              <w:t>Power Shell</w:t>
            </w:r>
          </w:p>
          <w:p w14:paraId="24C5E146" w14:textId="77777777" w:rsidR="007331A1" w:rsidRDefault="007331A1" w:rsidP="007331A1">
            <w:pPr>
              <w:pStyle w:val="PURBullet"/>
            </w:pPr>
            <w:r>
              <w:t>Business Intelligence Development Studio</w:t>
            </w:r>
          </w:p>
          <w:p w14:paraId="565FFEEA" w14:textId="77777777" w:rsidR="007331A1" w:rsidRDefault="007331A1" w:rsidP="007331A1">
            <w:pPr>
              <w:pStyle w:val="PURBullet"/>
            </w:pPr>
            <w:r>
              <w:t>Componentes heredados</w:t>
            </w:r>
          </w:p>
          <w:p w14:paraId="3BC33199" w14:textId="77777777" w:rsidR="007331A1" w:rsidRPr="00492632" w:rsidRDefault="007331A1" w:rsidP="007331A1">
            <w:pPr>
              <w:pStyle w:val="PURBullet"/>
              <w:rPr>
                <w:lang w:val="es-ES"/>
              </w:rPr>
            </w:pPr>
            <w:r w:rsidRPr="00492632">
              <w:rPr>
                <w:lang w:val="es-ES"/>
              </w:rPr>
              <w:t>Componentes de cliente de servicios de notificación</w:t>
            </w:r>
          </w:p>
          <w:p w14:paraId="4A528536" w14:textId="77777777" w:rsidR="007331A1" w:rsidRPr="00492632" w:rsidRDefault="007331A1" w:rsidP="007331A1">
            <w:pPr>
              <w:pStyle w:val="PURBullet"/>
              <w:rPr>
                <w:lang w:val="es-ES"/>
              </w:rPr>
            </w:pPr>
            <w:r w:rsidRPr="00492632">
              <w:rPr>
                <w:lang w:val="es-ES"/>
              </w:rPr>
              <w:t>Herramientas compartidas de servicios de información</w:t>
            </w:r>
          </w:p>
          <w:p w14:paraId="5ACD3F28" w14:textId="77777777" w:rsidR="007331A1" w:rsidRDefault="007331A1" w:rsidP="007331A1">
            <w:pPr>
              <w:pStyle w:val="PURBullet"/>
            </w:pPr>
            <w:r>
              <w:t>Kit de desarrollo de software</w:t>
            </w:r>
          </w:p>
          <w:p w14:paraId="0EFCD9DF" w14:textId="77777777" w:rsidR="007331A1" w:rsidRPr="00492632" w:rsidRDefault="007331A1" w:rsidP="007331A1">
            <w:pPr>
              <w:pStyle w:val="PURBullet"/>
              <w:rPr>
                <w:lang w:val="es-ES"/>
              </w:rPr>
            </w:pPr>
            <w:r w:rsidRPr="00492632">
              <w:rPr>
                <w:lang w:val="es-ES"/>
              </w:rPr>
              <w:t>Libros en pantalla de SQL Server 2008</w:t>
            </w:r>
          </w:p>
          <w:p w14:paraId="153EE88D" w14:textId="77777777" w:rsidR="007331A1" w:rsidRPr="00492632" w:rsidRDefault="007331A1" w:rsidP="007331A1">
            <w:pPr>
              <w:pStyle w:val="PURBullet"/>
              <w:rPr>
                <w:lang w:val="es-ES"/>
              </w:rPr>
            </w:pPr>
            <w:r w:rsidRPr="00492632">
              <w:rPr>
                <w:lang w:val="es-ES"/>
              </w:rPr>
              <w:t>Servidor de administración del almacenamiento de datos</w:t>
            </w:r>
          </w:p>
          <w:p w14:paraId="296C26F7" w14:textId="77777777" w:rsidR="007331A1" w:rsidRDefault="007331A1" w:rsidP="007331A1">
            <w:pPr>
              <w:pStyle w:val="PURBullet"/>
            </w:pPr>
            <w:r>
              <w:t>Consola de Service Manager</w:t>
            </w:r>
          </w:p>
          <w:p w14:paraId="351F9EFC" w14:textId="7488EFF6" w:rsidR="007331A1" w:rsidRDefault="007331A1" w:rsidP="007331A1">
            <w:pPr>
              <w:pStyle w:val="PURBullet"/>
            </w:pPr>
            <w:r>
              <w:t>AVIcode Incident Snapshot Utility</w:t>
            </w:r>
          </w:p>
          <w:p w14:paraId="1922E771" w14:textId="77777777" w:rsidR="007331A1" w:rsidRDefault="007331A1" w:rsidP="007331A1">
            <w:pPr>
              <w:pStyle w:val="PURBullet"/>
            </w:pPr>
            <w:r>
              <w:t>AVIcode Intercept Agent</w:t>
            </w:r>
          </w:p>
          <w:p w14:paraId="6B158EDF" w14:textId="77777777" w:rsidR="007331A1" w:rsidRPr="006250BD" w:rsidRDefault="007331A1" w:rsidP="007331A1">
            <w:pPr>
              <w:pStyle w:val="PURBullet"/>
              <w:rPr>
                <w:lang w:val="es-ES"/>
              </w:rPr>
            </w:pPr>
            <w:r w:rsidRPr="006250BD">
              <w:rPr>
                <w:lang w:val="es-ES"/>
              </w:rPr>
              <w:t>Complemento de Visual Studio para AVIcode Intercept</w:t>
            </w:r>
          </w:p>
          <w:p w14:paraId="35170363" w14:textId="77777777" w:rsidR="007331A1" w:rsidRPr="00492632" w:rsidRDefault="007331A1" w:rsidP="007331A1">
            <w:pPr>
              <w:pStyle w:val="PURBullet"/>
              <w:rPr>
                <w:lang w:val="es-ES"/>
              </w:rPr>
            </w:pPr>
            <w:r w:rsidRPr="00492632">
              <w:rPr>
                <w:lang w:val="es-ES"/>
              </w:rPr>
              <w:lastRenderedPageBreak/>
              <w:t>Cartucho de aplicación de SharePoint para AVIcode</w:t>
            </w:r>
          </w:p>
          <w:p w14:paraId="4EE9C8E7" w14:textId="77777777" w:rsidR="007331A1" w:rsidRDefault="007331A1" w:rsidP="007331A1">
            <w:pPr>
              <w:pStyle w:val="PURBullet"/>
            </w:pPr>
            <w:r>
              <w:t>AVIcode Advisor 5.7</w:t>
            </w:r>
          </w:p>
          <w:p w14:paraId="79CD1AE2" w14:textId="77777777" w:rsidR="007331A1" w:rsidRPr="006250BD" w:rsidRDefault="007331A1" w:rsidP="007331A1">
            <w:pPr>
              <w:pStyle w:val="PURBullet"/>
              <w:rPr>
                <w:lang w:val="es-ES"/>
              </w:rPr>
            </w:pPr>
            <w:r w:rsidRPr="006250BD">
              <w:rPr>
                <w:lang w:val="es-ES"/>
              </w:rPr>
              <w:t>Módulo de administración para Operations Manager 2007 de AVIcode Intercept uX</w:t>
            </w:r>
          </w:p>
          <w:p w14:paraId="4C8D4F8E" w14:textId="77777777" w:rsidR="007331A1" w:rsidRPr="00492632" w:rsidRDefault="007331A1" w:rsidP="007331A1">
            <w:pPr>
              <w:pStyle w:val="PURBullet"/>
              <w:rPr>
                <w:lang w:val="es-ES"/>
              </w:rPr>
            </w:pPr>
            <w:r w:rsidRPr="00492632">
              <w:rPr>
                <w:lang w:val="es-ES"/>
              </w:rPr>
              <w:t>Módulo de administración para Operations Manager 2007 de Aplicación de SharePoint para AVIcode</w:t>
            </w:r>
          </w:p>
          <w:p w14:paraId="6431D360" w14:textId="77777777" w:rsidR="007331A1" w:rsidRDefault="007331A1" w:rsidP="007331A1">
            <w:pPr>
              <w:pStyle w:val="PURBullet"/>
            </w:pPr>
            <w:r>
              <w:t>Kit de integración rápida</w:t>
            </w:r>
          </w:p>
          <w:p w14:paraId="6686ED14" w14:textId="77777777" w:rsidR="007331A1" w:rsidRDefault="007331A1" w:rsidP="007331A1">
            <w:pPr>
              <w:pStyle w:val="PURBullet"/>
            </w:pPr>
            <w:r>
              <w:t>Opalis Integration Server 6.2.2 SP1</w:t>
            </w:r>
          </w:p>
          <w:p w14:paraId="782961D9" w14:textId="614204FC" w:rsidR="007331A1" w:rsidRPr="006250BD" w:rsidRDefault="007331A1" w:rsidP="007331A1">
            <w:pPr>
              <w:pStyle w:val="PURBullet"/>
              <w:rPr>
                <w:lang w:val="es-ES"/>
              </w:rPr>
            </w:pPr>
            <w:r w:rsidRPr="006250BD">
              <w:rPr>
                <w:lang w:val="es-ES"/>
              </w:rPr>
              <w:t>Línea de comandos remota de Data Protection Manager</w:t>
            </w:r>
          </w:p>
        </w:tc>
        <w:tc>
          <w:tcPr>
            <w:tcW w:w="4835" w:type="dxa"/>
            <w:shd w:val="clear" w:color="auto" w:fill="FFFFFF"/>
          </w:tcPr>
          <w:p w14:paraId="6A42F9E8" w14:textId="77777777" w:rsidR="007331A1" w:rsidRDefault="007331A1" w:rsidP="007331A1">
            <w:pPr>
              <w:pStyle w:val="PURBullet"/>
            </w:pPr>
            <w:r>
              <w:lastRenderedPageBreak/>
              <w:t xml:space="preserve">Punto de administración </w:t>
            </w:r>
          </w:p>
          <w:p w14:paraId="267A331E" w14:textId="77777777" w:rsidR="007331A1" w:rsidRDefault="007331A1" w:rsidP="007331A1">
            <w:pPr>
              <w:pStyle w:val="PURBullet"/>
            </w:pPr>
            <w:r>
              <w:t xml:space="preserve">Punto de información </w:t>
            </w:r>
          </w:p>
          <w:p w14:paraId="3907C6B6" w14:textId="77777777" w:rsidR="007331A1" w:rsidRDefault="007331A1" w:rsidP="007331A1">
            <w:pPr>
              <w:pStyle w:val="PURBullet"/>
            </w:pPr>
            <w:r>
              <w:t>Servidor de sitio secundario</w:t>
            </w:r>
          </w:p>
          <w:p w14:paraId="7A5F1286" w14:textId="77777777" w:rsidR="007331A1" w:rsidRDefault="007331A1" w:rsidP="007331A1">
            <w:pPr>
              <w:pStyle w:val="PURBullet"/>
            </w:pPr>
            <w:r>
              <w:t>Punto localizador de servidor</w:t>
            </w:r>
          </w:p>
          <w:p w14:paraId="2C5699CA" w14:textId="77777777" w:rsidR="007331A1" w:rsidRDefault="007331A1" w:rsidP="007331A1">
            <w:pPr>
              <w:pStyle w:val="PURBullet"/>
            </w:pPr>
            <w:r>
              <w:t>Punto de actualización de software</w:t>
            </w:r>
          </w:p>
          <w:p w14:paraId="11569EA5" w14:textId="77777777" w:rsidR="007331A1" w:rsidRDefault="007331A1" w:rsidP="007331A1">
            <w:pPr>
              <w:pStyle w:val="PURBullet"/>
            </w:pPr>
            <w:r>
              <w:t>Punto de migración de estado</w:t>
            </w:r>
          </w:p>
          <w:p w14:paraId="4310E5A0" w14:textId="77777777" w:rsidR="007331A1" w:rsidRPr="00492632" w:rsidRDefault="007331A1" w:rsidP="007331A1">
            <w:pPr>
              <w:pStyle w:val="PURBullet"/>
              <w:rPr>
                <w:lang w:val="es-ES"/>
              </w:rPr>
            </w:pPr>
            <w:r w:rsidRPr="00492632">
              <w:rPr>
                <w:lang w:val="es-ES"/>
              </w:rPr>
              <w:t>Punto validador de mantenimiento del sistema</w:t>
            </w:r>
          </w:p>
          <w:p w14:paraId="7A46021D" w14:textId="77777777" w:rsidR="007331A1" w:rsidRPr="00492632" w:rsidRDefault="007331A1" w:rsidP="007331A1">
            <w:pPr>
              <w:pStyle w:val="PURBullet"/>
              <w:rPr>
                <w:lang w:val="es-ES"/>
              </w:rPr>
            </w:pPr>
            <w:r w:rsidRPr="00492632">
              <w:rPr>
                <w:lang w:val="es-ES"/>
              </w:rPr>
              <w:t>Punto de servicio fuera de banda</w:t>
            </w:r>
          </w:p>
          <w:p w14:paraId="6ACC0E50" w14:textId="77777777" w:rsidR="007331A1" w:rsidRDefault="007331A1" w:rsidP="007331A1">
            <w:pPr>
              <w:pStyle w:val="PURBullet"/>
            </w:pPr>
            <w:r>
              <w:t>Connector Framework</w:t>
            </w:r>
          </w:p>
          <w:p w14:paraId="314E15F7" w14:textId="77777777" w:rsidR="007331A1" w:rsidRPr="006250BD" w:rsidRDefault="007331A1" w:rsidP="007331A1">
            <w:pPr>
              <w:pStyle w:val="PURBullet"/>
              <w:rPr>
                <w:lang w:val="es-ES"/>
              </w:rPr>
            </w:pPr>
            <w:r w:rsidRPr="006250BD">
              <w:rPr>
                <w:lang w:val="es-ES"/>
              </w:rPr>
              <w:t>Herramientas compartidas de servicios de análisis</w:t>
            </w:r>
          </w:p>
          <w:p w14:paraId="1BAD64CC" w14:textId="77777777" w:rsidR="007331A1" w:rsidRDefault="007331A1" w:rsidP="007331A1">
            <w:pPr>
              <w:pStyle w:val="PURBullet"/>
            </w:pPr>
            <w:r>
              <w:t>Componentes de conectividad</w:t>
            </w:r>
          </w:p>
          <w:p w14:paraId="6600A532" w14:textId="77777777" w:rsidR="007331A1" w:rsidRDefault="007331A1" w:rsidP="007331A1">
            <w:pPr>
              <w:pStyle w:val="PURBullet"/>
            </w:pPr>
            <w:r>
              <w:t>Herramientas de administración</w:t>
            </w:r>
          </w:p>
          <w:p w14:paraId="41CE6D1E" w14:textId="77777777" w:rsidR="007331A1" w:rsidRPr="006250BD" w:rsidRDefault="007331A1" w:rsidP="007331A1">
            <w:pPr>
              <w:pStyle w:val="PURBullet"/>
              <w:rPr>
                <w:lang w:val="es-ES"/>
              </w:rPr>
            </w:pPr>
            <w:r w:rsidRPr="006250BD">
              <w:rPr>
                <w:lang w:val="es-ES"/>
              </w:rPr>
              <w:t>Administrador de informes de servicios de información</w:t>
            </w:r>
          </w:p>
          <w:p w14:paraId="273CFEB4" w14:textId="77777777" w:rsidR="007331A1" w:rsidRPr="006250BD" w:rsidRDefault="007331A1" w:rsidP="007331A1">
            <w:pPr>
              <w:pStyle w:val="PURBullet"/>
              <w:rPr>
                <w:lang w:val="es-ES"/>
              </w:rPr>
            </w:pPr>
            <w:r w:rsidRPr="006250BD">
              <w:rPr>
                <w:lang w:val="es-ES"/>
              </w:rPr>
              <w:t>Herramientas compartidas de SQL Server 2008</w:t>
            </w:r>
          </w:p>
          <w:p w14:paraId="6A03FAF5" w14:textId="77777777" w:rsidR="007331A1" w:rsidRDefault="007331A1" w:rsidP="007331A1">
            <w:pPr>
              <w:pStyle w:val="PURBullet"/>
            </w:pPr>
            <w:r>
              <w:t>Características de cliente de SQLXML</w:t>
            </w:r>
          </w:p>
          <w:p w14:paraId="35BF725B" w14:textId="77777777" w:rsidR="007331A1" w:rsidRDefault="007331A1" w:rsidP="007331A1">
            <w:pPr>
              <w:pStyle w:val="PURBullet"/>
            </w:pPr>
            <w:r>
              <w:t>SQL Server Mobile Server Tools</w:t>
            </w:r>
          </w:p>
          <w:p w14:paraId="0C92CF60" w14:textId="77777777" w:rsidR="007331A1" w:rsidRPr="00492632" w:rsidRDefault="007331A1" w:rsidP="007331A1">
            <w:pPr>
              <w:pStyle w:val="PURBullet"/>
              <w:rPr>
                <w:lang w:val="es-ES"/>
              </w:rPr>
            </w:pPr>
            <w:r w:rsidRPr="00492632">
              <w:rPr>
                <w:lang w:val="es-ES"/>
              </w:rPr>
              <w:t>Base de datos del almacén de datos</w:t>
            </w:r>
          </w:p>
          <w:p w14:paraId="772A3FD5" w14:textId="77777777" w:rsidR="007331A1" w:rsidRDefault="007331A1" w:rsidP="007331A1">
            <w:pPr>
              <w:pStyle w:val="PURBullet"/>
            </w:pPr>
            <w:r>
              <w:t>Portal de autoservicio</w:t>
            </w:r>
          </w:p>
          <w:p w14:paraId="2ADFC3CB" w14:textId="77777777" w:rsidR="007331A1" w:rsidRDefault="007331A1" w:rsidP="007331A1">
            <w:pPr>
              <w:pStyle w:val="PURBullet"/>
            </w:pPr>
            <w:r>
              <w:t>AVIcode Incident Upload Utility</w:t>
            </w:r>
          </w:p>
          <w:p w14:paraId="65670E7F" w14:textId="77777777" w:rsidR="007331A1" w:rsidRDefault="007331A1" w:rsidP="007331A1">
            <w:pPr>
              <w:pStyle w:val="PURBullet"/>
            </w:pPr>
            <w:r>
              <w:lastRenderedPageBreak/>
              <w:t>SE-Viewer de AVIcode Intercept</w:t>
            </w:r>
          </w:p>
          <w:p w14:paraId="3DA4107A" w14:textId="77777777" w:rsidR="007331A1" w:rsidRPr="00492632" w:rsidRDefault="007331A1" w:rsidP="007331A1">
            <w:pPr>
              <w:pStyle w:val="PURBullet"/>
              <w:rPr>
                <w:lang w:val="es-ES"/>
              </w:rPr>
            </w:pPr>
            <w:r w:rsidRPr="00492632">
              <w:rPr>
                <w:lang w:val="es-ES"/>
              </w:rPr>
              <w:t>Cartucho de aplicación de BizTalk para AVIcode</w:t>
            </w:r>
          </w:p>
          <w:p w14:paraId="5A18F934" w14:textId="77777777" w:rsidR="007331A1" w:rsidRPr="00492632" w:rsidRDefault="007331A1" w:rsidP="007331A1">
            <w:pPr>
              <w:pStyle w:val="PURBullet"/>
              <w:rPr>
                <w:lang w:val="es-ES"/>
              </w:rPr>
            </w:pPr>
            <w:r w:rsidRPr="00492632">
              <w:rPr>
                <w:lang w:val="es-ES"/>
              </w:rPr>
              <w:t>Cartucho de servicios de información de AVIcode</w:t>
            </w:r>
          </w:p>
          <w:p w14:paraId="0B1D146A" w14:textId="77777777" w:rsidR="007331A1" w:rsidRPr="00492632" w:rsidRDefault="007331A1" w:rsidP="007331A1">
            <w:pPr>
              <w:pStyle w:val="PURBullet"/>
              <w:rPr>
                <w:lang w:val="fr-FR"/>
              </w:rPr>
            </w:pPr>
            <w:r w:rsidRPr="00492632">
              <w:rPr>
                <w:lang w:val="fr-FR"/>
              </w:rPr>
              <w:t>AVIcode .NET Enterprise Management Pack 5.7 para Operations Manager 2007</w:t>
            </w:r>
          </w:p>
          <w:p w14:paraId="75A4D5C9" w14:textId="77777777" w:rsidR="007331A1" w:rsidRPr="00492632" w:rsidRDefault="007331A1" w:rsidP="007331A1">
            <w:pPr>
              <w:pStyle w:val="PURBullet"/>
              <w:rPr>
                <w:lang w:val="es-ES"/>
              </w:rPr>
            </w:pPr>
            <w:r w:rsidRPr="00492632">
              <w:rPr>
                <w:lang w:val="es-ES"/>
              </w:rPr>
              <w:t>Módulo de administración para Operations Manager 2007 de Aplicación de BizTalk para AVIcode</w:t>
            </w:r>
          </w:p>
          <w:p w14:paraId="4FAA7176" w14:textId="77777777" w:rsidR="007331A1" w:rsidRPr="006250BD" w:rsidRDefault="007331A1" w:rsidP="007331A1">
            <w:pPr>
              <w:pStyle w:val="PURBullet"/>
              <w:rPr>
                <w:lang w:val="es-ES"/>
              </w:rPr>
            </w:pPr>
            <w:r w:rsidRPr="006250BD">
              <w:rPr>
                <w:lang w:val="es-ES"/>
              </w:rPr>
              <w:t>Módulo de administración de servicios de información para Operations Manager 2007 para AVIcode Opalis Integration Server</w:t>
            </w:r>
          </w:p>
          <w:p w14:paraId="58CF9601" w14:textId="77777777" w:rsidR="007331A1" w:rsidRDefault="007331A1" w:rsidP="007331A1">
            <w:pPr>
              <w:pStyle w:val="PURBullet"/>
            </w:pPr>
            <w:r>
              <w:t>Opalis Operator Console Installer</w:t>
            </w:r>
          </w:p>
          <w:p w14:paraId="0B0261BF" w14:textId="2EBA91E9" w:rsidR="007331A1" w:rsidRPr="00061749" w:rsidRDefault="007331A1" w:rsidP="007331A1">
            <w:pPr>
              <w:pStyle w:val="PURBullet"/>
            </w:pPr>
            <w:r>
              <w:t>Agente de Data Protection Manager 2010</w:t>
            </w:r>
          </w:p>
        </w:tc>
      </w:tr>
      <w:tr w:rsidR="007331A1" w:rsidRPr="00061749"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CD604F" w:rsidRDefault="007331A1" w:rsidP="00C245A7">
            <w:pPr>
              <w:pStyle w:val="PURTableHeaderBlue"/>
            </w:pPr>
            <w:r>
              <w:lastRenderedPageBreak/>
              <w:t>System Center 2012 R2 Configuration Manager</w:t>
            </w:r>
          </w:p>
        </w:tc>
      </w:tr>
      <w:tr w:rsidR="007331A1" w:rsidRPr="00061749"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Default="007331A1" w:rsidP="007331A1">
            <w:pPr>
              <w:pStyle w:val="PURBullet"/>
            </w:pPr>
            <w:r>
              <w:t>Cliente de Configuration Manager</w:t>
            </w:r>
          </w:p>
          <w:p w14:paraId="7145FFEE" w14:textId="77777777" w:rsidR="007331A1" w:rsidRDefault="007331A1" w:rsidP="007331A1">
            <w:pPr>
              <w:pStyle w:val="PURBullet"/>
            </w:pPr>
            <w:r>
              <w:t>Punto de administración de dispositivos</w:t>
            </w:r>
          </w:p>
          <w:p w14:paraId="257833BD" w14:textId="77777777" w:rsidR="007331A1" w:rsidRPr="00492632" w:rsidRDefault="007331A1" w:rsidP="007331A1">
            <w:pPr>
              <w:pStyle w:val="PURBullet"/>
              <w:rPr>
                <w:lang w:val="es-ES"/>
              </w:rPr>
            </w:pPr>
            <w:r w:rsidRPr="00492632">
              <w:rPr>
                <w:lang w:val="es-ES"/>
              </w:rPr>
              <w:t>Herramienta de publicación de actualizaciones para clientes</w:t>
            </w:r>
          </w:p>
          <w:p w14:paraId="0F65B141" w14:textId="77777777" w:rsidR="007331A1" w:rsidRDefault="007331A1" w:rsidP="007331A1">
            <w:pPr>
              <w:pStyle w:val="PURBullet"/>
            </w:pPr>
            <w:r>
              <w:t>Punto de distribución</w:t>
            </w:r>
          </w:p>
          <w:p w14:paraId="4B4DCB0D" w14:textId="77777777" w:rsidR="007331A1" w:rsidRDefault="007331A1" w:rsidP="007331A1">
            <w:pPr>
              <w:pStyle w:val="PURBullet"/>
            </w:pPr>
            <w:r>
              <w:t>Punto de estado de reserva</w:t>
            </w:r>
          </w:p>
          <w:p w14:paraId="027393A8" w14:textId="77777777" w:rsidR="007331A1" w:rsidRPr="00492632" w:rsidRDefault="007331A1" w:rsidP="007331A1">
            <w:pPr>
              <w:pStyle w:val="PURBullet"/>
              <w:rPr>
                <w:lang w:val="es-ES"/>
              </w:rPr>
            </w:pPr>
            <w:r w:rsidRPr="00492632">
              <w:rPr>
                <w:lang w:val="es-ES"/>
              </w:rPr>
              <w:t>Herramienta de inventario para actualizaciones de Microsoft</w:t>
            </w:r>
          </w:p>
          <w:p w14:paraId="26F45705" w14:textId="77777777" w:rsidR="007331A1" w:rsidRDefault="007331A1" w:rsidP="007331A1">
            <w:pPr>
              <w:pStyle w:val="PURBullet"/>
            </w:pPr>
            <w:r>
              <w:t>Punto de servicio PXE</w:t>
            </w:r>
          </w:p>
          <w:p w14:paraId="06BB1D22" w14:textId="77777777" w:rsidR="007331A1" w:rsidRDefault="007331A1" w:rsidP="007331A1">
            <w:pPr>
              <w:pStyle w:val="PURBullet"/>
            </w:pPr>
            <w:r>
              <w:t>Punto de administración</w:t>
            </w:r>
          </w:p>
          <w:p w14:paraId="53596250" w14:textId="77777777" w:rsidR="007331A1" w:rsidRDefault="007331A1" w:rsidP="007331A1">
            <w:pPr>
              <w:pStyle w:val="PURBullet"/>
            </w:pPr>
            <w:r>
              <w:t>Agente de Virtual Machine Manager</w:t>
            </w:r>
          </w:p>
          <w:p w14:paraId="271D8369" w14:textId="77777777" w:rsidR="007331A1" w:rsidRDefault="007331A1" w:rsidP="007331A1">
            <w:pPr>
              <w:pStyle w:val="PURBullet"/>
            </w:pPr>
            <w:r>
              <w:t>Consola de administrador</w:t>
            </w:r>
          </w:p>
          <w:p w14:paraId="32471FA6" w14:textId="77777777" w:rsidR="007331A1" w:rsidRDefault="007331A1" w:rsidP="007331A1">
            <w:pPr>
              <w:pStyle w:val="PURBullet"/>
            </w:pPr>
            <w:r>
              <w:t>Cliente de VMRC</w:t>
            </w:r>
          </w:p>
          <w:p w14:paraId="6D95E83C" w14:textId="77777777" w:rsidR="007331A1" w:rsidRPr="00492632" w:rsidRDefault="007331A1" w:rsidP="007331A1">
            <w:pPr>
              <w:pStyle w:val="PURBullet"/>
              <w:rPr>
                <w:lang w:val="es-ES"/>
              </w:rPr>
            </w:pPr>
            <w:r w:rsidRPr="00492632">
              <w:rPr>
                <w:lang w:val="es-ES"/>
              </w:rPr>
              <w:t>Software de servicio de recopilación de auditorías</w:t>
            </w:r>
          </w:p>
          <w:p w14:paraId="2AFB4A32" w14:textId="77777777" w:rsidR="007331A1" w:rsidRDefault="007331A1" w:rsidP="007331A1">
            <w:pPr>
              <w:pStyle w:val="PURBullet"/>
            </w:pPr>
            <w:r>
              <w:t>Power Shell</w:t>
            </w:r>
          </w:p>
          <w:p w14:paraId="055A3882" w14:textId="77777777" w:rsidR="007331A1" w:rsidRDefault="007331A1" w:rsidP="007331A1">
            <w:pPr>
              <w:pStyle w:val="PURBullet"/>
            </w:pPr>
            <w:r>
              <w:t>Business Intelligence Development Studio</w:t>
            </w:r>
          </w:p>
          <w:p w14:paraId="71368C9E" w14:textId="77777777" w:rsidR="007331A1" w:rsidRDefault="007331A1" w:rsidP="007331A1">
            <w:pPr>
              <w:pStyle w:val="PURBullet"/>
            </w:pPr>
            <w:r>
              <w:t>Componentes heredados</w:t>
            </w:r>
          </w:p>
          <w:p w14:paraId="54BD8ED8" w14:textId="77777777" w:rsidR="007331A1" w:rsidRPr="00492632" w:rsidRDefault="007331A1" w:rsidP="007331A1">
            <w:pPr>
              <w:pStyle w:val="PURBullet"/>
              <w:rPr>
                <w:lang w:val="es-ES"/>
              </w:rPr>
            </w:pPr>
            <w:r w:rsidRPr="00492632">
              <w:rPr>
                <w:lang w:val="es-ES"/>
              </w:rPr>
              <w:t>Componentes de cliente de servicios de notificación</w:t>
            </w:r>
          </w:p>
          <w:p w14:paraId="071DE1A5" w14:textId="77777777" w:rsidR="007331A1" w:rsidRPr="00492632" w:rsidRDefault="007331A1" w:rsidP="007331A1">
            <w:pPr>
              <w:pStyle w:val="PURBullet"/>
              <w:rPr>
                <w:lang w:val="es-ES"/>
              </w:rPr>
            </w:pPr>
            <w:r w:rsidRPr="00492632">
              <w:rPr>
                <w:lang w:val="es-ES"/>
              </w:rPr>
              <w:t>Herramientas compartidas de servicios de información</w:t>
            </w:r>
          </w:p>
          <w:p w14:paraId="20661D02" w14:textId="77777777" w:rsidR="007331A1" w:rsidRDefault="007331A1" w:rsidP="007331A1">
            <w:pPr>
              <w:pStyle w:val="PURBullet"/>
            </w:pPr>
            <w:r>
              <w:t>Kit de desarrollo de software</w:t>
            </w:r>
          </w:p>
          <w:p w14:paraId="071C31FE" w14:textId="7646FD93" w:rsidR="007331A1" w:rsidRPr="00492632" w:rsidRDefault="007331A1" w:rsidP="007331A1">
            <w:pPr>
              <w:pStyle w:val="PURBullet"/>
              <w:rPr>
                <w:lang w:val="es-ES"/>
              </w:rPr>
            </w:pPr>
            <w:r w:rsidRPr="00492632">
              <w:rPr>
                <w:lang w:val="es-ES"/>
              </w:rPr>
              <w:t>Libros en pantalla de SQL Server 2008</w:t>
            </w:r>
          </w:p>
        </w:tc>
        <w:tc>
          <w:tcPr>
            <w:tcW w:w="4835" w:type="dxa"/>
            <w:shd w:val="clear" w:color="auto" w:fill="FFFFFF"/>
          </w:tcPr>
          <w:p w14:paraId="64ACA429" w14:textId="77777777" w:rsidR="007331A1" w:rsidRDefault="007331A1" w:rsidP="007331A1">
            <w:pPr>
              <w:pStyle w:val="PURBullet"/>
            </w:pPr>
            <w:r>
              <w:t>Punto de información</w:t>
            </w:r>
          </w:p>
          <w:p w14:paraId="4E22A53E" w14:textId="77777777" w:rsidR="007331A1" w:rsidRDefault="007331A1" w:rsidP="007331A1">
            <w:pPr>
              <w:pStyle w:val="PURBullet"/>
            </w:pPr>
            <w:r>
              <w:t>Servidor de sitio secundario</w:t>
            </w:r>
          </w:p>
          <w:p w14:paraId="222A0807" w14:textId="77777777" w:rsidR="007331A1" w:rsidRDefault="007331A1" w:rsidP="007331A1">
            <w:pPr>
              <w:pStyle w:val="PURBullet"/>
            </w:pPr>
            <w:r>
              <w:t>Punto localizador de servidor</w:t>
            </w:r>
          </w:p>
          <w:p w14:paraId="4182B97A" w14:textId="77777777" w:rsidR="007331A1" w:rsidRDefault="007331A1" w:rsidP="007331A1">
            <w:pPr>
              <w:pStyle w:val="PURBullet"/>
            </w:pPr>
            <w:r>
              <w:t>Punto de actualización de software</w:t>
            </w:r>
          </w:p>
          <w:p w14:paraId="4F125B5B" w14:textId="77777777" w:rsidR="007331A1" w:rsidRDefault="007331A1" w:rsidP="007331A1">
            <w:pPr>
              <w:pStyle w:val="PURBullet"/>
            </w:pPr>
            <w:r>
              <w:t>Punto de migración de estado</w:t>
            </w:r>
          </w:p>
          <w:p w14:paraId="0E478A54" w14:textId="77777777" w:rsidR="007331A1" w:rsidRPr="00492632" w:rsidRDefault="007331A1" w:rsidP="007331A1">
            <w:pPr>
              <w:pStyle w:val="PURBullet"/>
              <w:rPr>
                <w:lang w:val="es-ES"/>
              </w:rPr>
            </w:pPr>
            <w:r w:rsidRPr="00492632">
              <w:rPr>
                <w:lang w:val="es-ES"/>
              </w:rPr>
              <w:t>Punto validador de mantenimiento del sistema</w:t>
            </w:r>
          </w:p>
          <w:p w14:paraId="69926AF1" w14:textId="77777777" w:rsidR="007331A1" w:rsidRPr="00492632" w:rsidRDefault="007331A1" w:rsidP="007331A1">
            <w:pPr>
              <w:pStyle w:val="PURBullet"/>
              <w:rPr>
                <w:lang w:val="es-ES"/>
              </w:rPr>
            </w:pPr>
            <w:r w:rsidRPr="00492632">
              <w:rPr>
                <w:lang w:val="es-ES"/>
              </w:rPr>
              <w:t>Punto de servicio fuera de banda</w:t>
            </w:r>
          </w:p>
          <w:p w14:paraId="311D82C2" w14:textId="77777777" w:rsidR="007331A1" w:rsidRDefault="007331A1" w:rsidP="007331A1">
            <w:pPr>
              <w:pStyle w:val="PURBullet"/>
            </w:pPr>
            <w:r>
              <w:t>Agente de físico a virtual</w:t>
            </w:r>
          </w:p>
          <w:p w14:paraId="542E12D5" w14:textId="77777777" w:rsidR="007331A1" w:rsidRPr="006250BD" w:rsidRDefault="007331A1" w:rsidP="007331A1">
            <w:pPr>
              <w:pStyle w:val="PURBullet"/>
              <w:rPr>
                <w:lang w:val="es-ES"/>
              </w:rPr>
            </w:pPr>
            <w:r w:rsidRPr="006250BD">
              <w:rPr>
                <w:lang w:val="es-ES"/>
              </w:rPr>
              <w:t>Portal de autoservicio de Virtual Machine Manager</w:t>
            </w:r>
          </w:p>
          <w:p w14:paraId="069564BA" w14:textId="77777777" w:rsidR="007331A1" w:rsidRDefault="007331A1" w:rsidP="007331A1">
            <w:pPr>
              <w:pStyle w:val="PURBullet"/>
            </w:pPr>
            <w:r>
              <w:t>Virtualización de aplicaciones de servidor</w:t>
            </w:r>
          </w:p>
          <w:p w14:paraId="2C45E3E7" w14:textId="77777777" w:rsidR="007331A1" w:rsidRDefault="007331A1" w:rsidP="007331A1">
            <w:pPr>
              <w:pStyle w:val="PURBullet"/>
            </w:pPr>
            <w:r>
              <w:t>Connector Framework</w:t>
            </w:r>
          </w:p>
          <w:p w14:paraId="1044CE77" w14:textId="77777777" w:rsidR="007331A1" w:rsidRPr="006250BD" w:rsidRDefault="007331A1" w:rsidP="007331A1">
            <w:pPr>
              <w:pStyle w:val="PURBullet"/>
              <w:rPr>
                <w:lang w:val="es-ES"/>
              </w:rPr>
            </w:pPr>
            <w:r w:rsidRPr="006250BD">
              <w:rPr>
                <w:lang w:val="es-ES"/>
              </w:rPr>
              <w:t>Herramientas compartidas de servicios de análisis</w:t>
            </w:r>
          </w:p>
          <w:p w14:paraId="3AB171E3" w14:textId="77777777" w:rsidR="007331A1" w:rsidRDefault="007331A1" w:rsidP="007331A1">
            <w:pPr>
              <w:pStyle w:val="PURBullet"/>
            </w:pPr>
            <w:r>
              <w:t>Componentes de conectividad</w:t>
            </w:r>
          </w:p>
          <w:p w14:paraId="446AF652" w14:textId="77777777" w:rsidR="007331A1" w:rsidRDefault="007331A1" w:rsidP="007331A1">
            <w:pPr>
              <w:pStyle w:val="PURBullet"/>
            </w:pPr>
            <w:r>
              <w:t>Herramientas de administración</w:t>
            </w:r>
          </w:p>
          <w:p w14:paraId="56786DFF" w14:textId="77777777" w:rsidR="007331A1" w:rsidRPr="006250BD" w:rsidRDefault="007331A1" w:rsidP="007331A1">
            <w:pPr>
              <w:pStyle w:val="PURBullet"/>
              <w:rPr>
                <w:lang w:val="es-ES"/>
              </w:rPr>
            </w:pPr>
            <w:r w:rsidRPr="006250BD">
              <w:rPr>
                <w:lang w:val="es-ES"/>
              </w:rPr>
              <w:t>Administrador de informes de servicios de información</w:t>
            </w:r>
          </w:p>
          <w:p w14:paraId="6520B10B" w14:textId="77777777" w:rsidR="007331A1" w:rsidRPr="006250BD" w:rsidRDefault="007331A1" w:rsidP="007331A1">
            <w:pPr>
              <w:pStyle w:val="PURBullet"/>
              <w:rPr>
                <w:lang w:val="es-ES"/>
              </w:rPr>
            </w:pPr>
            <w:r w:rsidRPr="006250BD">
              <w:rPr>
                <w:lang w:val="es-ES"/>
              </w:rPr>
              <w:t>Herramientas compartidas de SQL Server 2008</w:t>
            </w:r>
          </w:p>
          <w:p w14:paraId="3234D1EE" w14:textId="77777777" w:rsidR="007331A1" w:rsidRDefault="007331A1" w:rsidP="007331A1">
            <w:pPr>
              <w:pStyle w:val="PURBullet"/>
            </w:pPr>
            <w:r>
              <w:t>Características de cliente de SQLXML</w:t>
            </w:r>
          </w:p>
          <w:p w14:paraId="55E54E6E" w14:textId="5BA34D48" w:rsidR="007331A1" w:rsidRPr="007331A1" w:rsidRDefault="007331A1" w:rsidP="007331A1">
            <w:pPr>
              <w:pStyle w:val="PURBullet"/>
            </w:pPr>
            <w:r>
              <w:t>SQL Server Mobile Server Tools</w:t>
            </w:r>
          </w:p>
        </w:tc>
      </w:tr>
      <w:tr w:rsidR="00C37510" w:rsidRPr="00E53E5B" w14:paraId="2F7037DF" w14:textId="77777777" w:rsidTr="007A4D2C">
        <w:tc>
          <w:tcPr>
            <w:tcW w:w="10750" w:type="dxa"/>
            <w:gridSpan w:val="2"/>
            <w:shd w:val="clear" w:color="auto" w:fill="FFFFFF"/>
            <w:tcMar>
              <w:top w:w="43" w:type="dxa"/>
              <w:left w:w="115" w:type="dxa"/>
              <w:bottom w:w="43" w:type="dxa"/>
              <w:right w:w="115" w:type="dxa"/>
            </w:tcMar>
          </w:tcPr>
          <w:p w14:paraId="7BD4D805" w14:textId="05B7A462" w:rsidR="00C37510" w:rsidRPr="00F975A7" w:rsidRDefault="00C37510" w:rsidP="002B4B53">
            <w:pPr>
              <w:pStyle w:val="PURTableHeaderBlue"/>
              <w:keepLines/>
            </w:pPr>
            <w:r>
              <w:t xml:space="preserve">Visual Studio Team Foundation Server </w:t>
            </w:r>
            <w:r w:rsidR="002B4B53">
              <w:t xml:space="preserve">2015 </w:t>
            </w:r>
            <w:r>
              <w:t xml:space="preserve">con tecnología SQL Server </w:t>
            </w:r>
            <w:r w:rsidR="002B4B53">
              <w:t>2014</w:t>
            </w:r>
          </w:p>
        </w:tc>
      </w:tr>
      <w:tr w:rsidR="002B4B53" w:rsidRPr="00B45792" w14:paraId="530EAD38" w14:textId="77777777" w:rsidTr="00932D51">
        <w:tc>
          <w:tcPr>
            <w:tcW w:w="5915" w:type="dxa"/>
            <w:shd w:val="clear" w:color="auto" w:fill="FFFFFF"/>
            <w:tcMar>
              <w:top w:w="43" w:type="dxa"/>
              <w:left w:w="115" w:type="dxa"/>
              <w:bottom w:w="43" w:type="dxa"/>
              <w:right w:w="115" w:type="dxa"/>
            </w:tcMar>
          </w:tcPr>
          <w:p w14:paraId="5C1CB787" w14:textId="77777777" w:rsidR="002B4B53" w:rsidRPr="00B45792" w:rsidRDefault="002B4B53" w:rsidP="00932D51">
            <w:pPr>
              <w:pStyle w:val="PURBullet-Indented"/>
              <w:rPr>
                <w:lang w:val="es-ES"/>
              </w:rPr>
            </w:pPr>
            <w:r w:rsidRPr="00B45792">
              <w:rPr>
                <w:lang w:val="es-ES"/>
              </w:rPr>
              <w:t>Servicios de compilación de Visual Studio Team Foundation</w:t>
            </w:r>
          </w:p>
          <w:p w14:paraId="54B9A323" w14:textId="77777777" w:rsidR="002B4B53" w:rsidRPr="00B45792" w:rsidRDefault="002B4B53" w:rsidP="00932D51">
            <w:pPr>
              <w:pStyle w:val="PURBullet-Indented"/>
            </w:pPr>
            <w:r w:rsidRPr="00B45792">
              <w:t>Extensiones de SharePoint de Visual Studio Team Foundation Server</w:t>
            </w:r>
          </w:p>
        </w:tc>
        <w:tc>
          <w:tcPr>
            <w:tcW w:w="4835" w:type="dxa"/>
            <w:shd w:val="clear" w:color="auto" w:fill="FFFFFF"/>
          </w:tcPr>
          <w:p w14:paraId="70B46189" w14:textId="77777777" w:rsidR="002B4B53" w:rsidRPr="00B45792" w:rsidRDefault="002B4B53" w:rsidP="00932D51">
            <w:pPr>
              <w:pStyle w:val="PURBullet-Indented"/>
            </w:pPr>
            <w:r w:rsidRPr="00B45792">
              <w:t>Extensiones de Project Server de SharePoint de Visual Studio Team Foundation Server</w:t>
            </w:r>
          </w:p>
        </w:tc>
      </w:tr>
      <w:tr w:rsidR="00050078" w:rsidRPr="00061749"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Default="00050078" w:rsidP="00CC4461">
            <w:pPr>
              <w:pStyle w:val="PURTableHeaderBlue"/>
            </w:pPr>
            <w:r>
              <w:t>Windows Server 2012 R2 Standard, Datacenter y Cloud Platform Guest</w:t>
            </w:r>
          </w:p>
        </w:tc>
      </w:tr>
      <w:tr w:rsidR="00E9574D" w:rsidRPr="00932D51"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492632" w:rsidRDefault="00E9574D" w:rsidP="00CD6E9D">
            <w:pPr>
              <w:pStyle w:val="PURBullet"/>
              <w:rPr>
                <w:rFonts w:cs="Arial"/>
                <w:szCs w:val="18"/>
                <w:lang w:val="es-ES"/>
              </w:rPr>
            </w:pPr>
            <w:r w:rsidRPr="00492632">
              <w:rPr>
                <w:lang w:val="es-ES"/>
              </w:rPr>
              <w:t xml:space="preserve">Para obtener una lista de software adicionales, visite </w:t>
            </w:r>
            <w:hyperlink r:id="rId186" w:history="1">
              <w:r w:rsidRPr="00492632">
                <w:rPr>
                  <w:rStyle w:val="Hyperlink"/>
                  <w:lang w:val="es-ES"/>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492632" w:rsidRDefault="00E9574D" w:rsidP="00E9574D">
            <w:pPr>
              <w:pStyle w:val="PURBullet-Indented"/>
              <w:numPr>
                <w:ilvl w:val="0"/>
                <w:numId w:val="0"/>
              </w:numPr>
              <w:ind w:left="486" w:hanging="216"/>
              <w:rPr>
                <w:rFonts w:cs="Arial"/>
                <w:szCs w:val="18"/>
                <w:lang w:val="es-ES"/>
              </w:rPr>
            </w:pPr>
          </w:p>
        </w:tc>
      </w:tr>
      <w:tr w:rsidR="00804D4F" w:rsidRPr="00E53E5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Windows Server 2012 R2 Essentials</w:t>
            </w:r>
          </w:p>
        </w:tc>
      </w:tr>
      <w:tr w:rsidR="00804D4F" w:rsidRPr="00932D51" w14:paraId="292214C5" w14:textId="77777777" w:rsidTr="007A4D2C">
        <w:tc>
          <w:tcPr>
            <w:tcW w:w="5915" w:type="dxa"/>
            <w:shd w:val="clear" w:color="auto" w:fill="FFFFFF"/>
            <w:tcMar>
              <w:top w:w="43" w:type="dxa"/>
              <w:left w:w="115" w:type="dxa"/>
              <w:bottom w:w="43" w:type="dxa"/>
              <w:right w:w="115" w:type="dxa"/>
            </w:tcMar>
          </w:tcPr>
          <w:p w14:paraId="162E9BAC" w14:textId="2A15C912" w:rsidR="00804D4F" w:rsidRPr="00492632" w:rsidRDefault="00804D4F" w:rsidP="007A4D2C">
            <w:pPr>
              <w:pStyle w:val="PURBullet-Indented"/>
              <w:rPr>
                <w:rFonts w:cs="Arial"/>
                <w:szCs w:val="18"/>
                <w:lang w:val="es-ES"/>
              </w:rPr>
            </w:pPr>
            <w:r w:rsidRPr="00492632">
              <w:rPr>
                <w:rFonts w:cs="Arial"/>
                <w:szCs w:val="18"/>
                <w:lang w:val="es-ES"/>
              </w:rPr>
              <w:t xml:space="preserve">Para obtener una lista de software adicionales, visite </w:t>
            </w:r>
            <w:hyperlink r:id="rId187" w:history="1">
              <w:r w:rsidRPr="00492632">
                <w:rPr>
                  <w:rStyle w:val="Hyperlink"/>
                  <w:lang w:val="es-ES"/>
                </w:rPr>
                <w:t>http://technet.microsoft.com/en-us/windowsserver/default.aspx</w:t>
              </w:r>
            </w:hyperlink>
            <w:r w:rsidRPr="00492632">
              <w:rPr>
                <w:color w:val="1F497D"/>
                <w:lang w:val="es-ES"/>
              </w:rPr>
              <w:t xml:space="preserve"> </w:t>
            </w:r>
          </w:p>
        </w:tc>
        <w:tc>
          <w:tcPr>
            <w:tcW w:w="4835" w:type="dxa"/>
            <w:shd w:val="clear" w:color="auto" w:fill="FFFFFF"/>
            <w:tcMar>
              <w:top w:w="43" w:type="dxa"/>
              <w:left w:w="115" w:type="dxa"/>
              <w:bottom w:w="43" w:type="dxa"/>
              <w:right w:w="115" w:type="dxa"/>
            </w:tcMar>
          </w:tcPr>
          <w:p w14:paraId="1516DCD2" w14:textId="45140DBC" w:rsidR="00804D4F" w:rsidRPr="00492632" w:rsidRDefault="00804D4F" w:rsidP="00E9574D">
            <w:pPr>
              <w:pStyle w:val="PURBullet-Indented"/>
              <w:numPr>
                <w:ilvl w:val="0"/>
                <w:numId w:val="0"/>
              </w:numPr>
              <w:ind w:left="486"/>
              <w:rPr>
                <w:rFonts w:cs="Arial"/>
                <w:szCs w:val="18"/>
                <w:lang w:val="es-ES"/>
              </w:rPr>
            </w:pPr>
          </w:p>
        </w:tc>
      </w:tr>
    </w:tbl>
    <w:p w14:paraId="04EB31B2" w14:textId="77777777" w:rsidR="00EF67CC" w:rsidRPr="00492632" w:rsidRDefault="00EF67CC" w:rsidP="00984DEA">
      <w:pPr>
        <w:pStyle w:val="PURBody"/>
        <w:rPr>
          <w:lang w:val="es-ES"/>
        </w:rPr>
        <w:sectPr w:rsidR="00EF67CC" w:rsidRPr="00492632" w:rsidSect="00137D12">
          <w:footerReference w:type="default" r:id="rId188"/>
          <w:pgSz w:w="12240" w:h="15840" w:code="1"/>
          <w:pgMar w:top="1166" w:right="720" w:bottom="720" w:left="720" w:header="432" w:footer="288" w:gutter="0"/>
          <w:cols w:space="360"/>
          <w:docGrid w:linePitch="360"/>
        </w:sectPr>
      </w:pPr>
    </w:p>
    <w:p w14:paraId="5FE0EAF7" w14:textId="303FC7C1" w:rsidR="00DB4E8F" w:rsidRPr="00492632" w:rsidRDefault="00E441CE" w:rsidP="00804A06">
      <w:pPr>
        <w:pStyle w:val="PURBody"/>
        <w:keepLines/>
        <w:jc w:val="right"/>
        <w:rPr>
          <w:rStyle w:val="Hyperlink"/>
          <w:color w:val="404040" w:themeColor="text1" w:themeTint="BF"/>
          <w:u w:val="none"/>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8E6767A" w14:textId="2BEF8CF1" w:rsidR="001C183A" w:rsidRPr="00492632" w:rsidRDefault="00043C1F" w:rsidP="00EB6F1C">
      <w:pPr>
        <w:pStyle w:val="PURSectionHeading"/>
        <w:keepNext/>
        <w:keepLines/>
        <w:pageBreakBefore/>
        <w:widowControl w:val="0"/>
        <w:rPr>
          <w:lang w:val="es-ES"/>
        </w:rPr>
      </w:pPr>
      <w:bookmarkStart w:id="1027" w:name="_Toc299519183"/>
      <w:bookmarkStart w:id="1028" w:name="_Toc299525047"/>
      <w:bookmarkStart w:id="1029" w:name="_Toc299531615"/>
      <w:bookmarkStart w:id="1030" w:name="_Toc299531939"/>
      <w:bookmarkStart w:id="1031" w:name="_Toc299957222"/>
      <w:bookmarkStart w:id="1032" w:name="_Toc346536895"/>
      <w:bookmarkStart w:id="1033" w:name="_Toc339280359"/>
      <w:bookmarkStart w:id="1034" w:name="_Toc363552832"/>
      <w:bookmarkStart w:id="1035" w:name="_Toc378682299"/>
      <w:bookmarkStart w:id="1036" w:name="_Toc371268311"/>
      <w:bookmarkStart w:id="1037" w:name="_Toc379278514"/>
      <w:bookmarkStart w:id="1038" w:name="_Toc428366945"/>
      <w:bookmarkStart w:id="1039" w:name="Appendix2"/>
      <w:bookmarkEnd w:id="1026"/>
      <w:r w:rsidRPr="00492632">
        <w:rPr>
          <w:lang w:val="es-ES"/>
        </w:rPr>
        <w:lastRenderedPageBreak/>
        <w:t>Apéndice 2: Avisos</w:t>
      </w:r>
      <w:bookmarkEnd w:id="1027"/>
      <w:bookmarkEnd w:id="1028"/>
      <w:bookmarkEnd w:id="1029"/>
      <w:bookmarkEnd w:id="1030"/>
      <w:bookmarkEnd w:id="1031"/>
      <w:bookmarkEnd w:id="1032"/>
      <w:bookmarkEnd w:id="1033"/>
      <w:bookmarkEnd w:id="1034"/>
      <w:bookmarkEnd w:id="1035"/>
      <w:bookmarkEnd w:id="1036"/>
      <w:bookmarkEnd w:id="1037"/>
      <w:bookmarkEnd w:id="1038"/>
    </w:p>
    <w:p w14:paraId="468346A0" w14:textId="6BBFA5E2" w:rsidR="00231FAC" w:rsidRPr="00492632" w:rsidRDefault="00231FAC" w:rsidP="00231FAC">
      <w:pPr>
        <w:pStyle w:val="PURHeading1"/>
        <w:rPr>
          <w:lang w:val="es-ES"/>
        </w:rPr>
      </w:pPr>
      <w:bookmarkStart w:id="1040" w:name="_Toc299957223"/>
      <w:r w:rsidRPr="00492632">
        <w:rPr>
          <w:lang w:val="es-ES"/>
        </w:rPr>
        <w:t>Bing Maps</w:t>
      </w:r>
    </w:p>
    <w:p w14:paraId="30A37937" w14:textId="7E96AD9A" w:rsidR="00231FAC" w:rsidRPr="00492632" w:rsidRDefault="00231FAC" w:rsidP="00231FAC">
      <w:pPr>
        <w:pStyle w:val="PURBody-Indented"/>
        <w:rPr>
          <w:lang w:val="es-ES"/>
        </w:rPr>
      </w:pPr>
      <w:r w:rsidRPr="00492632">
        <w:rPr>
          <w:lang w:val="es-ES"/>
        </w:rPr>
        <w:t xml:space="preserve">El software incluye el uso de Mapas de Bing. Todo contenido proporcionado a través de Mapas de Bing, incluidos códigos geográficos, solo puede utilizarse dentro del producto a través del cual se proporciona el contenido. Su uso de Mapas de Bing se rige por los Términos de Uso de Usuario Final de Mapas de Bing disponible en </w:t>
      </w:r>
      <w:hyperlink r:id="rId189" w:history="1">
        <w:r w:rsidRPr="00492632">
          <w:rPr>
            <w:rStyle w:val="Hyperlink"/>
            <w:lang w:val="es-ES"/>
          </w:rPr>
          <w:t>http://go.microsoft.com/?linkid=9710837</w:t>
        </w:r>
      </w:hyperlink>
      <w:r w:rsidRPr="00492632">
        <w:rPr>
          <w:lang w:val="es-ES"/>
        </w:rPr>
        <w:t xml:space="preserve"> y la Declaración de Privacidad de Mapas de Bing disponible en </w:t>
      </w:r>
      <w:hyperlink r:id="rId190" w:history="1">
        <w:r w:rsidRPr="00492632">
          <w:rPr>
            <w:rStyle w:val="Hyperlink"/>
            <w:lang w:val="es-ES"/>
          </w:rPr>
          <w:t>http://go.microsoft.com/fwlink/?LinkID=248686</w:t>
        </w:r>
      </w:hyperlink>
      <w:r w:rsidRPr="00492632">
        <w:rPr>
          <w:lang w:val="es-ES"/>
        </w:rPr>
        <w:t>.</w:t>
      </w:r>
    </w:p>
    <w:p w14:paraId="71F614A6" w14:textId="324BB9FD" w:rsidR="002A701A" w:rsidRPr="00492632" w:rsidRDefault="00377F92" w:rsidP="002A701A">
      <w:pPr>
        <w:pStyle w:val="PURHeading1"/>
        <w:rPr>
          <w:lang w:val="es-ES"/>
        </w:rPr>
      </w:pPr>
      <w:r w:rsidRPr="00492632">
        <w:rPr>
          <w:lang w:val="es-ES"/>
        </w:rPr>
        <w:t>Location Framework</w:t>
      </w:r>
    </w:p>
    <w:p w14:paraId="08831574" w14:textId="77777777" w:rsidR="002A701A" w:rsidRPr="00492632" w:rsidRDefault="002A701A" w:rsidP="00377F92">
      <w:pPr>
        <w:pStyle w:val="PURBullet-Indented"/>
        <w:numPr>
          <w:ilvl w:val="0"/>
          <w:numId w:val="0"/>
        </w:numPr>
        <w:spacing w:line="240" w:lineRule="auto"/>
        <w:ind w:left="288"/>
        <w:rPr>
          <w:bCs/>
          <w:lang w:val="es-ES"/>
        </w:rPr>
      </w:pPr>
      <w:r w:rsidRPr="00492632">
        <w:rPr>
          <w:bCs/>
          <w:lang w:val="es-ES"/>
        </w:rPr>
        <w:t>El software puede contener un componente de location framework que permite el soporte de los servicios de localización en los programas. Además de las otras limitaciones de este contrato, debe cumplir con todas las leyes y reglamentos locales aplicables cuando se utiliza el componente de location framework o el resto del software.</w:t>
      </w:r>
    </w:p>
    <w:p w14:paraId="27DAB1F9" w14:textId="1E2AE9EA" w:rsidR="002A701A" w:rsidRPr="00492632" w:rsidRDefault="002A701A" w:rsidP="002A701A">
      <w:pPr>
        <w:pStyle w:val="PURHeading1"/>
        <w:rPr>
          <w:lang w:val="es-ES"/>
        </w:rPr>
      </w:pPr>
      <w:r w:rsidRPr="00492632">
        <w:rPr>
          <w:lang w:val="es-ES"/>
        </w:rPr>
        <w:t>API de mapas</w:t>
      </w:r>
    </w:p>
    <w:p w14:paraId="0BEA6518" w14:textId="75F7F4B2" w:rsidR="002A701A" w:rsidRPr="00492632" w:rsidRDefault="002A701A" w:rsidP="00647962">
      <w:pPr>
        <w:pStyle w:val="PURBullet-Indented"/>
        <w:numPr>
          <w:ilvl w:val="0"/>
          <w:numId w:val="0"/>
        </w:numPr>
        <w:spacing w:line="240" w:lineRule="auto"/>
        <w:ind w:left="288"/>
        <w:rPr>
          <w:bCs/>
          <w:lang w:val="es-ES"/>
        </w:rPr>
      </w:pPr>
      <w:r w:rsidRPr="00492632">
        <w:rPr>
          <w:bCs/>
          <w:lang w:val="es-ES"/>
        </w:rPr>
        <w:t xml:space="preserve">El software puede incluir interfaces de programación de aplicaciones que proporcionan mapas y otras funciones de mapa relacionadas, además de servicios no prestados por Bing (las </w:t>
      </w:r>
      <w:r w:rsidR="00647962">
        <w:rPr>
          <w:bCs/>
          <w:lang w:val="es-ES"/>
        </w:rPr>
        <w:t>“</w:t>
      </w:r>
      <w:r w:rsidRPr="00492632">
        <w:rPr>
          <w:bCs/>
          <w:lang w:val="es-ES"/>
        </w:rPr>
        <w:t>API de mapas adicionales</w:t>
      </w:r>
      <w:r w:rsidR="00647962">
        <w:rPr>
          <w:bCs/>
          <w:lang w:val="es-ES"/>
        </w:rPr>
        <w:t>”</w:t>
      </w:r>
      <w:r w:rsidRPr="00492632">
        <w:rPr>
          <w:bCs/>
          <w:lang w:val="es-ES"/>
        </w:rPr>
        <w:t>). Estas API de mapas adicionales están sujetas a términos y condiciones adicionales y puede requerir el pago de honorarios a Microsoft y/o a terceros proveedores basados en el uso o el volumen de uso de dichas API. Estos términos y condiciones se proporcionarán cuando obtenga las claves de licencia necesarias para utilizar dichas API de mapas adicionales o al revisar o recibir documentación relacionada con el uso de las API de mapas adicionales.</w:t>
      </w:r>
    </w:p>
    <w:p w14:paraId="3A34EFB5" w14:textId="6F5C8907" w:rsidR="002A701A" w:rsidRPr="00492632" w:rsidRDefault="002A701A" w:rsidP="002A701A">
      <w:pPr>
        <w:pStyle w:val="PURHeading1"/>
        <w:rPr>
          <w:lang w:val="es-ES"/>
        </w:rPr>
      </w:pPr>
      <w:r w:rsidRPr="00492632">
        <w:rPr>
          <w:lang w:val="es-ES"/>
        </w:rPr>
        <w:t>Cuentas de Microsoft en Visual Studio</w:t>
      </w:r>
    </w:p>
    <w:p w14:paraId="1BDCD01E" w14:textId="4C01B546" w:rsidR="002A701A" w:rsidRPr="00492632" w:rsidRDefault="002A701A" w:rsidP="002A701A">
      <w:pPr>
        <w:pStyle w:val="PURBody-Indented"/>
        <w:rPr>
          <w:lang w:val="es-ES"/>
        </w:rPr>
      </w:pPr>
      <w:r w:rsidRPr="00492632">
        <w:rPr>
          <w:lang w:val="es-ES"/>
        </w:rPr>
        <w:t xml:space="preserve">Si está ejecutando el software en Windows 8, Windows 7 con asistente de inicio de sesión, o cualquier otra versión de Windows compatible con una cuenta de Microsoft directamente en el software e inició sesión en una cuenta de Microsoft en estas versiones de Windows, es posible que automáticamente inicie sesión en el software y tenga acceso a los servicios de VisualStudio.com mediante el software con la misma cuenta de Microsoft. Esto le permite acceder a los servicios en el software y le da la libertad de descubrir la configuración del software sin que se le solicite volver a escribir sus credenciales de la cuenta de Microsoft cada vez que inicie el software. Para obtener más información sobre cómo iniciar sesión en el software y los servicios disponibles en este documento con una cuenta de Microsoft, consulte la declaración de privacidad en: </w:t>
      </w:r>
      <w:hyperlink r:id="rId191" w:history="1">
        <w:r w:rsidRPr="00492632">
          <w:rPr>
            <w:rStyle w:val="Hyperlink"/>
            <w:lang w:val="es-ES"/>
          </w:rPr>
          <w:t>http://go.microsoft.com/fwlink/?LinkId=286720</w:t>
        </w:r>
      </w:hyperlink>
      <w:r w:rsidRPr="00492632">
        <w:rPr>
          <w:lang w:val="es-ES"/>
        </w:rPr>
        <w:t>.</w:t>
      </w:r>
    </w:p>
    <w:p w14:paraId="5AEAE1D0" w14:textId="78940F46" w:rsidR="007A0107" w:rsidRPr="00492632" w:rsidRDefault="007A0107" w:rsidP="007A0107">
      <w:pPr>
        <w:pStyle w:val="PURHeading1"/>
        <w:rPr>
          <w:lang w:val="es-ES"/>
        </w:rPr>
      </w:pPr>
      <w:r w:rsidRPr="00492632">
        <w:rPr>
          <w:lang w:val="es-ES"/>
        </w:rPr>
        <w:t>Notificación de actualizaciones automáticas para versiones anteriores de SQL Server</w:t>
      </w:r>
    </w:p>
    <w:p w14:paraId="64D2BB0E" w14:textId="20CF7A4D" w:rsidR="00231FAC" w:rsidRPr="00492632" w:rsidRDefault="007A0107" w:rsidP="005215C8">
      <w:pPr>
        <w:ind w:left="270"/>
        <w:rPr>
          <w:rFonts w:eastAsia="Arial" w:cs="Times New Roman"/>
          <w:color w:val="404040"/>
          <w:sz w:val="18"/>
          <w:szCs w:val="18"/>
          <w:lang w:val="es-ES"/>
        </w:rPr>
      </w:pPr>
      <w:r w:rsidRPr="00492632">
        <w:rPr>
          <w:rFonts w:eastAsia="Arial" w:cs="Times New Roman"/>
          <w:color w:val="404040"/>
          <w:sz w:val="18"/>
          <w:szCs w:val="18"/>
          <w:lang w:val="es-ES"/>
        </w:rPr>
        <w:t>Si este software está instalado en servidores o dispositivos que ejecutan cualquier edición admitida de SQL Server anterior a SQL Server 2014 (o componentes de cualquiera de ellos), se actualizará automáticamente y reemplazará algunos archivos o características de dichas ediciones con archivos de este software. Esta característica no se puede desactivar. La eliminación de estos archivos puede provocar errores en el software y es posible que los archivos originales no se puedan recuperar. Al instalar este software en un servidor o dispositivo que ejecuta esas ediciones, usted acepta estas actualizaciones en todas esas ediciones y copias de SQL Server (incluidos los componentes de cualquiera de ellas) que se ejecutan en ese servidor o dispositivo.</w:t>
      </w:r>
    </w:p>
    <w:p w14:paraId="7C5BFB83" w14:textId="77777777" w:rsidR="00B0332A" w:rsidRPr="00492632" w:rsidRDefault="00B0332A" w:rsidP="00DB4E8F">
      <w:pPr>
        <w:pStyle w:val="PURHeading1"/>
        <w:rPr>
          <w:lang w:val="es-ES"/>
        </w:rPr>
      </w:pPr>
      <w:r w:rsidRPr="00492632">
        <w:rPr>
          <w:lang w:val="es-ES"/>
        </w:rPr>
        <w:t>Notificación de Transferencia de Datos</w:t>
      </w:r>
    </w:p>
    <w:p w14:paraId="6FCCBE95" w14:textId="40CA755C" w:rsidR="00B0332A" w:rsidRPr="00492632" w:rsidRDefault="00B0332A" w:rsidP="00B0332A">
      <w:pPr>
        <w:ind w:left="270"/>
        <w:rPr>
          <w:rFonts w:eastAsia="Arial" w:cs="Times New Roman"/>
          <w:color w:val="404040"/>
          <w:sz w:val="18"/>
          <w:szCs w:val="18"/>
          <w:lang w:val="es-ES"/>
        </w:rPr>
      </w:pPr>
      <w:r w:rsidRPr="00492632">
        <w:rPr>
          <w:rFonts w:eastAsia="Arial" w:cs="Times New Roman"/>
          <w:color w:val="404040"/>
          <w:sz w:val="18"/>
          <w:szCs w:val="18"/>
          <w:lang w:val="es-ES"/>
        </w:rPr>
        <w:t>El producto contiene una o más características del software que se conectan a través de Internet a los sistemas informáticos de Microsoft o del proveedor de servicios. Estas características están identificadas en el documento Notificaciones de Transferencia de Datos en</w:t>
      </w:r>
      <w:r w:rsidRPr="00492632">
        <w:rPr>
          <w:rFonts w:eastAsia="Arial" w:cs="Arial"/>
          <w:sz w:val="18"/>
          <w:szCs w:val="18"/>
          <w:lang w:val="es-ES"/>
        </w:rPr>
        <w:t xml:space="preserve"> </w:t>
      </w:r>
      <w:hyperlink r:id="rId192" w:history="1">
        <w:r w:rsidRPr="00492632">
          <w:rPr>
            <w:rFonts w:eastAsia="Arial" w:cs="Times New Roman"/>
            <w:color w:val="00467F"/>
            <w:sz w:val="18"/>
            <w:szCs w:val="18"/>
            <w:u w:val="single"/>
            <w:lang w:val="es-ES"/>
          </w:rPr>
          <w:t>http://microsoft.com/licensing/contracts</w:t>
        </w:r>
      </w:hyperlink>
      <w:r w:rsidRPr="00492632">
        <w:rPr>
          <w:rFonts w:eastAsia="Arial" w:cs="Arial"/>
          <w:sz w:val="18"/>
          <w:szCs w:val="18"/>
          <w:lang w:val="es-ES"/>
        </w:rPr>
        <w:t xml:space="preserve">. </w:t>
      </w:r>
      <w:r w:rsidRPr="00492632">
        <w:rPr>
          <w:rFonts w:eastAsia="Arial" w:cs="Times New Roman"/>
          <w:color w:val="404040"/>
          <w:sz w:val="18"/>
          <w:szCs w:val="18"/>
          <w:lang w:val="es-ES"/>
        </w:rPr>
        <w:t>Microsoft suministra servicios con productos a través de estas características. No siempre recibirá una notificación independiente cuando se conecte una característica. En algunos casos, podrá optar por desactivar una característica o por no utilizarla.</w:t>
      </w:r>
    </w:p>
    <w:p w14:paraId="1CB84CD9" w14:textId="2D2FD1D0" w:rsidR="00B0332A" w:rsidRPr="00492632" w:rsidRDefault="00B0332A" w:rsidP="00B0332A">
      <w:pPr>
        <w:keepNext/>
        <w:keepLines/>
        <w:spacing w:line="240" w:lineRule="exact"/>
        <w:rPr>
          <w:rFonts w:ascii="Arial Black" w:eastAsia="Arial" w:hAnsi="Arial Black" w:cs="Times New Roman"/>
          <w:color w:val="404040" w:themeColor="text1" w:themeTint="BF"/>
          <w:lang w:val="es-ES"/>
        </w:rPr>
      </w:pPr>
      <w:r w:rsidRPr="00492632">
        <w:rPr>
          <w:rFonts w:ascii="Arial Black" w:eastAsia="Arial" w:hAnsi="Arial Black" w:cs="Times New Roman"/>
          <w:color w:val="404040" w:themeColor="text1" w:themeTint="BF"/>
          <w:lang w:val="es-ES"/>
        </w:rPr>
        <w:t>Información sobre su equipo</w:t>
      </w:r>
    </w:p>
    <w:p w14:paraId="6568D7E7" w14:textId="73FBADF9" w:rsidR="00B0332A" w:rsidRPr="00492632" w:rsidRDefault="00B0332A" w:rsidP="00B0332A">
      <w:pPr>
        <w:ind w:left="270"/>
        <w:rPr>
          <w:rFonts w:eastAsia="Arial" w:cs="Arial"/>
          <w:color w:val="auto"/>
          <w:sz w:val="18"/>
          <w:szCs w:val="18"/>
          <w:lang w:val="es-ES"/>
        </w:rPr>
      </w:pPr>
      <w:r w:rsidRPr="00492632">
        <w:rPr>
          <w:rFonts w:eastAsia="Arial" w:cs="Times New Roman"/>
          <w:color w:val="404040"/>
          <w:sz w:val="18"/>
          <w:szCs w:val="18"/>
          <w:lang w:val="es-ES"/>
        </w:rPr>
        <w:t xml:space="preserve">Las características utilizan protocolos de Internet, que envían a los sistemas pertinentes información sobre su equipo, como la dirección de protocolo de Internet, el tipo de sistema operativo, el tipo de explorador, el nombre y la versión del software en uso, </w:t>
      </w:r>
      <w:r w:rsidR="00184417">
        <w:rPr>
          <w:rFonts w:eastAsia="Arial" w:cs="Times New Roman"/>
          <w:color w:val="404040"/>
          <w:sz w:val="18"/>
          <w:szCs w:val="18"/>
          <w:lang w:val="es-ES"/>
        </w:rPr>
        <w:br/>
      </w:r>
      <w:r w:rsidRPr="00492632">
        <w:rPr>
          <w:rFonts w:eastAsia="Arial" w:cs="Times New Roman"/>
          <w:color w:val="404040"/>
          <w:sz w:val="18"/>
          <w:szCs w:val="18"/>
          <w:lang w:val="es-ES"/>
        </w:rPr>
        <w:t>y el código de idioma del dispositivo en que instaló el software.</w:t>
      </w:r>
    </w:p>
    <w:p w14:paraId="022FA62B" w14:textId="5148DA76" w:rsidR="00B0332A" w:rsidRPr="00492632" w:rsidRDefault="00B0332A" w:rsidP="00B0332A">
      <w:pPr>
        <w:keepNext/>
        <w:keepLines/>
        <w:spacing w:line="240" w:lineRule="exact"/>
        <w:rPr>
          <w:rFonts w:ascii="Arial Black" w:eastAsia="Arial" w:hAnsi="Arial Black" w:cs="Times New Roman"/>
          <w:color w:val="404040" w:themeColor="text1" w:themeTint="BF"/>
          <w:lang w:val="es-ES"/>
        </w:rPr>
      </w:pPr>
      <w:r w:rsidRPr="00492632">
        <w:rPr>
          <w:rFonts w:ascii="Arial Black" w:eastAsia="Arial" w:hAnsi="Arial Black" w:cs="Times New Roman"/>
          <w:color w:val="404040" w:themeColor="text1" w:themeTint="BF"/>
          <w:lang w:val="es-ES"/>
        </w:rPr>
        <w:lastRenderedPageBreak/>
        <w:t>Uso de la información</w:t>
      </w:r>
    </w:p>
    <w:p w14:paraId="79066CA6" w14:textId="4492DED3" w:rsidR="00B0332A" w:rsidRPr="00492632" w:rsidRDefault="00B0332A" w:rsidP="00B0332A">
      <w:pPr>
        <w:ind w:left="270"/>
        <w:rPr>
          <w:rFonts w:eastAsia="Arial" w:cs="Arial"/>
          <w:color w:val="404040"/>
          <w:sz w:val="18"/>
          <w:szCs w:val="18"/>
          <w:lang w:val="es-ES"/>
        </w:rPr>
      </w:pPr>
      <w:r w:rsidRPr="00492632">
        <w:rPr>
          <w:rFonts w:eastAsia="Arial" w:cs="Times New Roman"/>
          <w:color w:val="404040"/>
          <w:sz w:val="18"/>
          <w:szCs w:val="18"/>
          <w:lang w:val="es-ES"/>
        </w:rPr>
        <w:t>Microsoft no utilizará esta información para revelar su identidad personal ni para ponerse en contacto con usted. Microsoft utiliza esta información sólo para poner los servicios a su disposición cuando use el software. Microsoft podrá utilizar la información del equipo, la información del acelerador, la información de las sugerencias de búsqueda, los informes de error, los informes de código malintencionado y los informes de filtrado URL para mejorar su software y servicios. Asimismo, podremos compartirla con otras personas, como proveedores de software y hardware, los cuales podrán utilizar la información para mejorar la forma en que se ejecutan sus productos con software de Microsoft.</w:t>
      </w:r>
    </w:p>
    <w:p w14:paraId="068322E2" w14:textId="77777777" w:rsidR="00B0332A" w:rsidRPr="00492632" w:rsidRDefault="00B0332A" w:rsidP="00B0332A">
      <w:pPr>
        <w:keepNext/>
        <w:keepLines/>
        <w:spacing w:line="240" w:lineRule="exact"/>
        <w:rPr>
          <w:rFonts w:ascii="Arial Black" w:eastAsia="Arial" w:hAnsi="Arial Black" w:cs="Times New Roman"/>
          <w:color w:val="404040" w:themeColor="text1" w:themeTint="BF"/>
          <w:lang w:val="es-ES"/>
        </w:rPr>
      </w:pPr>
      <w:r w:rsidRPr="00492632">
        <w:rPr>
          <w:rFonts w:ascii="Arial Black" w:eastAsia="Arial" w:hAnsi="Arial Black" w:cs="Times New Roman"/>
          <w:color w:val="404040" w:themeColor="text1" w:themeTint="BF"/>
          <w:lang w:val="es-ES"/>
        </w:rPr>
        <w:t>Consentimiento para Transferencia de Datos</w:t>
      </w:r>
    </w:p>
    <w:p w14:paraId="6FDDE4FB" w14:textId="77777777" w:rsidR="00B0332A" w:rsidRPr="00492632" w:rsidRDefault="00B0332A" w:rsidP="00B0332A">
      <w:pPr>
        <w:ind w:left="270"/>
        <w:rPr>
          <w:rFonts w:eastAsia="Arial" w:cs="Times New Roman"/>
          <w:color w:val="404040"/>
          <w:sz w:val="18"/>
          <w:szCs w:val="18"/>
          <w:lang w:val="es-ES"/>
        </w:rPr>
      </w:pPr>
      <w:r w:rsidRPr="00492632">
        <w:rPr>
          <w:rFonts w:eastAsia="Arial" w:cs="Times New Roman"/>
          <w:color w:val="404040"/>
          <w:sz w:val="18"/>
          <w:szCs w:val="18"/>
          <w:lang w:val="es-ES"/>
        </w:rPr>
        <w:t>Al usar estas características del software, usted acepta la transmisión de información sobre su equipo, como la dirección de protocolo de Internet, el tipo de sistema operativo, el tipo de explorador, el nombre y la versión del software en uso, y el código de idioma del dispositivo en que ejecuta el software.</w:t>
      </w:r>
    </w:p>
    <w:p w14:paraId="2EA669D2" w14:textId="3F329C50" w:rsidR="00B0332A" w:rsidRPr="00492632" w:rsidRDefault="00B0332A" w:rsidP="00DB4E8F">
      <w:pPr>
        <w:pStyle w:val="PURHeading1"/>
        <w:rPr>
          <w:lang w:val="es-ES"/>
        </w:rPr>
      </w:pPr>
      <w:r w:rsidRPr="00492632">
        <w:rPr>
          <w:lang w:val="es-ES"/>
        </w:rPr>
        <w:t>Notificación sobre el H.264/AVC Visual Standard, el VC-1 Video Standard, el MPEG-4 Visual Standard y el MPEG-2 Video Standard</w:t>
      </w:r>
    </w:p>
    <w:p w14:paraId="413661D9" w14:textId="77777777" w:rsidR="00B0332A" w:rsidRPr="00492632" w:rsidRDefault="00B0332A" w:rsidP="00B0332A">
      <w:pPr>
        <w:ind w:left="270"/>
        <w:rPr>
          <w:rFonts w:eastAsia="Arial" w:cs="Arial"/>
          <w:color w:val="404040"/>
          <w:sz w:val="18"/>
          <w:szCs w:val="18"/>
          <w:lang w:val="es-ES"/>
        </w:rPr>
      </w:pPr>
      <w:r w:rsidRPr="00492632">
        <w:rPr>
          <w:rFonts w:eastAsia="Arial" w:cs="Arial"/>
          <w:color w:val="404040"/>
          <w:sz w:val="18"/>
          <w:szCs w:val="18"/>
          <w:lang w:val="es-ES"/>
        </w:rPr>
        <w:t>Este software puede incluir tecnología de compresión visual H.264/AVC, VC-1, MPEG-4 Part 2 y MPEG-2. MPEG LA, L.L.C. exige la inclusión del siguiente aviso:</w:t>
      </w:r>
    </w:p>
    <w:p w14:paraId="5E54A363" w14:textId="7DFC9A88" w:rsidR="00B0332A" w:rsidRPr="00492632" w:rsidRDefault="00B0332A" w:rsidP="00B0332A">
      <w:pPr>
        <w:ind w:left="270"/>
        <w:rPr>
          <w:rFonts w:eastAsia="Arial" w:cs="Arial"/>
          <w:color w:val="404040"/>
          <w:sz w:val="18"/>
          <w:szCs w:val="18"/>
          <w:lang w:val="es-ES"/>
        </w:rPr>
      </w:pPr>
      <w:r w:rsidRPr="00492632">
        <w:rPr>
          <w:rFonts w:eastAsia="Arial" w:cs="Arial"/>
          <w:color w:val="404040"/>
          <w:sz w:val="18"/>
          <w:szCs w:val="18"/>
          <w:lang w:val="es-ES"/>
        </w:rPr>
        <w:t xml:space="preserve">LA LICENCIA DE ESTE PRODUCTO SE CONCEDE BAJO LAS LICENCIAS DE LA CARTERA DE PATENTES DE AVC, VC-1, VISUAL MPEG-4 PART 2 Y VÍDEO MPEG-2 PARA USO PERSONAL Y NO COMERCIAL POR PARTE DE UN CONSUMIDOR PARA (i) CODIFICAR VÍDEO CONFORME A LO ANTERIOR (“ESTÁNDARES DE VÍDEO”) O (ii) DESCODIFICAR VÍDEO AVC, VC-1, MPEG-4 PART 2 O MPEG 2 QUE HAYA SIDO CODIFICADO POR UN CONSUMIDOR EJERCIENDO UNA ACTIVIDAD PERSONAL NO COMERCIAL Y/U OBTENIDO DE UN PROVEEDOR DE VÍDEO CON LICENCIA PARA PROPORCIONAR DICHO VÍDEO. NO SE OTORGA NINGUNA OTRA LICENCIA PARA NINGÚN OTRO USO, NI SE DEBE PRESUPONER LA CONCESIÓN DE ÉSTA. PUEDE OBTENER INFORMACIÓN ADICIONAL DE MPEG LA, L.L.C. CONSULTE </w:t>
      </w:r>
      <w:hyperlink r:id="rId193" w:history="1">
        <w:r w:rsidRPr="00492632">
          <w:rPr>
            <w:rStyle w:val="Hyperlink"/>
            <w:rFonts w:eastAsia="Arial" w:cs="Arial"/>
            <w:sz w:val="18"/>
            <w:szCs w:val="18"/>
            <w:lang w:val="es-ES"/>
          </w:rPr>
          <w:t>http://www.mpegla.com/index1.cfm</w:t>
        </w:r>
      </w:hyperlink>
      <w:r w:rsidRPr="00492632">
        <w:rPr>
          <w:rFonts w:eastAsia="Arial" w:cs="Arial"/>
          <w:color w:val="404040"/>
          <w:sz w:val="18"/>
          <w:szCs w:val="18"/>
          <w:lang w:val="es-ES"/>
        </w:rPr>
        <w:t>.</w:t>
      </w:r>
    </w:p>
    <w:p w14:paraId="700CF9D5" w14:textId="77777777" w:rsidR="00B0332A" w:rsidRPr="00492632" w:rsidRDefault="00B0332A" w:rsidP="00B0332A">
      <w:pPr>
        <w:ind w:left="270"/>
        <w:rPr>
          <w:rFonts w:eastAsia="Arial" w:cs="Arial"/>
          <w:color w:val="404040"/>
          <w:sz w:val="18"/>
          <w:szCs w:val="18"/>
          <w:lang w:val="es-ES"/>
        </w:rPr>
      </w:pPr>
      <w:r w:rsidRPr="00492632">
        <w:rPr>
          <w:rFonts w:eastAsia="Arial" w:cs="Arial"/>
          <w:color w:val="404040"/>
          <w:sz w:val="18"/>
          <w:szCs w:val="18"/>
          <w:lang w:val="es-ES"/>
        </w:rPr>
        <w:t>Para efectos de aclaración, esta notificación no limita o prohíbe el uso del software para usos normales del negocio que son privados a dicho negocio los cuales no incluyen (i) redistribución del software a terceros, o (ii) creación de contenido con las tecnologías de compatibilidad de VIDEO ESTÁNDAR para distribución a terceros.</w:t>
      </w:r>
    </w:p>
    <w:p w14:paraId="3CD95DA9" w14:textId="77777777" w:rsidR="00B0332A" w:rsidRPr="00492632" w:rsidRDefault="00B0332A" w:rsidP="00DB4E8F">
      <w:pPr>
        <w:pStyle w:val="PURHeading1"/>
        <w:rPr>
          <w:lang w:val="es-ES"/>
        </w:rPr>
      </w:pPr>
      <w:r w:rsidRPr="00492632">
        <w:rPr>
          <w:lang w:val="es-ES"/>
        </w:rPr>
        <w:t>Software Potencialmente no Deseado</w:t>
      </w:r>
    </w:p>
    <w:p w14:paraId="79EAEAD7" w14:textId="3EF290BE" w:rsidR="00B0332A" w:rsidRPr="00492632" w:rsidRDefault="00B0332A" w:rsidP="008F2BDA">
      <w:pPr>
        <w:ind w:left="270"/>
        <w:rPr>
          <w:color w:val="404040" w:themeColor="text1" w:themeTint="BF"/>
          <w:sz w:val="18"/>
          <w:lang w:val="es-ES"/>
        </w:rPr>
      </w:pPr>
      <w:r w:rsidRPr="00492632">
        <w:rPr>
          <w:color w:val="404040" w:themeColor="text1" w:themeTint="BF"/>
          <w:sz w:val="18"/>
          <w:lang w:val="es-ES"/>
        </w:rPr>
        <w:t xml:space="preserve">Cuando esté activado, Windows Defender buscará en su equipo </w:t>
      </w:r>
      <w:r w:rsidR="008F2BDA">
        <w:rPr>
          <w:color w:val="404040" w:themeColor="text1" w:themeTint="BF"/>
          <w:sz w:val="18"/>
          <w:lang w:val="es-ES"/>
        </w:rPr>
        <w:t>“</w:t>
      </w:r>
      <w:r w:rsidRPr="00492632">
        <w:rPr>
          <w:color w:val="404040" w:themeColor="text1" w:themeTint="BF"/>
          <w:sz w:val="18"/>
          <w:lang w:val="es-ES"/>
        </w:rPr>
        <w:t xml:space="preserve">spyware”, “adware” (software publicitario) y otro software potencialmente no deseado. Si encuentra software potencialmente no deseado, el software le preguntará si desea omitirlo, deshabilitarlo (poner en cuarentena) o eliminarlo. Si no se modifica la configuración predeterminada, tras el análisis se eliminará automáticamente cualquier software potencialmente no deseado cuyo riesgo se considere </w:t>
      </w:r>
      <w:r w:rsidR="008F2BDA">
        <w:rPr>
          <w:color w:val="404040" w:themeColor="text1" w:themeTint="BF"/>
          <w:sz w:val="18"/>
          <w:lang w:val="es-ES"/>
        </w:rPr>
        <w:t>“</w:t>
      </w:r>
      <w:r w:rsidRPr="00492632">
        <w:rPr>
          <w:color w:val="404040" w:themeColor="text1" w:themeTint="BF"/>
          <w:sz w:val="18"/>
          <w:lang w:val="es-ES"/>
        </w:rPr>
        <w:t>alto</w:t>
      </w:r>
      <w:r w:rsidR="008F2BDA">
        <w:rPr>
          <w:color w:val="404040" w:themeColor="text1" w:themeTint="BF"/>
          <w:sz w:val="18"/>
          <w:lang w:val="es-ES"/>
        </w:rPr>
        <w:t>”</w:t>
      </w:r>
      <w:r w:rsidRPr="00492632">
        <w:rPr>
          <w:color w:val="404040" w:themeColor="text1" w:themeTint="BF"/>
          <w:sz w:val="18"/>
          <w:lang w:val="es-ES"/>
        </w:rPr>
        <w:t xml:space="preserve"> o </w:t>
      </w:r>
      <w:r w:rsidR="008F2BDA">
        <w:rPr>
          <w:color w:val="404040" w:themeColor="text1" w:themeTint="BF"/>
          <w:sz w:val="18"/>
          <w:lang w:val="es-ES"/>
        </w:rPr>
        <w:t>“</w:t>
      </w:r>
      <w:r w:rsidRPr="00492632">
        <w:rPr>
          <w:color w:val="404040" w:themeColor="text1" w:themeTint="BF"/>
          <w:sz w:val="18"/>
          <w:lang w:val="es-ES"/>
        </w:rPr>
        <w:t>grave</w:t>
      </w:r>
      <w:r w:rsidR="008F2BDA">
        <w:rPr>
          <w:color w:val="404040" w:themeColor="text1" w:themeTint="BF"/>
          <w:sz w:val="18"/>
          <w:lang w:val="es-ES"/>
        </w:rPr>
        <w:t>”</w:t>
      </w:r>
      <w:r w:rsidRPr="00492632">
        <w:rPr>
          <w:color w:val="404040" w:themeColor="text1" w:themeTint="BF"/>
          <w:sz w:val="18"/>
          <w:lang w:val="es-ES"/>
        </w:rPr>
        <w:t>. Eliminar o deshabilitar el</w:t>
      </w:r>
      <w:r w:rsidR="00E41667">
        <w:rPr>
          <w:color w:val="404040" w:themeColor="text1" w:themeTint="BF"/>
          <w:sz w:val="18"/>
          <w:lang w:val="es-ES"/>
        </w:rPr>
        <w:t> </w:t>
      </w:r>
      <w:r w:rsidRPr="00492632">
        <w:rPr>
          <w:color w:val="404040" w:themeColor="text1" w:themeTint="BF"/>
          <w:sz w:val="18"/>
          <w:lang w:val="es-ES"/>
        </w:rPr>
        <w:t>software potencialmente no deseado puede provocar que otro software en su equipo deje de funcionar o que infrinja una licencia para usar otro software en su equipo.</w:t>
      </w:r>
    </w:p>
    <w:p w14:paraId="44404120" w14:textId="77777777" w:rsidR="00B0332A" w:rsidRPr="00492632" w:rsidRDefault="00B0332A" w:rsidP="00B0332A">
      <w:pPr>
        <w:ind w:left="270"/>
        <w:rPr>
          <w:color w:val="404040" w:themeColor="text1" w:themeTint="BF"/>
          <w:sz w:val="18"/>
          <w:lang w:val="es-ES"/>
        </w:rPr>
      </w:pPr>
      <w:r w:rsidRPr="00492632">
        <w:rPr>
          <w:color w:val="404040" w:themeColor="text1" w:themeTint="BF"/>
          <w:sz w:val="18"/>
          <w:lang w:val="es-ES"/>
        </w:rPr>
        <w:t xml:space="preserve">Al utilizar este software, es posible que también quite o deshabilite </w:t>
      </w:r>
      <w:proofErr w:type="gramStart"/>
      <w:r w:rsidRPr="00492632">
        <w:rPr>
          <w:color w:val="404040" w:themeColor="text1" w:themeTint="BF"/>
          <w:sz w:val="18"/>
          <w:lang w:val="es-ES"/>
        </w:rPr>
        <w:t>otros</w:t>
      </w:r>
      <w:proofErr w:type="gramEnd"/>
      <w:r w:rsidRPr="00492632">
        <w:rPr>
          <w:color w:val="404040" w:themeColor="text1" w:themeTint="BF"/>
          <w:sz w:val="18"/>
          <w:lang w:val="es-ES"/>
        </w:rPr>
        <w:t xml:space="preserve"> software que no sean software potencialmente no deseados.</w:t>
      </w:r>
    </w:p>
    <w:p w14:paraId="700F4EC0" w14:textId="77777777" w:rsidR="00B0332A" w:rsidRPr="00492632" w:rsidRDefault="00B0332A" w:rsidP="00B0332A">
      <w:pPr>
        <w:keepNext/>
        <w:keepLines/>
        <w:pBdr>
          <w:bottom w:val="single" w:sz="8" w:space="1" w:color="00467F" w:themeColor="text2"/>
        </w:pBdr>
        <w:spacing w:before="240" w:after="240" w:line="240" w:lineRule="exact"/>
        <w:rPr>
          <w:rFonts w:eastAsia="Arial" w:cs="Times New Roman"/>
          <w:smallCaps/>
          <w:noProof/>
          <w:color w:val="00467F" w:themeColor="text2"/>
          <w:sz w:val="24"/>
          <w:szCs w:val="24"/>
          <w:lang w:val="es-ES"/>
        </w:rPr>
      </w:pPr>
      <w:r w:rsidRPr="00492632">
        <w:rPr>
          <w:rFonts w:eastAsia="Arial" w:cs="Times New Roman"/>
          <w:smallCaps/>
          <w:color w:val="00467F" w:themeColor="text2"/>
          <w:sz w:val="24"/>
          <w:szCs w:val="24"/>
          <w:lang w:val="es-ES"/>
        </w:rPr>
        <w:t>Aviso de Grabación</w:t>
      </w:r>
    </w:p>
    <w:p w14:paraId="164D0BB2" w14:textId="4774EDD2" w:rsidR="00B0332A" w:rsidRPr="00492632" w:rsidRDefault="00B0332A" w:rsidP="00B0332A">
      <w:pPr>
        <w:ind w:left="270"/>
        <w:rPr>
          <w:color w:val="404040" w:themeColor="text1" w:themeTint="BF"/>
          <w:sz w:val="18"/>
          <w:lang w:val="es-ES"/>
        </w:rPr>
      </w:pPr>
      <w:r w:rsidRPr="00492632">
        <w:rPr>
          <w:color w:val="404040" w:themeColor="text1" w:themeTint="BF"/>
          <w:sz w:val="18"/>
          <w:lang w:val="es-ES"/>
        </w:rPr>
        <w:t>Las leyes de algunas jurisdicciones exigen notificar a las personas o solicitar su consentimiento antes de interceptar, supervisar y/o grabar sus comunicaciones y/o restringir la recopilación, almacenamiento y uso de información de identificación personal. Acepta cumplir toda la legislación aplicable y obtener todos los consentimientos necesarios y hacer todas las revelaciones necesarias antes de utilizar el servicio online o la función o las funciones de grabación.</w:t>
      </w:r>
    </w:p>
    <w:p w14:paraId="6577DEB6" w14:textId="77777777" w:rsidR="00EB5933" w:rsidRPr="00492632" w:rsidRDefault="00EB5933" w:rsidP="00EB5933">
      <w:pPr>
        <w:pStyle w:val="PURHeading1"/>
        <w:rPr>
          <w:lang w:val="es-ES"/>
        </w:rPr>
      </w:pPr>
      <w:r w:rsidRPr="00492632">
        <w:rPr>
          <w:lang w:val="es-ES"/>
        </w:rPr>
        <w:t>Yammer</w:t>
      </w:r>
    </w:p>
    <w:p w14:paraId="42A7DF48" w14:textId="194E11AF" w:rsidR="00EB5933" w:rsidRPr="00492632" w:rsidRDefault="00EB5933" w:rsidP="00EB5933">
      <w:pPr>
        <w:pStyle w:val="PURBody-Indented"/>
        <w:rPr>
          <w:lang w:val="es-ES"/>
        </w:rPr>
      </w:pPr>
      <w:r w:rsidRPr="00492632">
        <w:rPr>
          <w:lang w:val="es-ES"/>
        </w:rPr>
        <w:t>El software que conecta Microsoft Dynamics CRM con Yammer permitirá que ciertos datos se compartan entre los dos servicios.</w:t>
      </w:r>
      <w:r w:rsidR="00184417">
        <w:rPr>
          <w:lang w:val="es-ES"/>
        </w:rPr>
        <w:br/>
      </w:r>
      <w:r w:rsidRPr="00492632">
        <w:rPr>
          <w:lang w:val="es-ES"/>
        </w:rPr>
        <w:t xml:space="preserve"> A pedido suyo o de sus usuarios finales, se transmitirán los siguientes datos a Yammer a través de Microsoft Dynamics CRM: (i) entradas; (ii) vínculos a registros de CRM; (iii) información incluida en el campo descripción de los registros de CRM y (iv) cualquier otra actividad o contenido que usted o sus usuarios finales compartan con Yammer. Los Términos de Uso de Yammer están disponibles en </w:t>
      </w:r>
      <w:hyperlink r:id="rId194">
        <w:r w:rsidRPr="00492632">
          <w:rPr>
            <w:color w:val="00467F"/>
            <w:u w:val="single"/>
            <w:lang w:val="es-ES"/>
          </w:rPr>
          <w:t>https://www.yammer.com/about/terms/</w:t>
        </w:r>
      </w:hyperlink>
      <w:r w:rsidRPr="00492632">
        <w:rPr>
          <w:lang w:val="es-ES"/>
        </w:rPr>
        <w:t xml:space="preserve">. Su Declaración de Privacidad está disponible en: </w:t>
      </w:r>
      <w:hyperlink r:id="rId195">
        <w:r w:rsidRPr="00492632">
          <w:rPr>
            <w:color w:val="00467F"/>
            <w:u w:val="single"/>
            <w:lang w:val="es-ES"/>
          </w:rPr>
          <w:t>https://www.yammer.com/about/privacy/</w:t>
        </w:r>
      </w:hyperlink>
      <w:r w:rsidRPr="00492632">
        <w:rPr>
          <w:lang w:val="es-ES"/>
        </w:rPr>
        <w:t xml:space="preserve"> y se aplica a los datos de clientes que se envían a Yammer.</w:t>
      </w:r>
    </w:p>
    <w:bookmarkEnd w:id="1040"/>
    <w:p w14:paraId="2941EAC8" w14:textId="7C6DA4A8" w:rsidR="00DB4E8F" w:rsidRPr="00492632" w:rsidRDefault="00E318EC" w:rsidP="003F2F10">
      <w:pPr>
        <w:pStyle w:val="PURBody"/>
        <w:keepLines/>
        <w:jc w:val="right"/>
        <w:rPr>
          <w:rStyle w:val="Hyperlink"/>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3F2F10" w:rsidRPr="00492632">
          <w:rPr>
            <w:rStyle w:val="Hyperlink"/>
            <w:rFonts w:ascii="Arial Narrow" w:hAnsi="Arial Narrow"/>
            <w:sz w:val="16"/>
            <w:lang w:val="es-ES"/>
          </w:rPr>
          <w:t>Términos de Licencia Universales</w:t>
        </w:r>
      </w:hyperlink>
    </w:p>
    <w:bookmarkEnd w:id="1039"/>
    <w:p w14:paraId="769C9D7E" w14:textId="77777777" w:rsidR="005C3F2E" w:rsidRPr="00492632" w:rsidRDefault="00AF3DD9" w:rsidP="00057196">
      <w:pPr>
        <w:spacing w:line="240" w:lineRule="exact"/>
        <w:rPr>
          <w:lang w:val="es-ES"/>
        </w:rPr>
        <w:sectPr w:rsidR="005C3F2E" w:rsidRPr="00492632" w:rsidSect="00EB082B">
          <w:footerReference w:type="default" r:id="rId196"/>
          <w:type w:val="continuous"/>
          <w:pgSz w:w="12240" w:h="15840" w:code="1"/>
          <w:pgMar w:top="1170" w:right="720" w:bottom="720" w:left="720" w:header="432" w:footer="288" w:gutter="0"/>
          <w:cols w:space="360"/>
          <w:docGrid w:linePitch="360"/>
        </w:sectPr>
      </w:pPr>
      <w:r w:rsidRPr="00492632">
        <w:rPr>
          <w:lang w:val="es-ES"/>
        </w:rPr>
        <w:br w:type="page"/>
      </w:r>
    </w:p>
    <w:p w14:paraId="7152D060" w14:textId="32746E66" w:rsidR="00AE3B6A" w:rsidRPr="00492632" w:rsidRDefault="00AE3B6A" w:rsidP="00AE3B6A">
      <w:pPr>
        <w:pStyle w:val="PURSectionHeading"/>
        <w:rPr>
          <w:lang w:val="pt-BR"/>
        </w:rPr>
      </w:pPr>
      <w:bookmarkStart w:id="1041" w:name="_Toc299519184"/>
      <w:bookmarkStart w:id="1042" w:name="_Toc299525048"/>
      <w:bookmarkStart w:id="1043" w:name="_Toc299531616"/>
      <w:bookmarkStart w:id="1044" w:name="_Toc299531940"/>
      <w:bookmarkStart w:id="1045" w:name="_Toc299957231"/>
      <w:bookmarkStart w:id="1046" w:name="_Toc346536896"/>
      <w:bookmarkStart w:id="1047" w:name="_Toc339280360"/>
      <w:bookmarkStart w:id="1048" w:name="_Toc363552833"/>
      <w:bookmarkStart w:id="1049" w:name="_Toc378682300"/>
      <w:bookmarkStart w:id="1050" w:name="_Toc371268312"/>
      <w:bookmarkStart w:id="1051" w:name="_Toc379278515"/>
      <w:bookmarkStart w:id="1052" w:name="_Toc428366946"/>
      <w:bookmarkStart w:id="1053" w:name="Index"/>
      <w:bookmarkEnd w:id="6"/>
      <w:r w:rsidRPr="00492632">
        <w:rPr>
          <w:lang w:val="pt-BR"/>
        </w:rPr>
        <w:lastRenderedPageBreak/>
        <w:t>Índice de Producto</w:t>
      </w:r>
      <w:bookmarkEnd w:id="1041"/>
      <w:bookmarkEnd w:id="1042"/>
      <w:bookmarkEnd w:id="1043"/>
      <w:bookmarkEnd w:id="1044"/>
      <w:bookmarkEnd w:id="1045"/>
      <w:bookmarkEnd w:id="1046"/>
      <w:bookmarkEnd w:id="1047"/>
      <w:bookmarkEnd w:id="1048"/>
      <w:bookmarkEnd w:id="1049"/>
      <w:bookmarkEnd w:id="1050"/>
      <w:bookmarkEnd w:id="1051"/>
      <w:bookmarkEnd w:id="1052"/>
    </w:p>
    <w:p w14:paraId="2467D81A" w14:textId="77777777" w:rsidR="00166454" w:rsidRDefault="00231176" w:rsidP="002A2D1E">
      <w:pPr>
        <w:pStyle w:val="PURSectionHeading"/>
        <w:rPr>
          <w:noProof/>
        </w:rPr>
        <w:sectPr w:rsidR="00166454" w:rsidSect="00166454">
          <w:footerReference w:type="default" r:id="rId197"/>
          <w:type w:val="continuous"/>
          <w:pgSz w:w="12240" w:h="15840" w:code="1"/>
          <w:pgMar w:top="1170"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3EDA1B1D" w14:textId="77777777" w:rsidR="00166454" w:rsidRDefault="00166454">
      <w:pPr>
        <w:pStyle w:val="Index1"/>
        <w:rPr>
          <w:noProof/>
        </w:rPr>
      </w:pPr>
      <w:r w:rsidRPr="00DD3985">
        <w:rPr>
          <w:noProof/>
          <w:lang w:val="es-ES"/>
        </w:rPr>
        <w:lastRenderedPageBreak/>
        <w:t>Advanced Threat Analytics 2016</w:t>
      </w:r>
      <w:r>
        <w:rPr>
          <w:noProof/>
        </w:rPr>
        <w:t>, 36</w:t>
      </w:r>
    </w:p>
    <w:p w14:paraId="504EEDD1" w14:textId="77777777" w:rsidR="00166454" w:rsidRDefault="00166454">
      <w:pPr>
        <w:pStyle w:val="Index1"/>
        <w:rPr>
          <w:noProof/>
        </w:rPr>
      </w:pPr>
      <w:r w:rsidRPr="00DD3985">
        <w:rPr>
          <w:noProof/>
          <w:lang w:val="es-ES"/>
        </w:rPr>
        <w:t>BizTalk Server 2013 R2 Branch</w:t>
      </w:r>
      <w:r>
        <w:rPr>
          <w:noProof/>
        </w:rPr>
        <w:t>, 28</w:t>
      </w:r>
    </w:p>
    <w:p w14:paraId="7F06534C" w14:textId="77777777" w:rsidR="00166454" w:rsidRDefault="00166454">
      <w:pPr>
        <w:pStyle w:val="Index1"/>
        <w:rPr>
          <w:noProof/>
        </w:rPr>
      </w:pPr>
      <w:r w:rsidRPr="00DD3985">
        <w:rPr>
          <w:noProof/>
          <w:lang w:val="es-ES"/>
        </w:rPr>
        <w:t>BizTalk Server 2013 R2 Enterprise</w:t>
      </w:r>
      <w:r>
        <w:rPr>
          <w:noProof/>
        </w:rPr>
        <w:t>, 27</w:t>
      </w:r>
    </w:p>
    <w:p w14:paraId="30B68BC9" w14:textId="77777777" w:rsidR="00166454" w:rsidRDefault="00166454">
      <w:pPr>
        <w:pStyle w:val="Index1"/>
        <w:rPr>
          <w:noProof/>
        </w:rPr>
      </w:pPr>
      <w:r w:rsidRPr="00DD3985">
        <w:rPr>
          <w:noProof/>
          <w:lang w:val="es-ES"/>
        </w:rPr>
        <w:t>BizTalk Server 2013 R2 Standard</w:t>
      </w:r>
      <w:r>
        <w:rPr>
          <w:noProof/>
        </w:rPr>
        <w:t>, 28</w:t>
      </w:r>
    </w:p>
    <w:p w14:paraId="661D7D8D" w14:textId="77777777" w:rsidR="00166454" w:rsidRDefault="00166454">
      <w:pPr>
        <w:pStyle w:val="Index1"/>
        <w:rPr>
          <w:noProof/>
        </w:rPr>
      </w:pPr>
      <w:r>
        <w:rPr>
          <w:noProof/>
        </w:rPr>
        <w:t>Business Intelligence de SQL Server 2014, 52</w:t>
      </w:r>
    </w:p>
    <w:p w14:paraId="14667AC5" w14:textId="77777777" w:rsidR="00166454" w:rsidRDefault="00166454">
      <w:pPr>
        <w:pStyle w:val="Index1"/>
        <w:rPr>
          <w:noProof/>
        </w:rPr>
      </w:pPr>
      <w:r w:rsidRPr="00DD3985">
        <w:rPr>
          <w:noProof/>
          <w:lang w:val="es-ES"/>
        </w:rPr>
        <w:t>Cloud Platform Guest</w:t>
      </w:r>
      <w:r>
        <w:rPr>
          <w:noProof/>
        </w:rPr>
        <w:t>, 64</w:t>
      </w:r>
    </w:p>
    <w:p w14:paraId="3A80844D" w14:textId="77777777" w:rsidR="00166454" w:rsidRDefault="00166454">
      <w:pPr>
        <w:pStyle w:val="Index1"/>
        <w:rPr>
          <w:noProof/>
        </w:rPr>
      </w:pPr>
      <w:r w:rsidRPr="00DD3985">
        <w:rPr>
          <w:noProof/>
          <w:lang w:val="es-ES"/>
        </w:rPr>
        <w:t>Cloud Platform Suite</w:t>
      </w:r>
      <w:r>
        <w:rPr>
          <w:noProof/>
        </w:rPr>
        <w:t>, 63</w:t>
      </w:r>
    </w:p>
    <w:p w14:paraId="6F60424E" w14:textId="77777777" w:rsidR="00166454" w:rsidRDefault="00166454">
      <w:pPr>
        <w:pStyle w:val="Index1"/>
        <w:rPr>
          <w:noProof/>
        </w:rPr>
      </w:pPr>
      <w:r w:rsidRPr="00DD3985">
        <w:rPr>
          <w:noProof/>
          <w:lang w:val="fr-FR"/>
        </w:rPr>
        <w:t>Core Infrastructure Server Suite Datacenter</w:t>
      </w:r>
      <w:r>
        <w:rPr>
          <w:noProof/>
        </w:rPr>
        <w:t>, 13</w:t>
      </w:r>
    </w:p>
    <w:p w14:paraId="5ADC9D59" w14:textId="77777777" w:rsidR="00166454" w:rsidRDefault="00166454">
      <w:pPr>
        <w:pStyle w:val="Index1"/>
        <w:rPr>
          <w:noProof/>
        </w:rPr>
      </w:pPr>
      <w:r w:rsidRPr="00DD3985">
        <w:rPr>
          <w:noProof/>
          <w:lang w:val="fr-FR"/>
        </w:rPr>
        <w:t>Core Infrastructure Server Suite Standard</w:t>
      </w:r>
      <w:r>
        <w:rPr>
          <w:noProof/>
        </w:rPr>
        <w:t>, 14</w:t>
      </w:r>
    </w:p>
    <w:p w14:paraId="5C8D58A4" w14:textId="77777777" w:rsidR="00166454" w:rsidRDefault="00166454">
      <w:pPr>
        <w:pStyle w:val="Index1"/>
        <w:rPr>
          <w:noProof/>
        </w:rPr>
      </w:pPr>
      <w:r w:rsidRPr="00DD3985">
        <w:rPr>
          <w:noProof/>
          <w:lang w:val="es-ES"/>
        </w:rPr>
        <w:t>Exchange Server 2016, ediciones Standard y Enterprise</w:t>
      </w:r>
      <w:r>
        <w:rPr>
          <w:noProof/>
        </w:rPr>
        <w:t>, 36</w:t>
      </w:r>
    </w:p>
    <w:p w14:paraId="358E6857" w14:textId="77777777" w:rsidR="00166454" w:rsidRDefault="00166454">
      <w:pPr>
        <w:pStyle w:val="Index1"/>
        <w:rPr>
          <w:noProof/>
        </w:rPr>
      </w:pPr>
      <w:r w:rsidRPr="00DD3985">
        <w:rPr>
          <w:noProof/>
          <w:lang w:val="es-ES"/>
        </w:rPr>
        <w:t>Funcionalidad de Microsoft Identity Manager 2016</w:t>
      </w:r>
      <w:r>
        <w:rPr>
          <w:noProof/>
        </w:rPr>
        <w:t>, 38</w:t>
      </w:r>
    </w:p>
    <w:p w14:paraId="3345A680" w14:textId="77777777" w:rsidR="00166454" w:rsidRDefault="00166454">
      <w:pPr>
        <w:pStyle w:val="Index1"/>
        <w:rPr>
          <w:noProof/>
        </w:rPr>
      </w:pPr>
      <w:r>
        <w:rPr>
          <w:noProof/>
        </w:rPr>
        <w:t>Microsoft Application Virtualization Hosting para Desktops, 39</w:t>
      </w:r>
    </w:p>
    <w:p w14:paraId="12114EA0" w14:textId="77777777" w:rsidR="00166454" w:rsidRDefault="00166454">
      <w:pPr>
        <w:pStyle w:val="Index1"/>
        <w:rPr>
          <w:noProof/>
        </w:rPr>
      </w:pPr>
      <w:r w:rsidRPr="00DD3985">
        <w:rPr>
          <w:noProof/>
          <w:lang w:val="es-ES"/>
        </w:rPr>
        <w:t>Microsoft Application Virtualization para Servicios de Escritorio remoto.</w:t>
      </w:r>
      <w:r>
        <w:rPr>
          <w:noProof/>
        </w:rPr>
        <w:t>, 39</w:t>
      </w:r>
    </w:p>
    <w:p w14:paraId="3D020699" w14:textId="77777777" w:rsidR="00166454" w:rsidRDefault="00166454">
      <w:pPr>
        <w:pStyle w:val="Index1"/>
        <w:rPr>
          <w:noProof/>
        </w:rPr>
      </w:pPr>
      <w:r w:rsidRPr="00DD3985">
        <w:rPr>
          <w:noProof/>
          <w:lang w:val="es-ES"/>
        </w:rPr>
        <w:t>Microsoft Dynamics AX 2012 R3</w:t>
      </w:r>
      <w:r>
        <w:rPr>
          <w:noProof/>
        </w:rPr>
        <w:t>, 39</w:t>
      </w:r>
    </w:p>
    <w:p w14:paraId="11C3F772" w14:textId="77777777" w:rsidR="00166454" w:rsidRDefault="00166454">
      <w:pPr>
        <w:pStyle w:val="Index1"/>
        <w:rPr>
          <w:noProof/>
        </w:rPr>
      </w:pPr>
      <w:r w:rsidRPr="00DD3985">
        <w:rPr>
          <w:noProof/>
          <w:lang w:val="fr-FR"/>
        </w:rPr>
        <w:t>Microsoft Dynamics AX 2012 R3 Standard Commerce Server Core</w:t>
      </w:r>
      <w:r>
        <w:rPr>
          <w:noProof/>
        </w:rPr>
        <w:t>, 29</w:t>
      </w:r>
    </w:p>
    <w:p w14:paraId="25F89E6B" w14:textId="77777777" w:rsidR="00166454" w:rsidRDefault="00166454">
      <w:pPr>
        <w:pStyle w:val="Index1"/>
        <w:rPr>
          <w:noProof/>
        </w:rPr>
      </w:pPr>
      <w:r w:rsidRPr="00DD3985">
        <w:rPr>
          <w:noProof/>
          <w:lang w:val="es-ES"/>
        </w:rPr>
        <w:t>Microsoft Dynamics C5 2012</w:t>
      </w:r>
      <w:r>
        <w:rPr>
          <w:noProof/>
        </w:rPr>
        <w:t>, 15, 41</w:t>
      </w:r>
    </w:p>
    <w:p w14:paraId="4DE225B8" w14:textId="77777777" w:rsidR="00166454" w:rsidRDefault="00166454">
      <w:pPr>
        <w:pStyle w:val="Index1"/>
        <w:rPr>
          <w:noProof/>
        </w:rPr>
      </w:pPr>
      <w:r>
        <w:rPr>
          <w:noProof/>
        </w:rPr>
        <w:t>Microsoft Dynamics CRM 2015 Service Provider, 42</w:t>
      </w:r>
    </w:p>
    <w:p w14:paraId="77CDDC2E" w14:textId="77777777" w:rsidR="00166454" w:rsidRDefault="00166454">
      <w:pPr>
        <w:pStyle w:val="Index1"/>
        <w:rPr>
          <w:noProof/>
        </w:rPr>
      </w:pPr>
      <w:r w:rsidRPr="00DD3985">
        <w:rPr>
          <w:noProof/>
          <w:lang w:val="es-ES"/>
        </w:rPr>
        <w:t>Microsoft Dynamics GP 2015 R2</w:t>
      </w:r>
      <w:r>
        <w:rPr>
          <w:noProof/>
        </w:rPr>
        <w:t>, 16, 42</w:t>
      </w:r>
    </w:p>
    <w:p w14:paraId="2F84D6D5" w14:textId="77777777" w:rsidR="00166454" w:rsidRDefault="00166454">
      <w:pPr>
        <w:pStyle w:val="Index1"/>
        <w:rPr>
          <w:noProof/>
        </w:rPr>
      </w:pPr>
      <w:r w:rsidRPr="00DD3985">
        <w:rPr>
          <w:noProof/>
          <w:lang w:val="es-ES"/>
        </w:rPr>
        <w:t>Microsoft Dynamics NAV 2015</w:t>
      </w:r>
      <w:r>
        <w:rPr>
          <w:noProof/>
        </w:rPr>
        <w:t>, 17, 44</w:t>
      </w:r>
    </w:p>
    <w:p w14:paraId="1632889E" w14:textId="77777777" w:rsidR="00166454" w:rsidRDefault="00166454">
      <w:pPr>
        <w:pStyle w:val="Index1"/>
        <w:rPr>
          <w:noProof/>
        </w:rPr>
      </w:pPr>
      <w:r w:rsidRPr="00DD3985">
        <w:rPr>
          <w:noProof/>
          <w:lang w:val="es-ES"/>
        </w:rPr>
        <w:t>Microsoft Dynamics SL 2015</w:t>
      </w:r>
      <w:r>
        <w:rPr>
          <w:noProof/>
        </w:rPr>
        <w:t>, 17, 45</w:t>
      </w:r>
    </w:p>
    <w:p w14:paraId="2BAFC3B5" w14:textId="77777777" w:rsidR="00166454" w:rsidRDefault="00166454">
      <w:pPr>
        <w:pStyle w:val="Index1"/>
        <w:rPr>
          <w:noProof/>
        </w:rPr>
      </w:pPr>
      <w:r>
        <w:rPr>
          <w:noProof/>
        </w:rPr>
        <w:t>Microsoft User Experience Virtualization Hosting para Desktops v2.1, 46</w:t>
      </w:r>
    </w:p>
    <w:p w14:paraId="10F3B3F9" w14:textId="77777777" w:rsidR="00166454" w:rsidRDefault="00166454">
      <w:pPr>
        <w:pStyle w:val="Index1"/>
        <w:rPr>
          <w:noProof/>
        </w:rPr>
      </w:pPr>
      <w:r w:rsidRPr="00DD3985">
        <w:rPr>
          <w:noProof/>
          <w:lang w:val="es-ES"/>
        </w:rPr>
        <w:t>Office Multi Language Pack 2013</w:t>
      </w:r>
      <w:r>
        <w:rPr>
          <w:noProof/>
        </w:rPr>
        <w:t>, 46</w:t>
      </w:r>
    </w:p>
    <w:p w14:paraId="704C1A4A" w14:textId="77777777" w:rsidR="00166454" w:rsidRDefault="00166454">
      <w:pPr>
        <w:pStyle w:val="Index1"/>
        <w:rPr>
          <w:noProof/>
        </w:rPr>
      </w:pPr>
      <w:r w:rsidRPr="00DD3985">
        <w:rPr>
          <w:noProof/>
          <w:lang w:val="es-ES"/>
        </w:rPr>
        <w:t>Office Professional Plus 2016</w:t>
      </w:r>
      <w:r>
        <w:rPr>
          <w:noProof/>
        </w:rPr>
        <w:t>, 47</w:t>
      </w:r>
    </w:p>
    <w:p w14:paraId="329989FC" w14:textId="77777777" w:rsidR="00166454" w:rsidRDefault="00166454">
      <w:pPr>
        <w:pStyle w:val="Index1"/>
        <w:rPr>
          <w:noProof/>
        </w:rPr>
      </w:pPr>
      <w:r w:rsidRPr="00DD3985">
        <w:rPr>
          <w:noProof/>
          <w:lang w:val="es-ES"/>
        </w:rPr>
        <w:t>Office, edición Standard 2016</w:t>
      </w:r>
      <w:r>
        <w:rPr>
          <w:noProof/>
        </w:rPr>
        <w:t>, 47</w:t>
      </w:r>
    </w:p>
    <w:p w14:paraId="474F6130" w14:textId="77777777" w:rsidR="00166454" w:rsidRDefault="00166454">
      <w:pPr>
        <w:pStyle w:val="Index1"/>
        <w:rPr>
          <w:noProof/>
        </w:rPr>
      </w:pPr>
      <w:r w:rsidRPr="00DD3985">
        <w:rPr>
          <w:noProof/>
          <w:lang w:val="es-ES"/>
        </w:rPr>
        <w:t>Productivity Suite</w:t>
      </w:r>
      <w:r>
        <w:rPr>
          <w:noProof/>
        </w:rPr>
        <w:t>, 47</w:t>
      </w:r>
    </w:p>
    <w:p w14:paraId="4B5043B5" w14:textId="77777777" w:rsidR="00166454" w:rsidRDefault="00166454">
      <w:pPr>
        <w:pStyle w:val="Index1"/>
        <w:rPr>
          <w:noProof/>
        </w:rPr>
      </w:pPr>
      <w:r w:rsidRPr="00DD3985">
        <w:rPr>
          <w:noProof/>
          <w:lang w:val="es-ES"/>
        </w:rPr>
        <w:t>Project 2016 Professional</w:t>
      </w:r>
      <w:r>
        <w:rPr>
          <w:noProof/>
        </w:rPr>
        <w:t>, 48</w:t>
      </w:r>
    </w:p>
    <w:p w14:paraId="6142455A" w14:textId="77777777" w:rsidR="00166454" w:rsidRDefault="00166454">
      <w:pPr>
        <w:pStyle w:val="Index1"/>
        <w:rPr>
          <w:noProof/>
        </w:rPr>
      </w:pPr>
      <w:r w:rsidRPr="00DD3985">
        <w:rPr>
          <w:noProof/>
          <w:lang w:val="es-ES"/>
        </w:rPr>
        <w:t>Project 2016 Standard</w:t>
      </w:r>
      <w:r>
        <w:rPr>
          <w:noProof/>
        </w:rPr>
        <w:t>, 48</w:t>
      </w:r>
    </w:p>
    <w:p w14:paraId="466B7C4A" w14:textId="77777777" w:rsidR="00166454" w:rsidRDefault="00166454">
      <w:pPr>
        <w:pStyle w:val="Index1"/>
        <w:rPr>
          <w:noProof/>
        </w:rPr>
      </w:pPr>
      <w:r w:rsidRPr="00DD3985">
        <w:rPr>
          <w:noProof/>
          <w:lang w:val="es-ES"/>
        </w:rPr>
        <w:lastRenderedPageBreak/>
        <w:t>Project Server 2013</w:t>
      </w:r>
      <w:r>
        <w:rPr>
          <w:noProof/>
        </w:rPr>
        <w:t>, 49</w:t>
      </w:r>
    </w:p>
    <w:p w14:paraId="248C009F" w14:textId="77777777" w:rsidR="00166454" w:rsidRDefault="00166454">
      <w:pPr>
        <w:pStyle w:val="Index1"/>
        <w:rPr>
          <w:noProof/>
        </w:rPr>
      </w:pPr>
      <w:r w:rsidRPr="00DD3985">
        <w:rPr>
          <w:noProof/>
          <w:lang w:val="es-ES"/>
        </w:rPr>
        <w:t>Provisioning System</w:t>
      </w:r>
      <w:r>
        <w:rPr>
          <w:noProof/>
        </w:rPr>
        <w:t>, 18</w:t>
      </w:r>
    </w:p>
    <w:p w14:paraId="2A009028" w14:textId="77777777" w:rsidR="00166454" w:rsidRDefault="00166454">
      <w:pPr>
        <w:pStyle w:val="Index1"/>
        <w:rPr>
          <w:noProof/>
        </w:rPr>
      </w:pPr>
      <w:r w:rsidRPr="00DD3985">
        <w:rPr>
          <w:noProof/>
          <w:lang w:val="es-ES"/>
        </w:rPr>
        <w:t>Servicio de sincronización para el hospedaje de Forefront Identity Manager 2010 R2</w:t>
      </w:r>
      <w:r>
        <w:rPr>
          <w:noProof/>
        </w:rPr>
        <w:t>, 15</w:t>
      </w:r>
    </w:p>
    <w:p w14:paraId="72A71170" w14:textId="77777777" w:rsidR="00166454" w:rsidRDefault="00166454">
      <w:pPr>
        <w:pStyle w:val="Index1"/>
        <w:rPr>
          <w:noProof/>
        </w:rPr>
      </w:pPr>
      <w:r w:rsidRPr="00DD3985">
        <w:rPr>
          <w:noProof/>
          <w:lang w:val="es-ES"/>
        </w:rPr>
        <w:t>Servicios de Administración de Derechos de Active Directory de Windows Server 2012 R2</w:t>
      </w:r>
      <w:r>
        <w:rPr>
          <w:noProof/>
        </w:rPr>
        <w:t>, 61</w:t>
      </w:r>
    </w:p>
    <w:p w14:paraId="0E54FDC3" w14:textId="77777777" w:rsidR="00166454" w:rsidRDefault="00166454">
      <w:pPr>
        <w:pStyle w:val="Index1"/>
        <w:rPr>
          <w:noProof/>
        </w:rPr>
      </w:pPr>
      <w:r w:rsidRPr="00DD3985">
        <w:rPr>
          <w:noProof/>
          <w:lang w:val="pt-BR"/>
        </w:rPr>
        <w:t>Servicios de Escritorio Remoto de Windows Server 2012 R2</w:t>
      </w:r>
      <w:r>
        <w:rPr>
          <w:noProof/>
        </w:rPr>
        <w:t>, 61</w:t>
      </w:r>
    </w:p>
    <w:p w14:paraId="6D97CFEB" w14:textId="77777777" w:rsidR="00166454" w:rsidRDefault="00166454">
      <w:pPr>
        <w:pStyle w:val="Index1"/>
        <w:rPr>
          <w:noProof/>
        </w:rPr>
      </w:pPr>
      <w:r w:rsidRPr="00DD3985">
        <w:rPr>
          <w:noProof/>
          <w:lang w:val="es-ES"/>
        </w:rPr>
        <w:t>SharePoint 2013 Hosting</w:t>
      </w:r>
      <w:r>
        <w:rPr>
          <w:noProof/>
        </w:rPr>
        <w:t>, 18</w:t>
      </w:r>
    </w:p>
    <w:p w14:paraId="74105F68" w14:textId="77777777" w:rsidR="00166454" w:rsidRDefault="00166454">
      <w:pPr>
        <w:pStyle w:val="Index1"/>
        <w:rPr>
          <w:noProof/>
        </w:rPr>
      </w:pPr>
      <w:r w:rsidRPr="00DD3985">
        <w:rPr>
          <w:noProof/>
          <w:lang w:val="es-ES"/>
        </w:rPr>
        <w:t>SharePoint Server 2013</w:t>
      </w:r>
      <w:r>
        <w:rPr>
          <w:noProof/>
        </w:rPr>
        <w:t>, 49</w:t>
      </w:r>
    </w:p>
    <w:p w14:paraId="33290E7F" w14:textId="77777777" w:rsidR="00166454" w:rsidRDefault="00166454">
      <w:pPr>
        <w:pStyle w:val="Index1"/>
        <w:rPr>
          <w:noProof/>
        </w:rPr>
      </w:pPr>
      <w:r w:rsidRPr="00DD3985">
        <w:rPr>
          <w:noProof/>
          <w:lang w:val="es-ES"/>
        </w:rPr>
        <w:t>Skype for Business Server 2015</w:t>
      </w:r>
      <w:r>
        <w:rPr>
          <w:noProof/>
        </w:rPr>
        <w:t>, 50</w:t>
      </w:r>
    </w:p>
    <w:p w14:paraId="491DDF66" w14:textId="77777777" w:rsidR="00166454" w:rsidRDefault="00166454">
      <w:pPr>
        <w:pStyle w:val="Index1"/>
        <w:rPr>
          <w:noProof/>
        </w:rPr>
      </w:pPr>
      <w:r w:rsidRPr="00DD3985">
        <w:rPr>
          <w:noProof/>
          <w:lang w:val="es-ES"/>
        </w:rPr>
        <w:t>SQL Server 2014 Enterprise Core</w:t>
      </w:r>
      <w:r>
        <w:rPr>
          <w:noProof/>
        </w:rPr>
        <w:t>, 29</w:t>
      </w:r>
    </w:p>
    <w:p w14:paraId="1A102DEA" w14:textId="77777777" w:rsidR="00166454" w:rsidRDefault="00166454">
      <w:pPr>
        <w:pStyle w:val="Index1"/>
        <w:rPr>
          <w:noProof/>
        </w:rPr>
      </w:pPr>
      <w:r w:rsidRPr="00DD3985">
        <w:rPr>
          <w:noProof/>
          <w:lang w:val="es-ES"/>
        </w:rPr>
        <w:t>SQL Server 2014 Standard</w:t>
      </w:r>
      <w:r>
        <w:rPr>
          <w:noProof/>
        </w:rPr>
        <w:t>, 52</w:t>
      </w:r>
    </w:p>
    <w:p w14:paraId="79BE2606" w14:textId="77777777" w:rsidR="00166454" w:rsidRDefault="00166454">
      <w:pPr>
        <w:pStyle w:val="Index1"/>
        <w:rPr>
          <w:noProof/>
        </w:rPr>
      </w:pPr>
      <w:r w:rsidRPr="00DD3985">
        <w:rPr>
          <w:noProof/>
          <w:lang w:val="es-ES"/>
        </w:rPr>
        <w:t>SQL Server 2014 Standard Core</w:t>
      </w:r>
      <w:r>
        <w:rPr>
          <w:noProof/>
        </w:rPr>
        <w:t>, 29</w:t>
      </w:r>
    </w:p>
    <w:p w14:paraId="0EC5A0FB" w14:textId="77777777" w:rsidR="00166454" w:rsidRDefault="00166454">
      <w:pPr>
        <w:pStyle w:val="Index1"/>
        <w:rPr>
          <w:noProof/>
        </w:rPr>
      </w:pPr>
      <w:r w:rsidRPr="00DD3985">
        <w:rPr>
          <w:noProof/>
          <w:lang w:val="es-ES"/>
        </w:rPr>
        <w:t>SQL Server 2014 Web Core</w:t>
      </w:r>
      <w:r>
        <w:rPr>
          <w:noProof/>
        </w:rPr>
        <w:t>, 30</w:t>
      </w:r>
    </w:p>
    <w:p w14:paraId="4EBD66C5" w14:textId="77777777" w:rsidR="00166454" w:rsidRDefault="00166454">
      <w:pPr>
        <w:pStyle w:val="Index1"/>
        <w:rPr>
          <w:noProof/>
        </w:rPr>
      </w:pPr>
      <w:r w:rsidRPr="00DD3985">
        <w:rPr>
          <w:noProof/>
          <w:lang w:val="fr-FR"/>
        </w:rPr>
        <w:t>System Center 2012 R2 Client Management Suite</w:t>
      </w:r>
      <w:r>
        <w:rPr>
          <w:noProof/>
        </w:rPr>
        <w:t>, 53</w:t>
      </w:r>
    </w:p>
    <w:p w14:paraId="531C6623" w14:textId="77777777" w:rsidR="00166454" w:rsidRDefault="00166454">
      <w:pPr>
        <w:pStyle w:val="Index1"/>
        <w:rPr>
          <w:noProof/>
        </w:rPr>
      </w:pPr>
      <w:r>
        <w:rPr>
          <w:noProof/>
        </w:rPr>
        <w:t>System Center 2012 R2 Configuration Manager, 53</w:t>
      </w:r>
    </w:p>
    <w:p w14:paraId="03872D00" w14:textId="77777777" w:rsidR="00166454" w:rsidRDefault="00166454">
      <w:pPr>
        <w:pStyle w:val="Index1"/>
        <w:rPr>
          <w:noProof/>
        </w:rPr>
      </w:pPr>
      <w:r w:rsidRPr="00DD3985">
        <w:rPr>
          <w:noProof/>
          <w:lang w:val="es-ES"/>
        </w:rPr>
        <w:t>System Center 2012 R2 Datacenter</w:t>
      </w:r>
      <w:r>
        <w:rPr>
          <w:noProof/>
        </w:rPr>
        <w:t>, 19</w:t>
      </w:r>
    </w:p>
    <w:p w14:paraId="73D61C22" w14:textId="77777777" w:rsidR="00166454" w:rsidRDefault="00166454">
      <w:pPr>
        <w:pStyle w:val="Index1"/>
        <w:rPr>
          <w:noProof/>
        </w:rPr>
      </w:pPr>
      <w:r w:rsidRPr="00DD3985">
        <w:rPr>
          <w:noProof/>
          <w:lang w:val="es-ES"/>
        </w:rPr>
        <w:t>System Center 2012 R2 Standard</w:t>
      </w:r>
      <w:r>
        <w:rPr>
          <w:noProof/>
        </w:rPr>
        <w:t>, 20</w:t>
      </w:r>
    </w:p>
    <w:p w14:paraId="78023AF6" w14:textId="77777777" w:rsidR="00166454" w:rsidRDefault="00166454">
      <w:pPr>
        <w:pStyle w:val="Index1"/>
        <w:rPr>
          <w:noProof/>
        </w:rPr>
      </w:pPr>
      <w:r w:rsidRPr="00DD3985">
        <w:rPr>
          <w:noProof/>
          <w:lang w:val="es-ES"/>
        </w:rPr>
        <w:t>System Center Endpoint Protection</w:t>
      </w:r>
      <w:r>
        <w:rPr>
          <w:noProof/>
        </w:rPr>
        <w:t>, 69</w:t>
      </w:r>
    </w:p>
    <w:p w14:paraId="089CDDE4" w14:textId="77777777" w:rsidR="00166454" w:rsidRDefault="00166454">
      <w:pPr>
        <w:pStyle w:val="Index1"/>
        <w:rPr>
          <w:noProof/>
        </w:rPr>
      </w:pPr>
      <w:r w:rsidRPr="00DD3985">
        <w:rPr>
          <w:noProof/>
          <w:lang w:val="es-ES"/>
        </w:rPr>
        <w:t>Visio 2016 Professional</w:t>
      </w:r>
      <w:r>
        <w:rPr>
          <w:noProof/>
        </w:rPr>
        <w:t>, 54</w:t>
      </w:r>
    </w:p>
    <w:p w14:paraId="04F92450" w14:textId="77777777" w:rsidR="00166454" w:rsidRDefault="00166454">
      <w:pPr>
        <w:pStyle w:val="Index1"/>
        <w:rPr>
          <w:noProof/>
        </w:rPr>
      </w:pPr>
      <w:r w:rsidRPr="00DD3985">
        <w:rPr>
          <w:noProof/>
          <w:lang w:val="es-ES"/>
        </w:rPr>
        <w:t>Visio 2016 Standard</w:t>
      </w:r>
      <w:r>
        <w:rPr>
          <w:noProof/>
        </w:rPr>
        <w:t>, 54</w:t>
      </w:r>
    </w:p>
    <w:p w14:paraId="64F2B22E" w14:textId="77777777" w:rsidR="00166454" w:rsidRDefault="00166454">
      <w:pPr>
        <w:pStyle w:val="Index1"/>
        <w:rPr>
          <w:noProof/>
        </w:rPr>
      </w:pPr>
      <w:r w:rsidRPr="00DD3985">
        <w:rPr>
          <w:noProof/>
          <w:lang w:val="es-ES"/>
        </w:rPr>
        <w:t>Visual Studio Enterprise 2015</w:t>
      </w:r>
      <w:r>
        <w:rPr>
          <w:noProof/>
        </w:rPr>
        <w:t>, 54</w:t>
      </w:r>
    </w:p>
    <w:p w14:paraId="4DAA737D" w14:textId="77777777" w:rsidR="00166454" w:rsidRDefault="00166454">
      <w:pPr>
        <w:pStyle w:val="Index1"/>
        <w:rPr>
          <w:noProof/>
        </w:rPr>
      </w:pPr>
      <w:r w:rsidRPr="00DD3985">
        <w:rPr>
          <w:noProof/>
          <w:lang w:val="es-ES"/>
        </w:rPr>
        <w:t>Visual Studio Professional 2015</w:t>
      </w:r>
      <w:r>
        <w:rPr>
          <w:noProof/>
        </w:rPr>
        <w:t>, 56</w:t>
      </w:r>
    </w:p>
    <w:p w14:paraId="1F1D6804" w14:textId="77777777" w:rsidR="00166454" w:rsidRDefault="00166454">
      <w:pPr>
        <w:pStyle w:val="Index1"/>
        <w:rPr>
          <w:noProof/>
        </w:rPr>
      </w:pPr>
      <w:r w:rsidRPr="00DD3985">
        <w:rPr>
          <w:noProof/>
          <w:lang w:val="es-ES"/>
        </w:rPr>
        <w:t>Visual Studio Team Foundation Server 2015 con tecnología SQL Server 2014</w:t>
      </w:r>
      <w:r>
        <w:rPr>
          <w:noProof/>
        </w:rPr>
        <w:t>, 58</w:t>
      </w:r>
    </w:p>
    <w:p w14:paraId="462C209E" w14:textId="77777777" w:rsidR="00166454" w:rsidRDefault="00166454">
      <w:pPr>
        <w:pStyle w:val="Index1"/>
        <w:rPr>
          <w:noProof/>
        </w:rPr>
      </w:pPr>
      <w:r w:rsidRPr="00DD3985">
        <w:rPr>
          <w:noProof/>
          <w:lang w:val="es-ES"/>
        </w:rPr>
        <w:t>Visual Studio Test Professional 2015</w:t>
      </w:r>
      <w:r>
        <w:rPr>
          <w:noProof/>
        </w:rPr>
        <w:t>, 59</w:t>
      </w:r>
    </w:p>
    <w:p w14:paraId="25EC2BF6" w14:textId="77777777" w:rsidR="00166454" w:rsidRDefault="00166454">
      <w:pPr>
        <w:pStyle w:val="Index1"/>
        <w:rPr>
          <w:noProof/>
        </w:rPr>
      </w:pPr>
      <w:r w:rsidRPr="00DD3985">
        <w:rPr>
          <w:noProof/>
          <w:lang w:val="es-ES"/>
        </w:rPr>
        <w:t>Windows Server 2012 R2 Datacenter</w:t>
      </w:r>
      <w:r>
        <w:rPr>
          <w:noProof/>
        </w:rPr>
        <w:t>, 21</w:t>
      </w:r>
    </w:p>
    <w:p w14:paraId="705F38AF" w14:textId="77777777" w:rsidR="00166454" w:rsidRDefault="00166454">
      <w:pPr>
        <w:pStyle w:val="Index1"/>
        <w:rPr>
          <w:noProof/>
        </w:rPr>
      </w:pPr>
      <w:r w:rsidRPr="00DD3985">
        <w:rPr>
          <w:noProof/>
          <w:lang w:val="es-ES"/>
        </w:rPr>
        <w:t>Windows Server 2012 R2 Essentials</w:t>
      </w:r>
      <w:r>
        <w:rPr>
          <w:noProof/>
        </w:rPr>
        <w:t>, 24</w:t>
      </w:r>
    </w:p>
    <w:p w14:paraId="100E73E2" w14:textId="77777777" w:rsidR="00166454" w:rsidRDefault="00166454">
      <w:pPr>
        <w:pStyle w:val="Index1"/>
        <w:rPr>
          <w:noProof/>
        </w:rPr>
      </w:pPr>
      <w:r w:rsidRPr="00DD3985">
        <w:rPr>
          <w:noProof/>
          <w:lang w:val="es-ES"/>
        </w:rPr>
        <w:t>Windows Server 2012 R2 Standard</w:t>
      </w:r>
      <w:r>
        <w:rPr>
          <w:noProof/>
        </w:rPr>
        <w:t>, 22</w:t>
      </w:r>
    </w:p>
    <w:p w14:paraId="06B9E3E1" w14:textId="77777777" w:rsidR="00166454" w:rsidRDefault="00166454" w:rsidP="002A2D1E">
      <w:pPr>
        <w:pStyle w:val="PURSectionHeading"/>
        <w:rPr>
          <w:noProof/>
        </w:rPr>
        <w:sectPr w:rsidR="00166454" w:rsidSect="00166454">
          <w:type w:val="continuous"/>
          <w:pgSz w:w="12240" w:h="15840" w:code="1"/>
          <w:pgMar w:top="1170" w:right="720" w:bottom="720" w:left="720" w:header="432" w:footer="288" w:gutter="0"/>
          <w:cols w:num="2" w:space="720"/>
          <w:docGrid w:linePitch="360"/>
        </w:sectPr>
      </w:pPr>
    </w:p>
    <w:p w14:paraId="5D16E5C9" w14:textId="2AF0950C" w:rsidR="002B37E0" w:rsidRPr="002A2D1E" w:rsidRDefault="00231176" w:rsidP="002A2D1E">
      <w:pPr>
        <w:pStyle w:val="PURSectionHeading"/>
        <w:rPr>
          <w:color w:val="000000" w:themeColor="text1"/>
          <w:sz w:val="18"/>
          <w:szCs w:val="18"/>
        </w:rPr>
      </w:pPr>
      <w:r>
        <w:lastRenderedPageBreak/>
        <w:fldChar w:fldCharType="end"/>
      </w:r>
      <w:bookmarkEnd w:id="1053"/>
    </w:p>
    <w:p w14:paraId="1E011789" w14:textId="77777777" w:rsidR="002A2D1E" w:rsidRPr="002A2D1E" w:rsidRDefault="002A2D1E" w:rsidP="002A2D1E">
      <w:pPr>
        <w:pStyle w:val="PURSectionHeading"/>
        <w:rPr>
          <w:color w:val="000000" w:themeColor="text1"/>
          <w:sz w:val="18"/>
          <w:szCs w:val="18"/>
        </w:rPr>
      </w:pPr>
    </w:p>
    <w:sectPr w:rsidR="002A2D1E" w:rsidRPr="002A2D1E" w:rsidSect="00166454">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71686FC8" w14:textId="77777777" w:rsidR="00E441CE" w:rsidRDefault="00E441CE" w:rsidP="007C7D4D">
      <w:pPr>
        <w:spacing w:after="0"/>
      </w:pPr>
      <w:r>
        <w:separator/>
      </w:r>
    </w:p>
    <w:p w14:paraId="4E9538E7" w14:textId="77777777" w:rsidR="00E441CE" w:rsidRDefault="00E441CE"/>
    <w:p w14:paraId="4DB4C976" w14:textId="77777777" w:rsidR="00E441CE" w:rsidRDefault="00E441CE"/>
  </w:endnote>
  <w:endnote w:type="continuationSeparator" w:id="0">
    <w:p w14:paraId="72D12760" w14:textId="77777777" w:rsidR="00E441CE" w:rsidRDefault="00E441CE" w:rsidP="007C7D4D">
      <w:pPr>
        <w:spacing w:after="0"/>
      </w:pPr>
      <w:r>
        <w:continuationSeparator/>
      </w:r>
    </w:p>
    <w:p w14:paraId="5CE0895B" w14:textId="77777777" w:rsidR="00E441CE" w:rsidRDefault="00E441CE"/>
    <w:p w14:paraId="2D024F16" w14:textId="77777777" w:rsidR="00E441CE" w:rsidRDefault="00E441CE"/>
  </w:endnote>
  <w:endnote w:type="continuationNotice" w:id="1">
    <w:p w14:paraId="5043E537" w14:textId="77777777" w:rsidR="00E441CE" w:rsidRDefault="00E441CE">
      <w:pPr>
        <w:spacing w:after="0"/>
      </w:pPr>
    </w:p>
    <w:p w14:paraId="57BD58C7" w14:textId="77777777" w:rsidR="00E441CE" w:rsidRDefault="00E441CE"/>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EFF" w:usb1="C0007843" w:usb2="00000009" w:usb3="00000000" w:csb0="000001FF" w:csb1="00000000"/>
  </w:font>
  <w:font w:name="MS PGothic">
    <w:panose1 w:val="020B0600070205080204"/>
    <w:charset w:val="80"/>
    <w:family w:val="swiss"/>
    <w:pitch w:val="variable"/>
    <w:sig w:usb0="E00002FF" w:usb1="6AC7FDFB" w:usb2="00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687" w:usb1="00000000"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75AC4B0" w14:textId="77777777" w:rsidR="00804EF9" w:rsidRDefault="00804EF9">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E441CE" w:rsidRDefault="00E441CE"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E441CE"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E441CE" w:rsidRPr="00355CD5" w:rsidRDefault="00E441CE"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E441CE" w:rsidRPr="00B63DB1" w:rsidRDefault="00E441CE"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E441CE" w:rsidRPr="00AE7BEF" w:rsidRDefault="00E441CE"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E441CE" w:rsidRPr="00B63DB1" w:rsidRDefault="00E441CE"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E441CE" w:rsidRPr="005E0251" w:rsidRDefault="00E441CE"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E441CE" w:rsidRPr="00B63DB1" w:rsidRDefault="00E441CE"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E441CE" w:rsidRPr="008941DE" w:rsidRDefault="00E441CE"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E441CE" w:rsidRPr="00B63DB1" w:rsidRDefault="00E441CE"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E441CE" w:rsidRPr="00B63DB1" w:rsidRDefault="00E441CE"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E441CE" w:rsidRPr="00B63DB1" w:rsidDel="00A6006C" w:rsidRDefault="00E441CE"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E441CE" w:rsidRPr="00B63DB1" w:rsidRDefault="00E441CE"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E441CE" w:rsidRPr="00B63DB1" w:rsidRDefault="00E441CE"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E441CE" w:rsidRDefault="00E441CE"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7D60133" w14:textId="77777777" w:rsidR="00E441CE" w:rsidRDefault="00E441CE"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20A872" w14:textId="77777777" w:rsidR="00E441CE" w:rsidRDefault="00E441C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441CE" w:rsidRPr="00B63DB1" w14:paraId="182E7D1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F263F2" w14:textId="77777777" w:rsidR="00E441CE" w:rsidRPr="00486EF8" w:rsidRDefault="00E441CE"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78F0FB33" w14:textId="77777777" w:rsidR="00E441CE" w:rsidRPr="00B63DB1" w:rsidRDefault="00E441CE"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1CDE2" w14:textId="77777777" w:rsidR="00E441CE" w:rsidRPr="00486EF8" w:rsidRDefault="00E441CE" w:rsidP="009468D1">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24A448C5" w14:textId="77777777" w:rsidR="00E441CE" w:rsidRPr="00396FAF" w:rsidRDefault="00E441CE"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D887619" w14:textId="77777777" w:rsidR="00E441CE" w:rsidRPr="00486EF8" w:rsidRDefault="00E441CE" w:rsidP="009468D1">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07277055" w14:textId="77777777" w:rsidR="00E441CE" w:rsidRPr="00B63DB1" w:rsidRDefault="00E441CE"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0D18CA" w14:textId="77777777" w:rsidR="00E441CE" w:rsidRPr="00B63DB1" w:rsidRDefault="00E441CE"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047CC1CC" w14:textId="77777777" w:rsidR="00E441CE" w:rsidRPr="00B63DB1" w:rsidRDefault="00E441CE"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235C5E" w14:textId="77777777" w:rsidR="00E441CE" w:rsidRPr="00B63DB1" w:rsidRDefault="00E441CE"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9B50E7" w14:textId="77777777" w:rsidR="00E441CE" w:rsidRPr="00B63DB1" w:rsidRDefault="00E441CE"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7B5DB9" w14:textId="77777777" w:rsidR="00E441CE" w:rsidRPr="00B63DB1" w:rsidRDefault="00E441CE"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78C757B2" w14:textId="77777777" w:rsidR="00E441CE" w:rsidRPr="00B63DB1" w:rsidDel="00A6006C" w:rsidRDefault="00E441CE"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27C5189" w14:textId="77777777" w:rsidR="00E441CE" w:rsidRPr="00B63DB1" w:rsidRDefault="00E441CE"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4650B0A3" w14:textId="77777777" w:rsidR="00E441CE" w:rsidRPr="00B63DB1" w:rsidRDefault="00E441CE"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953C14" w14:textId="77777777" w:rsidR="00E441CE" w:rsidRDefault="00E441CE"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3DA7C93F" w14:textId="77777777" w:rsidR="00E441CE" w:rsidRDefault="00E441CE" w:rsidP="00A5040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E441CE" w:rsidRDefault="00E441C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441CE" w14:paraId="653DFEE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E441CE" w:rsidRPr="00486EF8" w:rsidRDefault="00E441CE"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E441CE" w:rsidRPr="00B63DB1" w:rsidRDefault="00E441CE"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E441CE" w:rsidRPr="00486EF8" w:rsidRDefault="00E441CE"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13A88C31" w14:textId="77777777" w:rsidR="00E441CE" w:rsidRPr="00396FAF"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16FA02" w14:textId="77777777" w:rsidR="00E441CE" w:rsidRPr="00486EF8" w:rsidRDefault="00E441CE" w:rsidP="00A22CC2">
          <w:pPr>
            <w:jc w:val="center"/>
            <w:rPr>
              <w:rFonts w:ascii="Arial Narrow" w:hAnsi="Arial Narrow"/>
              <w:b/>
              <w:color w:val="BFBFBF"/>
              <w:sz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40820022"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64BF749" w14:textId="77777777" w:rsidR="00E441CE" w:rsidRPr="00B63DB1"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14:paraId="3B5A8AAE"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702EA"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E441CE" w:rsidRPr="00B63DB1" w:rsidRDefault="00E441C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E441CE" w:rsidRPr="00B63DB1" w:rsidRDefault="00E441CE"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E441CE" w:rsidRPr="00B63DB1" w:rsidDel="00A6006C" w:rsidRDefault="00E441C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E441CE" w:rsidRPr="00B63DB1" w:rsidRDefault="00E441C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E441CE"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71A8D5D2" w14:textId="77777777" w:rsidR="00E441CE" w:rsidRDefault="00E441CE" w:rsidP="00BD40C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E441CE" w:rsidRDefault="00E441CE"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E441CE"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E441CE" w:rsidRPr="00355CD5" w:rsidRDefault="00E441CE"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E441CE" w:rsidRPr="00B63DB1" w:rsidRDefault="00E441CE"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E441CE" w:rsidRPr="00AE7BEF" w:rsidRDefault="00E441CE"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E441CE" w:rsidRPr="00B63DB1" w:rsidRDefault="00E441CE"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E441CE" w:rsidRPr="005E0251" w:rsidRDefault="00E441CE"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E441CE" w:rsidRPr="00B63DB1" w:rsidRDefault="00E441CE"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E441CE" w:rsidRPr="005E0251" w:rsidRDefault="00E441CE"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E441CE" w:rsidRPr="00B63DB1" w:rsidRDefault="00E441CE"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E441CE" w:rsidRPr="00B63DB1" w:rsidRDefault="00E441CE"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E441CE" w:rsidRPr="00B63DB1" w:rsidDel="00A6006C" w:rsidRDefault="00E441CE"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E441CE" w:rsidRPr="00B63DB1" w:rsidRDefault="00E441CE"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E441CE" w:rsidRPr="00B63DB1" w:rsidRDefault="00E441CE"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E441CE" w:rsidRDefault="00E441CE"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213AD642" w14:textId="77777777" w:rsidR="00E441CE" w:rsidRDefault="00E441CE"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E441CE" w:rsidRDefault="00E441C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441CE"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E441CE" w:rsidRPr="00486EF8" w:rsidRDefault="00E441CE"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E441CE" w:rsidRPr="00B63DB1" w:rsidRDefault="00E441CE"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E441CE" w:rsidRPr="00486EF8" w:rsidRDefault="00E441CE" w:rsidP="009468D1">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E441CE" w:rsidRPr="00396FAF" w:rsidRDefault="00E441CE"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E441CE" w:rsidRPr="00486EF8" w:rsidRDefault="00E441CE" w:rsidP="009468D1">
          <w:pPr>
            <w:jc w:val="center"/>
            <w:rPr>
              <w:rFonts w:ascii="Arial Narrow" w:hAnsi="Arial Narrow"/>
              <w:b/>
              <w:color w:val="BFBFBF"/>
              <w:sz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E441CE" w:rsidRPr="00B63DB1" w:rsidRDefault="00E441CE"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E441CE" w:rsidRPr="00B63DB1" w:rsidRDefault="00E441CE"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E441CE" w:rsidRPr="00B63DB1" w:rsidRDefault="00E441CE"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E441CE" w:rsidRPr="00B63DB1" w:rsidRDefault="00E441CE"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E441CE" w:rsidRPr="00B63DB1" w:rsidRDefault="00E441CE"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E441CE" w:rsidRPr="00B63DB1" w:rsidRDefault="00E441CE"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E441CE" w:rsidRPr="00B63DB1" w:rsidDel="00A6006C" w:rsidRDefault="00E441CE"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E441CE" w:rsidRPr="00B63DB1" w:rsidRDefault="00E441CE"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E441CE" w:rsidRPr="00B63DB1" w:rsidRDefault="00E441CE"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E441CE" w:rsidRDefault="00E441CE"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7A82C7C4" w14:textId="77777777" w:rsidR="00E441CE" w:rsidRDefault="00E441CE" w:rsidP="00A50403">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E441CE" w:rsidRDefault="00E441C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441CE"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E441CE" w:rsidRPr="00486EF8" w:rsidRDefault="00E441CE"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E441CE" w:rsidRPr="00B63DB1" w:rsidRDefault="00E441CE"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E441CE" w:rsidRPr="00486EF8" w:rsidRDefault="00E441CE"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E441CE" w:rsidRPr="00396FAF"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E441CE" w:rsidRPr="00B63DB1"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E441CE" w:rsidRPr="00B63DB1"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E441CE" w:rsidRPr="00B63DB1" w:rsidRDefault="00E441C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E441CE" w:rsidRPr="00B63DB1" w:rsidRDefault="00E441CE"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E441CE" w:rsidRPr="00B63DB1" w:rsidDel="00A6006C" w:rsidRDefault="00E441C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E441CE" w:rsidRPr="00B63DB1" w:rsidRDefault="00E441C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E441CE"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13C7F67F" w14:textId="77777777" w:rsidR="00E441CE" w:rsidRDefault="00E441CE"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E441CE" w:rsidRDefault="00E441C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441CE"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E441CE" w:rsidRPr="00396FAF" w:rsidRDefault="00E441CE"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E441CE" w:rsidRPr="00B63DB1" w:rsidRDefault="00E441CE"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E441CE" w:rsidRPr="00396FAF" w:rsidRDefault="00E441CE"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E441CE" w:rsidRPr="00396FAF" w:rsidRDefault="00E441C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E441CE" w:rsidRPr="00B63DB1" w:rsidRDefault="00E441C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E441CE" w:rsidRPr="00B63DB1" w:rsidRDefault="00E441CE"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E441CE" w:rsidRPr="00B63DB1" w:rsidRDefault="00E441C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E441CE" w:rsidRPr="00B63DB1" w:rsidRDefault="00E441CE"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E441CE" w:rsidRPr="00B63DB1" w:rsidRDefault="00E441CE"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E441CE" w:rsidRPr="00B63DB1" w:rsidRDefault="00E441C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E441CE" w:rsidRPr="00B63DB1" w:rsidRDefault="00E441CE"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E441CE" w:rsidRPr="00B63DB1" w:rsidDel="00A6006C" w:rsidRDefault="00E441C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E441CE" w:rsidRPr="00B63DB1" w:rsidRDefault="00E441CE"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E441CE" w:rsidRPr="00B63DB1" w:rsidRDefault="00E441C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E441CE" w:rsidRDefault="00E441C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2A39DB06" w14:textId="77777777" w:rsidR="00E441CE" w:rsidRDefault="00E441CE" w:rsidP="00DF2B5E">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E441CE" w:rsidRDefault="00E441C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441CE"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E441CE" w:rsidRPr="00396FAF" w:rsidRDefault="00E441CE"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E441CE" w:rsidRPr="00B63DB1" w:rsidRDefault="00E441CE"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E441CE" w:rsidRPr="00DD5A39" w:rsidRDefault="00E441CE"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E441CE" w:rsidRPr="00396FAF" w:rsidRDefault="00E441C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E441CE" w:rsidRPr="00B63DB1" w:rsidRDefault="00E441C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E441CE" w:rsidRPr="00B63DB1" w:rsidRDefault="00E441C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E441CE" w:rsidRPr="00B63DB1" w:rsidRDefault="00E441C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E441CE" w:rsidRPr="00B63DB1" w:rsidRDefault="00E441C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E441CE" w:rsidRPr="00B63DB1" w:rsidRDefault="00E441CE"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E441CE" w:rsidRPr="00B63DB1" w:rsidRDefault="00E441C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E441CE" w:rsidRPr="00B63DB1" w:rsidRDefault="00E441CE"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Host/Invitado</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E441CE" w:rsidRPr="00B63DB1" w:rsidDel="00A6006C" w:rsidRDefault="00E441C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E441CE" w:rsidRPr="00B63DB1" w:rsidRDefault="00E441CE"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E441CE" w:rsidRPr="00B63DB1" w:rsidRDefault="00E441C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E441CE" w:rsidRDefault="00E441C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53A52B83" w14:textId="77777777" w:rsidR="00E441CE" w:rsidRDefault="00E441CE"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E441CE" w:rsidRDefault="00E441C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441CE"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E441CE" w:rsidRPr="00396FAF" w:rsidRDefault="00E441CE"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E441CE" w:rsidRPr="00B63DB1" w:rsidRDefault="00E441CE"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E441CE" w:rsidRPr="00396FAF" w:rsidRDefault="00E441CE"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E441CE" w:rsidRPr="00396FAF" w:rsidRDefault="00E441C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E441CE" w:rsidRPr="00B63DB1" w:rsidRDefault="00E441C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E441CE" w:rsidRPr="00B63DB1" w:rsidRDefault="00E441C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E441CE" w:rsidRPr="00B63DB1" w:rsidRDefault="00E441C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E441CE" w:rsidRPr="00B63DB1" w:rsidRDefault="00E441C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E441CE" w:rsidRPr="00B63DB1" w:rsidRDefault="00E441CE"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E441CE" w:rsidRPr="00B63DB1" w:rsidRDefault="00E441C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E441CE" w:rsidRPr="00B63DB1" w:rsidRDefault="00E441CE"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Host/Invitado</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E441CE" w:rsidRPr="00B63DB1" w:rsidDel="00A6006C" w:rsidRDefault="00E441C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E441CE" w:rsidRPr="00B63DB1" w:rsidRDefault="00E441CE"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E441CE" w:rsidRPr="00B63DB1" w:rsidRDefault="00E441C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E441CE" w:rsidRDefault="00E441C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01F446AC" w14:textId="77777777" w:rsidR="00E441CE" w:rsidRDefault="00E441CE"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E441CE" w:rsidRDefault="00E441C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441CE"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E441CE" w:rsidRPr="00486EF8" w:rsidRDefault="00E441CE"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E441CE" w:rsidRPr="00B63DB1" w:rsidRDefault="00E441CE"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E441CE" w:rsidRPr="00486EF8" w:rsidRDefault="00E441CE" w:rsidP="0014243A">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E441CE" w:rsidRPr="00396FAF" w:rsidRDefault="00E441C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E441CE" w:rsidRPr="00B63DB1" w:rsidRDefault="00E441C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E441CE" w:rsidRPr="00B63DB1" w:rsidRDefault="00E441C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E441CE" w:rsidRPr="00B63DB1" w:rsidRDefault="00E441C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E441CE" w:rsidRPr="00B63DB1" w:rsidRDefault="00E441CE"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E441CE" w:rsidRPr="00B63DB1" w:rsidRDefault="00E441CE"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E441CE" w:rsidRPr="00B63DB1" w:rsidRDefault="00E441C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E441CE" w:rsidRPr="00B63DB1" w:rsidRDefault="00E441CE"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Host/Invitado</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E441CE" w:rsidRPr="00B63DB1" w:rsidDel="00A6006C" w:rsidRDefault="00E441C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E441CE" w:rsidRPr="00B63DB1" w:rsidRDefault="00E441CE"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Servicios Online</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E441CE" w:rsidRPr="00B63DB1" w:rsidRDefault="00E441CE"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E441CE" w:rsidRDefault="00E441CE"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27EC846D" w14:textId="77777777" w:rsidR="00E441CE" w:rsidRDefault="00E441CE" w:rsidP="00BD40C3">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E441CE" w:rsidRPr="0020626F" w:rsidRDefault="00E441CE" w:rsidP="00F04120">
    <w:pPr>
      <w:pStyle w:val="PURPageNumber"/>
      <w:tabs>
        <w:tab w:val="clear" w:pos="14400"/>
        <w:tab w:val="right" w:pos="12240"/>
      </w:tabs>
    </w:pPr>
    <w:r>
      <w:tab/>
    </w:r>
  </w:p>
  <w:p w14:paraId="079CAC00" w14:textId="77777777" w:rsidR="00E441CE" w:rsidRDefault="00E441CE"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E441CE" w:rsidRDefault="00E441CE"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441CE"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E441CE" w:rsidRPr="00486EF8" w:rsidRDefault="00E441CE"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E441CE" w:rsidRPr="00B63DB1" w:rsidRDefault="00E441CE"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77777777" w:rsidR="00E441CE" w:rsidRPr="00486EF8" w:rsidRDefault="00E441CE" w:rsidP="009E506B">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E441CE" w:rsidRPr="00396FAF" w:rsidRDefault="00E441C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E441CE" w:rsidRPr="00B63DB1" w:rsidRDefault="00E441C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E441CE" w:rsidRPr="00B63DB1" w:rsidRDefault="00E441CE"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E441CE" w:rsidRPr="00B63DB1" w:rsidRDefault="00E441C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E441CE" w:rsidRPr="00B63DB1" w:rsidRDefault="00E441CE"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E441CE" w:rsidRPr="00B63DB1" w:rsidRDefault="00E441CE"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E441CE" w:rsidRPr="00B63DB1" w:rsidRDefault="00E441C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E441CE" w:rsidRPr="00B63DB1" w:rsidRDefault="00E441CE"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E441CE" w:rsidRPr="00B63DB1" w:rsidDel="00A6006C" w:rsidRDefault="00E441C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77777777" w:rsidR="00E441CE" w:rsidRPr="00B63DB1" w:rsidRDefault="00E441CE"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E441CE" w:rsidRPr="00B63DB1" w:rsidRDefault="00E441C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E441CE" w:rsidRPr="00486EF8" w:rsidRDefault="00E441CE"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Anexo</w:t>
          </w:r>
        </w:p>
      </w:tc>
    </w:tr>
  </w:tbl>
  <w:p w14:paraId="4458099F" w14:textId="77777777" w:rsidR="00E441CE" w:rsidRDefault="00E441CE" w:rsidP="00BD40C3">
    <w:pPr>
      <w:pStyle w:val="Footer"/>
      <w:tabs>
        <w:tab w:val="clear" w:pos="4680"/>
        <w:tab w:val="clear" w:pos="9360"/>
        <w:tab w:val="left" w:pos="11095"/>
      </w:tabs>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E441CE" w:rsidRPr="005C45AF" w:rsidRDefault="00E441CE" w:rsidP="00355CD5">
    <w:pPr>
      <w:pStyle w:val="PURPageNumber"/>
      <w:tabs>
        <w:tab w:val="clear" w:pos="14400"/>
        <w:tab w:val="right" w:pos="12240"/>
      </w:tabs>
      <w:rPr>
        <w:sz w:val="6"/>
        <w:szCs w:val="16"/>
      </w:rPr>
    </w:pPr>
  </w:p>
  <w:p w14:paraId="3BB67CF7" w14:textId="77777777" w:rsidR="00E441CE" w:rsidRDefault="00E441CE"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441CE"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E441CE" w:rsidRPr="00486EF8" w:rsidRDefault="00E441CE"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E441CE" w:rsidRPr="00B63DB1" w:rsidRDefault="00E441CE"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E441CE" w:rsidRPr="00486EF8" w:rsidRDefault="00E441CE" w:rsidP="009E506B">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E441CE" w:rsidRPr="00396FAF" w:rsidRDefault="00E441C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E441CE" w:rsidRPr="00B63DB1" w:rsidRDefault="00E441C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E441CE" w:rsidRPr="00B63DB1" w:rsidRDefault="00E441CE"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E441CE" w:rsidRPr="00B63DB1" w:rsidRDefault="00E441CE"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E441CE" w:rsidRPr="00B63DB1" w:rsidRDefault="00E441CE"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E441CE" w:rsidRPr="00B63DB1" w:rsidRDefault="00E441CE"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E441CE" w:rsidRPr="00B63DB1" w:rsidRDefault="00E441C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E441CE" w:rsidRPr="00B63DB1" w:rsidRDefault="00E441CE"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E441CE" w:rsidRPr="00B63DB1" w:rsidDel="00A6006C" w:rsidRDefault="00E441C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E441CE" w:rsidRPr="00B63DB1" w:rsidRDefault="00E441CE"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E441CE" w:rsidRPr="00B63DB1" w:rsidRDefault="00E441CE"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E441CE" w:rsidRPr="00486EF8" w:rsidRDefault="00E441CE"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Anexo</w:t>
          </w:r>
        </w:p>
      </w:tc>
    </w:tr>
  </w:tbl>
  <w:p w14:paraId="66C8B949" w14:textId="77777777" w:rsidR="00E441CE" w:rsidRDefault="00E441CE" w:rsidP="00580F2E">
    <w:pPr>
      <w:pStyle w:val="PURPageNumber"/>
      <w:tabs>
        <w:tab w:val="clear" w:pos="14400"/>
        <w:tab w:val="right" w:pos="12240"/>
      </w:tabs>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E441CE" w:rsidRPr="00486EF8" w:rsidRDefault="00E441CE" w:rsidP="00486EF8">
    <w:pPr>
      <w:pStyle w:val="PURPageNumber"/>
      <w:tabs>
        <w:tab w:val="clear" w:pos="14400"/>
        <w:tab w:val="right" w:pos="12240"/>
      </w:tabs>
    </w:pPr>
  </w:p>
  <w:p w14:paraId="7801E977" w14:textId="77777777" w:rsidR="00E441CE" w:rsidRDefault="00E441CE"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7A56DD" w14:textId="77777777" w:rsidR="00804EF9" w:rsidRDefault="00804EF9">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E441CE" w:rsidRPr="0020626F" w:rsidRDefault="00E441CE" w:rsidP="00F04120">
    <w:pPr>
      <w:pStyle w:val="PURPageNumber"/>
      <w:tabs>
        <w:tab w:val="clear" w:pos="14400"/>
        <w:tab w:val="right" w:pos="12240"/>
      </w:tabs>
    </w:pPr>
    <w:r>
      <w:tab/>
    </w:r>
  </w:p>
  <w:p w14:paraId="4CFB656B" w14:textId="77777777" w:rsidR="00E441CE" w:rsidRDefault="00E441CE"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E441CE" w:rsidRDefault="00E441CE">
    <w:pPr>
      <w:pStyle w:val="Footer"/>
    </w:pPr>
  </w:p>
  <w:p w14:paraId="62E5A373" w14:textId="77777777" w:rsidR="00E441CE" w:rsidRDefault="00E441CE">
    <w:pPr>
      <w:pStyle w:val="Footer"/>
    </w:pPr>
  </w:p>
  <w:p w14:paraId="1EBC4FC4" w14:textId="77777777" w:rsidR="00E441CE" w:rsidRDefault="00E441CE"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E441CE" w:rsidRDefault="00E441CE">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E441CE"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E441CE" w:rsidRPr="00396FAF" w:rsidRDefault="00E441CE"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Introducción</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E441CE" w:rsidRPr="00B63DB1" w:rsidRDefault="00E441CE"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E441CE" w:rsidRPr="00396FAF" w:rsidRDefault="00E441CE"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E441CE" w:rsidRPr="00396FAF" w:rsidRDefault="00E441CE"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E441CE" w:rsidRPr="00B63DB1" w:rsidRDefault="00E441CE"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E441CE" w:rsidRPr="00B63DB1" w:rsidRDefault="00E441CE"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E441CE" w:rsidRPr="00B63DB1" w:rsidRDefault="00E441CE"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E441CE" w:rsidRPr="00B63DB1" w:rsidRDefault="00E441CE"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E441CE" w:rsidRPr="00B63DB1" w:rsidRDefault="00E441CE"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E441CE" w:rsidRPr="00B63DB1" w:rsidDel="00A6006C" w:rsidRDefault="00E441CE"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E441CE" w:rsidRPr="00B63DB1" w:rsidRDefault="00E441CE"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E441CE" w:rsidRPr="00B63DB1" w:rsidRDefault="00E441CE"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E441CE" w:rsidRDefault="00E441CE"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313DE81B" w14:textId="77777777" w:rsidR="00E441CE" w:rsidRDefault="00E441CE">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E441CE" w:rsidRDefault="00E441CE">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441CE"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E441CE" w:rsidRPr="00396FAF" w:rsidRDefault="00E441CE"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Introducción</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E441CE" w:rsidRPr="00B63DB1" w:rsidRDefault="00E441CE"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E441CE" w:rsidRPr="00396FAF" w:rsidRDefault="00E441CE"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E441CE" w:rsidRPr="00396FAF"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E441CE" w:rsidRPr="00B63DB1"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E441CE" w:rsidRPr="00B63DB1"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E441CE" w:rsidRPr="00B63DB1" w:rsidRDefault="00E441C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E441CE" w:rsidRPr="00B63DB1" w:rsidRDefault="00E441CE"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E441CE" w:rsidRPr="00B63DB1" w:rsidDel="00A6006C" w:rsidRDefault="00E441C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E441CE" w:rsidRPr="00B63DB1" w:rsidRDefault="00E441C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E441CE"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4D9BE3FA" w14:textId="77777777" w:rsidR="00E441CE" w:rsidRDefault="00E441CE">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E441CE" w:rsidRDefault="00E441C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441CE"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E441CE" w:rsidRPr="00486EF8" w:rsidRDefault="00E441CE"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E441CE" w:rsidRPr="00486EF8" w:rsidRDefault="00E441CE"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E441CE" w:rsidRPr="00396FAF"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Términos de Licencia Universales</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E441CE" w:rsidRPr="00396FAF"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E441CE" w:rsidRPr="00B63DB1"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E441CE" w:rsidRPr="00B63DB1"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E441CE" w:rsidRPr="00B63DB1" w:rsidRDefault="00E441C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E441CE" w:rsidRPr="00B63DB1" w:rsidRDefault="00E441CE"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E441CE" w:rsidRPr="00B63DB1" w:rsidDel="00A6006C" w:rsidRDefault="00E441C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E441CE" w:rsidRPr="00B63DB1" w:rsidRDefault="00E441C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E441CE"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75642FE8" w14:textId="77777777" w:rsidR="00E441CE" w:rsidRDefault="00E441CE" w:rsidP="00396FAF">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912665" w14:textId="77777777" w:rsidR="00E441CE" w:rsidRDefault="00E441CE"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E441CE" w:rsidRPr="00B63DB1" w14:paraId="7BD75E2E"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71FC7A" w14:textId="77777777" w:rsidR="00E441CE" w:rsidRPr="00486EF8" w:rsidRDefault="00E441CE"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09EF90F1" w14:textId="77777777" w:rsidR="00E441CE" w:rsidRPr="00B63DB1" w:rsidRDefault="00E441CE"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81F01" w14:textId="77777777" w:rsidR="00E441CE" w:rsidRPr="00486EF8" w:rsidRDefault="00E441CE"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54EA3EB5" w14:textId="77777777" w:rsidR="00E441CE" w:rsidRPr="00396FAF"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9747B53" w14:textId="77777777" w:rsidR="00E441CE" w:rsidRPr="00486EF8" w:rsidRDefault="00E441CE" w:rsidP="00A22CC2">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44ABE343"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3A5F74" w14:textId="77777777" w:rsidR="00E441CE" w:rsidRPr="00B63DB1"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076C9E04"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F6ADC2"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E74CF0E" w14:textId="77777777" w:rsidR="00E441CE" w:rsidRPr="00B63DB1" w:rsidRDefault="00E441C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38355C" w14:textId="77777777" w:rsidR="00E441CE" w:rsidRPr="00B63DB1" w:rsidRDefault="00E441CE"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7163EC20" w14:textId="77777777" w:rsidR="00E441CE" w:rsidRPr="00B63DB1" w:rsidDel="00A6006C" w:rsidRDefault="00E441C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166826F" w14:textId="77777777" w:rsidR="00E441CE" w:rsidRPr="00B63DB1" w:rsidRDefault="00E441CE"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74A6AB12" w14:textId="77777777" w:rsidR="00E441CE" w:rsidRPr="00B63DB1" w:rsidRDefault="00E441CE"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FDCE12" w14:textId="77777777" w:rsidR="00E441CE" w:rsidRDefault="00E441CE"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70C075BE" w14:textId="77777777" w:rsidR="00E441CE" w:rsidRDefault="00E441CE"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06B72B59" w14:textId="77777777" w:rsidR="00E441CE" w:rsidRDefault="00E441CE" w:rsidP="007C7D4D">
      <w:pPr>
        <w:spacing w:after="0"/>
      </w:pPr>
      <w:r>
        <w:separator/>
      </w:r>
    </w:p>
    <w:p w14:paraId="3C069B52" w14:textId="77777777" w:rsidR="00E441CE" w:rsidRDefault="00E441CE"/>
    <w:p w14:paraId="64817626" w14:textId="77777777" w:rsidR="00E441CE" w:rsidRDefault="00E441CE"/>
  </w:footnote>
  <w:footnote w:type="continuationSeparator" w:id="0">
    <w:p w14:paraId="3B24DB25" w14:textId="77777777" w:rsidR="00E441CE" w:rsidRDefault="00E441CE" w:rsidP="007C7D4D">
      <w:pPr>
        <w:spacing w:after="0"/>
      </w:pPr>
      <w:r>
        <w:continuationSeparator/>
      </w:r>
    </w:p>
    <w:p w14:paraId="0FF7FA47" w14:textId="77777777" w:rsidR="00E441CE" w:rsidRDefault="00E441CE"/>
    <w:p w14:paraId="3749357C" w14:textId="77777777" w:rsidR="00E441CE" w:rsidRDefault="00E441CE"/>
  </w:footnote>
  <w:footnote w:type="continuationNotice" w:id="1">
    <w:p w14:paraId="1C0E513B" w14:textId="77777777" w:rsidR="00E441CE" w:rsidRDefault="00E441CE">
      <w:pPr>
        <w:spacing w:after="0"/>
      </w:pPr>
    </w:p>
    <w:p w14:paraId="6C4F02FF" w14:textId="77777777" w:rsidR="00E441CE" w:rsidRDefault="00E441CE"/>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484A355" w14:textId="77777777" w:rsidR="00804EF9" w:rsidRDefault="00804EF9">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6F5A0DCF" w:rsidR="00E441CE" w:rsidRPr="00492632" w:rsidRDefault="00E441CE" w:rsidP="00944F92">
    <w:pPr>
      <w:pStyle w:val="PURRunningHeader"/>
      <w:tabs>
        <w:tab w:val="clear" w:pos="14400"/>
        <w:tab w:val="left" w:pos="7920"/>
      </w:tabs>
      <w:rPr>
        <w:lang w:val="es-ES"/>
      </w:rPr>
    </w:pPr>
    <w:r w:rsidRPr="00492632">
      <w:rPr>
        <w:lang w:val="es-ES"/>
      </w:rPr>
      <w:t xml:space="preserve">Derechos de Uso de los Productos Licenciados por Volumen de Microsoft (Inglés, marzo 2011) </w:t>
    </w:r>
    <w:r w:rsidRPr="00492632">
      <w:rPr>
        <w:lang w:val="es-ES"/>
      </w:rPr>
      <w:tab/>
    </w:r>
    <w:r w:rsidRPr="00492632">
      <w:rPr>
        <w:lang w:val="es-ES"/>
      </w:rPr>
      <w:tab/>
    </w:r>
    <w:r w:rsidRPr="00492632">
      <w:rPr>
        <w:lang w:val="es-ES"/>
      </w:rPr>
      <w:tab/>
    </w:r>
    <w:r w:rsidRPr="00492632">
      <w:rPr>
        <w:lang w:val="es-ES"/>
      </w:rPr>
      <w:tab/>
    </w:r>
    <w:r>
      <w:rPr>
        <w:lang w:val="es-ES"/>
      </w:rPr>
      <w:t xml:space="preserve"> </w:t>
    </w:r>
    <w:r>
      <w:rPr>
        <w:rStyle w:val="PURBlueStrongChar"/>
      </w:rPr>
      <w:fldChar w:fldCharType="begin"/>
    </w:r>
    <w:r w:rsidRPr="00492632">
      <w:rPr>
        <w:rStyle w:val="PURBlueStrongChar"/>
        <w:lang w:val="es-ES"/>
      </w:rPr>
      <w:instrText xml:space="preserve"> PAGE   \* MERGEFORMAT </w:instrText>
    </w:r>
    <w:r>
      <w:rPr>
        <w:rStyle w:val="PURBlueStrongChar"/>
      </w:rPr>
      <w:fldChar w:fldCharType="separate"/>
    </w:r>
    <w:r w:rsidRPr="00492632">
      <w:rPr>
        <w:rStyle w:val="PURBlueStrongChar"/>
        <w:noProof/>
        <w:lang w:val="es-ES"/>
      </w:rPr>
      <w:t>0</w:t>
    </w:r>
    <w: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C34E6DD" w14:textId="77777777" w:rsidR="00804EF9" w:rsidRDefault="00804EF9">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E441CE" w:rsidRDefault="00E441CE">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108"/>
      <w:gridCol w:w="1800"/>
    </w:tblGrid>
    <w:tr w:rsidR="00E441CE" w14:paraId="1AAF4A43" w14:textId="77777777" w:rsidTr="003F2F10">
      <w:tc>
        <w:tcPr>
          <w:tcW w:w="9108" w:type="dxa"/>
        </w:tcPr>
        <w:p w14:paraId="6288F7B1" w14:textId="30F6829B" w:rsidR="00E441CE" w:rsidRPr="00492632" w:rsidRDefault="00E441CE" w:rsidP="009B6693">
          <w:pPr>
            <w:pStyle w:val="PURBody"/>
            <w:rPr>
              <w:lang w:val="es-ES"/>
            </w:rPr>
          </w:pPr>
          <w:r w:rsidRPr="00932D51">
            <w:rPr>
              <w:lang w:val="es-ES"/>
            </w:rPr>
            <w:t>Derechos de uso del proveedor de servicios de los programas de licencias por volumen de Microsoft (español internacional, octubre de 2015)</w:t>
          </w:r>
        </w:p>
      </w:tc>
      <w:tc>
        <w:tcPr>
          <w:tcW w:w="1800" w:type="dxa"/>
        </w:tcPr>
        <w:p w14:paraId="3B933D9B" w14:textId="77777777" w:rsidR="00E441CE" w:rsidRDefault="00E441CE" w:rsidP="006250BD">
          <w:pPr>
            <w:pStyle w:val="PURBody"/>
            <w:ind w:right="-108"/>
            <w:jc w:val="right"/>
          </w:pPr>
          <w:r>
            <w:fldChar w:fldCharType="begin"/>
          </w:r>
          <w:r>
            <w:instrText xml:space="preserve"> PAGE \* MERGEFORMAT </w:instrText>
          </w:r>
          <w:r>
            <w:fldChar w:fldCharType="separate"/>
          </w:r>
          <w:r w:rsidR="00804EF9">
            <w:rPr>
              <w:noProof/>
            </w:rPr>
            <w:t>74</w:t>
          </w:r>
          <w:r>
            <w:fldChar w:fldCharType="end"/>
          </w:r>
        </w:p>
      </w:tc>
    </w:tr>
  </w:tbl>
  <w:p w14:paraId="5FFBBB74" w14:textId="7F3655DD" w:rsidR="00E441CE" w:rsidRPr="002C084A" w:rsidRDefault="00E441CE" w:rsidP="00CD6E9D">
    <w:pPr>
      <w:pStyle w:val="Header"/>
      <w:ind w:right="80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007178115"/>
      <w:docPartObj>
        <w:docPartGallery w:val="Page Numbers (Top of Page)"/>
        <w:docPartUnique/>
      </w:docPartObj>
    </w:sdtPr>
    <w:sdtEndPr>
      <w:rPr>
        <w:noProof/>
      </w:rPr>
    </w:sdtEndPr>
    <w:sdtContent>
      <w:p w14:paraId="233129C9" w14:textId="77777777" w:rsidR="00E441CE" w:rsidRDefault="00E441CE">
        <w:pPr>
          <w:pStyle w:val="Header"/>
          <w:jc w:val="right"/>
        </w:pPr>
        <w:r>
          <w:fldChar w:fldCharType="begin"/>
        </w:r>
        <w:r>
          <w:instrText xml:space="preserve"> PAGE   \* MERGEFORMAT </w:instrText>
        </w:r>
        <w:r>
          <w:fldChar w:fldCharType="separate"/>
        </w:r>
        <w:r w:rsidR="00804EF9">
          <w:rPr>
            <w:noProof/>
          </w:rPr>
          <w:t>1</w:t>
        </w:r>
        <w: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E441CE" w:rsidRDefault="00E441CE">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E441CE" w:rsidRDefault="00E441CE">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E441CE" w:rsidRPr="00E7686A" w:rsidRDefault="00E441CE">
    <w:pPr>
      <w:pStyle w:val="Header"/>
      <w:rPr>
        <w:b/>
        <w:i/>
        <w:sz w:val="16"/>
        <w:szCs w:val="16"/>
      </w:rPr>
    </w:pPr>
    <w:r>
      <w:rPr>
        <w:b/>
        <w:i/>
        <w:sz w:val="16"/>
        <w:szCs w:val="16"/>
      </w:rPr>
      <w:t>Introducción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15:restartNumberingAfterBreak="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15:restartNumberingAfterBreak="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15:restartNumberingAfterBreak="0">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15:restartNumberingAfterBreak="0">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15:restartNumberingAfterBreak="0">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15:restartNumberingAfterBreak="0">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15:restartNumberingAfterBreak="0">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15:restartNumberingAfterBreak="0">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15:restartNumberingAfterBreak="0">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15:restartNumberingAfterBreak="0">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15:restartNumberingAfterBreak="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15:restartNumberingAfterBreak="0">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15:restartNumberingAfterBreak="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15:restartNumberingAfterBreak="0">
    <w:nsid w:val="2EB759B5"/>
    <w:multiLevelType w:val="hybridMultilevel"/>
    <w:tmpl w:val="8912DE72"/>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4" w15:restartNumberingAfterBreak="0">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15:restartNumberingAfterBreak="0">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15:restartNumberingAfterBreak="0">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7" w15:restartNumberingAfterBreak="0">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15:restartNumberingAfterBreak="0">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9" w15:restartNumberingAfterBreak="0">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15:restartNumberingAfterBreak="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15:restartNumberingAfterBreak="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15:restartNumberingAfterBreak="0">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3" w15:restartNumberingAfterBreak="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4" w15:restartNumberingAfterBreak="0">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5" w15:restartNumberingAfterBreak="0">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6" w15:restartNumberingAfterBreak="0">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7" w15:restartNumberingAfterBreak="0">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15:restartNumberingAfterBreak="0">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9" w15:restartNumberingAfterBreak="0">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0" w15:restartNumberingAfterBreak="0">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1" w15:restartNumberingAfterBreak="0">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2" w15:restartNumberingAfterBreak="0">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3" w15:restartNumberingAfterBreak="0">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1"/>
  </w:num>
  <w:num w:numId="2">
    <w:abstractNumId w:val="7"/>
  </w:num>
  <w:num w:numId="3">
    <w:abstractNumId w:val="19"/>
  </w:num>
  <w:num w:numId="4">
    <w:abstractNumId w:val="33"/>
  </w:num>
  <w:num w:numId="5">
    <w:abstractNumId w:val="5"/>
  </w:num>
  <w:num w:numId="6">
    <w:abstractNumId w:val="20"/>
  </w:num>
  <w:num w:numId="7">
    <w:abstractNumId w:val="29"/>
  </w:num>
  <w:num w:numId="8">
    <w:abstractNumId w:val="10"/>
  </w:num>
  <w:num w:numId="9">
    <w:abstractNumId w:val="15"/>
  </w:num>
  <w:num w:numId="10">
    <w:abstractNumId w:val="26"/>
  </w:num>
  <w:num w:numId="11">
    <w:abstractNumId w:val="17"/>
  </w:num>
  <w:num w:numId="12">
    <w:abstractNumId w:val="27"/>
  </w:num>
  <w:num w:numId="13">
    <w:abstractNumId w:val="6"/>
  </w:num>
  <w:num w:numId="14">
    <w:abstractNumId w:val="25"/>
  </w:num>
  <w:num w:numId="15">
    <w:abstractNumId w:val="30"/>
  </w:num>
  <w:num w:numId="16">
    <w:abstractNumId w:val="21"/>
  </w:num>
  <w:num w:numId="17">
    <w:abstractNumId w:val="1"/>
  </w:num>
  <w:num w:numId="18">
    <w:abstractNumId w:val="11"/>
  </w:num>
  <w:num w:numId="19">
    <w:abstractNumId w:val="8"/>
  </w:num>
  <w:num w:numId="20">
    <w:abstractNumId w:val="24"/>
  </w:num>
  <w:num w:numId="21">
    <w:abstractNumId w:val="32"/>
  </w:num>
  <w:num w:numId="22">
    <w:abstractNumId w:val="22"/>
  </w:num>
  <w:num w:numId="23">
    <w:abstractNumId w:val="23"/>
  </w:num>
  <w:num w:numId="24">
    <w:abstractNumId w:val="3"/>
  </w:num>
  <w:num w:numId="25">
    <w:abstractNumId w:val="14"/>
  </w:num>
  <w:num w:numId="26">
    <w:abstractNumId w:val="12"/>
  </w:num>
  <w:num w:numId="27">
    <w:abstractNumId w:val="18"/>
  </w:num>
  <w:num w:numId="28">
    <w:abstractNumId w:val="31"/>
  </w:num>
  <w:num w:numId="29">
    <w:abstractNumId w:val="31"/>
  </w:num>
  <w:num w:numId="30">
    <w:abstractNumId w:val="9"/>
  </w:num>
  <w:num w:numId="31">
    <w:abstractNumId w:val="16"/>
  </w:num>
  <w:num w:numId="32">
    <w:abstractNumId w:val="31"/>
  </w:num>
  <w:num w:numId="33">
    <w:abstractNumId w:val="31"/>
  </w:num>
  <w:num w:numId="34">
    <w:abstractNumId w:val="31"/>
  </w:num>
  <w:num w:numId="35">
    <w:abstractNumId w:val="31"/>
  </w:num>
  <w:num w:numId="36">
    <w:abstractNumId w:val="31"/>
  </w:num>
  <w:num w:numId="37">
    <w:abstractNumId w:val="31"/>
  </w:num>
  <w:num w:numId="38">
    <w:abstractNumId w:val="31"/>
  </w:num>
  <w:num w:numId="39">
    <w:abstractNumId w:val="4"/>
  </w:num>
  <w:num w:numId="40">
    <w:abstractNumId w:val="31"/>
  </w:num>
  <w:num w:numId="41">
    <w:abstractNumId w:val="31"/>
  </w:num>
  <w:num w:numId="42">
    <w:abstractNumId w:val="31"/>
  </w:num>
  <w:num w:numId="43">
    <w:abstractNumId w:val="31"/>
  </w:num>
  <w:num w:numId="44">
    <w:abstractNumId w:val="31"/>
  </w:num>
  <w:num w:numId="45">
    <w:abstractNumId w:val="31"/>
  </w:num>
  <w:num w:numId="46">
    <w:abstractNumId w:val="0"/>
  </w:num>
  <w:num w:numId="47">
    <w:abstractNumId w:val="2"/>
  </w:num>
  <w:num w:numId="48">
    <w:abstractNumId w:val="28"/>
  </w:num>
  <w:num w:numId="49">
    <w:abstractNumId w:val="13"/>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removePersonalInformation/>
  <w:removeDateAndTime/>
  <w:doNotDisplayPageBoundaries/>
  <w:hideSpellingErrors/>
  <w:hideGrammaticalErrors/>
  <w:proofState w:spelling="clean" w:grammar="clean"/>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ajvizO0PWacFctVJdGMt7sP+XNJhSlmK2xk1THrbwj+85pcQ08uLJwvuKSMxpNwVWwkWRfYOzTvzSj/2fhtOg==" w:salt="lhA/DnCRuhhHYahUSboY8w=="/>
  <w:defaultTabStop w:val="720"/>
  <w:characterSpacingControl w:val="doNotCompress"/>
  <w:hdrShapeDefaults>
    <o:shapedefaults v:ext="edit" spidmax="6145"/>
  </w:hdrShapeDefaults>
  <w:footnotePr>
    <w:footnote w:id="-1"/>
    <w:footnote w:id="0"/>
    <w:footnote w:id="1"/>
  </w:footnotePr>
  <w:endnotePr>
    <w:endnote w:id="-1"/>
    <w:endnote w:id="0"/>
    <w:endnote w:id="1"/>
  </w:endnotePr>
  <w:compat>
    <w:useFELayout/>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08C"/>
    <w:rsid w:val="0002725F"/>
    <w:rsid w:val="00027D8E"/>
    <w:rsid w:val="00027E61"/>
    <w:rsid w:val="00027F48"/>
    <w:rsid w:val="0003012B"/>
    <w:rsid w:val="00030141"/>
    <w:rsid w:val="00030B3F"/>
    <w:rsid w:val="00030BB0"/>
    <w:rsid w:val="000323C4"/>
    <w:rsid w:val="00034116"/>
    <w:rsid w:val="00034A39"/>
    <w:rsid w:val="00034B5D"/>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4D"/>
    <w:rsid w:val="000756CB"/>
    <w:rsid w:val="000757BB"/>
    <w:rsid w:val="00075BE6"/>
    <w:rsid w:val="00077167"/>
    <w:rsid w:val="000774D7"/>
    <w:rsid w:val="000779E6"/>
    <w:rsid w:val="0008051C"/>
    <w:rsid w:val="00080718"/>
    <w:rsid w:val="00080BDF"/>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C3F"/>
    <w:rsid w:val="00092EF7"/>
    <w:rsid w:val="00093C41"/>
    <w:rsid w:val="00094034"/>
    <w:rsid w:val="000942D7"/>
    <w:rsid w:val="000944DC"/>
    <w:rsid w:val="00094C51"/>
    <w:rsid w:val="00094CB3"/>
    <w:rsid w:val="00094D64"/>
    <w:rsid w:val="00095FD5"/>
    <w:rsid w:val="00096298"/>
    <w:rsid w:val="00096C6D"/>
    <w:rsid w:val="000972CC"/>
    <w:rsid w:val="000A117F"/>
    <w:rsid w:val="000A146C"/>
    <w:rsid w:val="000A1706"/>
    <w:rsid w:val="000A3567"/>
    <w:rsid w:val="000A36CF"/>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4B0B"/>
    <w:rsid w:val="000B5273"/>
    <w:rsid w:val="000B5E87"/>
    <w:rsid w:val="000B63DE"/>
    <w:rsid w:val="000B6567"/>
    <w:rsid w:val="000B70AF"/>
    <w:rsid w:val="000B7B3F"/>
    <w:rsid w:val="000C0F33"/>
    <w:rsid w:val="000C1827"/>
    <w:rsid w:val="000C3222"/>
    <w:rsid w:val="000C3BCB"/>
    <w:rsid w:val="000C3DFD"/>
    <w:rsid w:val="000C3F4C"/>
    <w:rsid w:val="000C4BC1"/>
    <w:rsid w:val="000C5432"/>
    <w:rsid w:val="000C5754"/>
    <w:rsid w:val="000C67FC"/>
    <w:rsid w:val="000C75D7"/>
    <w:rsid w:val="000C7C1B"/>
    <w:rsid w:val="000D0919"/>
    <w:rsid w:val="000D1C88"/>
    <w:rsid w:val="000D1D3E"/>
    <w:rsid w:val="000D21C9"/>
    <w:rsid w:val="000D287E"/>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A1A"/>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10B"/>
    <w:rsid w:val="00106532"/>
    <w:rsid w:val="00106BDF"/>
    <w:rsid w:val="00113B9E"/>
    <w:rsid w:val="00113E08"/>
    <w:rsid w:val="001141D2"/>
    <w:rsid w:val="001150A6"/>
    <w:rsid w:val="00116253"/>
    <w:rsid w:val="001166B8"/>
    <w:rsid w:val="00117141"/>
    <w:rsid w:val="00117E16"/>
    <w:rsid w:val="00120392"/>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B5"/>
    <w:rsid w:val="00136BA7"/>
    <w:rsid w:val="00136C32"/>
    <w:rsid w:val="001371F7"/>
    <w:rsid w:val="00137381"/>
    <w:rsid w:val="00137D12"/>
    <w:rsid w:val="00140ADD"/>
    <w:rsid w:val="00140D89"/>
    <w:rsid w:val="0014243A"/>
    <w:rsid w:val="001427A0"/>
    <w:rsid w:val="00142BF0"/>
    <w:rsid w:val="00142FFB"/>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EFF"/>
    <w:rsid w:val="001614B3"/>
    <w:rsid w:val="00162F40"/>
    <w:rsid w:val="001633B6"/>
    <w:rsid w:val="001638EB"/>
    <w:rsid w:val="00164773"/>
    <w:rsid w:val="00165FFC"/>
    <w:rsid w:val="00166454"/>
    <w:rsid w:val="0016653A"/>
    <w:rsid w:val="00166A77"/>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417"/>
    <w:rsid w:val="00184596"/>
    <w:rsid w:val="001852EE"/>
    <w:rsid w:val="00185554"/>
    <w:rsid w:val="00186C60"/>
    <w:rsid w:val="00187E5B"/>
    <w:rsid w:val="00190869"/>
    <w:rsid w:val="001908FD"/>
    <w:rsid w:val="00191E26"/>
    <w:rsid w:val="00191EE4"/>
    <w:rsid w:val="001926C3"/>
    <w:rsid w:val="00192F1C"/>
    <w:rsid w:val="00193938"/>
    <w:rsid w:val="0019414B"/>
    <w:rsid w:val="001945BE"/>
    <w:rsid w:val="00194607"/>
    <w:rsid w:val="00194B56"/>
    <w:rsid w:val="00195F8F"/>
    <w:rsid w:val="001964EC"/>
    <w:rsid w:val="00196D05"/>
    <w:rsid w:val="001A04D0"/>
    <w:rsid w:val="001A05AC"/>
    <w:rsid w:val="001A0924"/>
    <w:rsid w:val="001A109E"/>
    <w:rsid w:val="001A16FE"/>
    <w:rsid w:val="001A172C"/>
    <w:rsid w:val="001A228C"/>
    <w:rsid w:val="001A2B30"/>
    <w:rsid w:val="001A4524"/>
    <w:rsid w:val="001A4C47"/>
    <w:rsid w:val="001A5432"/>
    <w:rsid w:val="001A5CF1"/>
    <w:rsid w:val="001A61FA"/>
    <w:rsid w:val="001A74EF"/>
    <w:rsid w:val="001A7522"/>
    <w:rsid w:val="001B0162"/>
    <w:rsid w:val="001B0E62"/>
    <w:rsid w:val="001B2E39"/>
    <w:rsid w:val="001B33DD"/>
    <w:rsid w:val="001B367E"/>
    <w:rsid w:val="001B3D8B"/>
    <w:rsid w:val="001B404B"/>
    <w:rsid w:val="001B444C"/>
    <w:rsid w:val="001B4533"/>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0BF6"/>
    <w:rsid w:val="001E1128"/>
    <w:rsid w:val="001E2403"/>
    <w:rsid w:val="001E2545"/>
    <w:rsid w:val="001E3040"/>
    <w:rsid w:val="001E309D"/>
    <w:rsid w:val="001E310D"/>
    <w:rsid w:val="001E3992"/>
    <w:rsid w:val="001E50F3"/>
    <w:rsid w:val="001E5943"/>
    <w:rsid w:val="001E5D1B"/>
    <w:rsid w:val="001E6168"/>
    <w:rsid w:val="001E62A1"/>
    <w:rsid w:val="001E6E9A"/>
    <w:rsid w:val="001E71E0"/>
    <w:rsid w:val="001F0EC7"/>
    <w:rsid w:val="001F12C2"/>
    <w:rsid w:val="001F1783"/>
    <w:rsid w:val="001F1E53"/>
    <w:rsid w:val="001F2BF4"/>
    <w:rsid w:val="001F2F34"/>
    <w:rsid w:val="001F310E"/>
    <w:rsid w:val="001F3480"/>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6065"/>
    <w:rsid w:val="002760D0"/>
    <w:rsid w:val="002764E6"/>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2D1E"/>
    <w:rsid w:val="002A34F3"/>
    <w:rsid w:val="002A4210"/>
    <w:rsid w:val="002A504C"/>
    <w:rsid w:val="002A557F"/>
    <w:rsid w:val="002A701A"/>
    <w:rsid w:val="002A7D59"/>
    <w:rsid w:val="002B0E6E"/>
    <w:rsid w:val="002B0F6B"/>
    <w:rsid w:val="002B1453"/>
    <w:rsid w:val="002B20C0"/>
    <w:rsid w:val="002B20ED"/>
    <w:rsid w:val="002B37E0"/>
    <w:rsid w:val="002B480C"/>
    <w:rsid w:val="002B4B53"/>
    <w:rsid w:val="002B550E"/>
    <w:rsid w:val="002B553F"/>
    <w:rsid w:val="002B5624"/>
    <w:rsid w:val="002B585D"/>
    <w:rsid w:val="002B5C4F"/>
    <w:rsid w:val="002B5D15"/>
    <w:rsid w:val="002B5EF3"/>
    <w:rsid w:val="002B74D3"/>
    <w:rsid w:val="002B7854"/>
    <w:rsid w:val="002C084A"/>
    <w:rsid w:val="002C0C65"/>
    <w:rsid w:val="002C13FC"/>
    <w:rsid w:val="002C19D3"/>
    <w:rsid w:val="002C29A8"/>
    <w:rsid w:val="002C3BC9"/>
    <w:rsid w:val="002C4A0C"/>
    <w:rsid w:val="002C4D72"/>
    <w:rsid w:val="002C5861"/>
    <w:rsid w:val="002C599E"/>
    <w:rsid w:val="002C5D48"/>
    <w:rsid w:val="002C5DE2"/>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771"/>
    <w:rsid w:val="002F1C7A"/>
    <w:rsid w:val="002F2308"/>
    <w:rsid w:val="002F234C"/>
    <w:rsid w:val="002F3CC5"/>
    <w:rsid w:val="002F41BB"/>
    <w:rsid w:val="002F435F"/>
    <w:rsid w:val="002F66EB"/>
    <w:rsid w:val="002F7552"/>
    <w:rsid w:val="002F7816"/>
    <w:rsid w:val="003005FA"/>
    <w:rsid w:val="00301121"/>
    <w:rsid w:val="00301263"/>
    <w:rsid w:val="00301D35"/>
    <w:rsid w:val="003025FD"/>
    <w:rsid w:val="00303CD3"/>
    <w:rsid w:val="003040DE"/>
    <w:rsid w:val="00304232"/>
    <w:rsid w:val="00304678"/>
    <w:rsid w:val="00305189"/>
    <w:rsid w:val="00305613"/>
    <w:rsid w:val="00305C42"/>
    <w:rsid w:val="00305FC0"/>
    <w:rsid w:val="00307D0B"/>
    <w:rsid w:val="0031183C"/>
    <w:rsid w:val="00311C8B"/>
    <w:rsid w:val="003131AE"/>
    <w:rsid w:val="00313282"/>
    <w:rsid w:val="003138F0"/>
    <w:rsid w:val="00313A8C"/>
    <w:rsid w:val="00314186"/>
    <w:rsid w:val="003145C3"/>
    <w:rsid w:val="00314D72"/>
    <w:rsid w:val="0031528E"/>
    <w:rsid w:val="003152B0"/>
    <w:rsid w:val="00315BBF"/>
    <w:rsid w:val="0031673C"/>
    <w:rsid w:val="0031697B"/>
    <w:rsid w:val="00316A71"/>
    <w:rsid w:val="00317774"/>
    <w:rsid w:val="00320373"/>
    <w:rsid w:val="00320F86"/>
    <w:rsid w:val="003213E0"/>
    <w:rsid w:val="003234D8"/>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3692"/>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D3A"/>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169"/>
    <w:rsid w:val="003814EB"/>
    <w:rsid w:val="00381D2E"/>
    <w:rsid w:val="00381EB3"/>
    <w:rsid w:val="00382CE7"/>
    <w:rsid w:val="00382F47"/>
    <w:rsid w:val="00383A33"/>
    <w:rsid w:val="00383D20"/>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0878"/>
    <w:rsid w:val="003C1696"/>
    <w:rsid w:val="003C16DB"/>
    <w:rsid w:val="003C1827"/>
    <w:rsid w:val="003C185C"/>
    <w:rsid w:val="003C1B50"/>
    <w:rsid w:val="003C234D"/>
    <w:rsid w:val="003C2E7F"/>
    <w:rsid w:val="003C5131"/>
    <w:rsid w:val="003C5452"/>
    <w:rsid w:val="003C5969"/>
    <w:rsid w:val="003C634F"/>
    <w:rsid w:val="003C6F4F"/>
    <w:rsid w:val="003C767E"/>
    <w:rsid w:val="003C7D08"/>
    <w:rsid w:val="003C7D0C"/>
    <w:rsid w:val="003D0466"/>
    <w:rsid w:val="003D2E2C"/>
    <w:rsid w:val="003D33E5"/>
    <w:rsid w:val="003D3E7F"/>
    <w:rsid w:val="003D4105"/>
    <w:rsid w:val="003D4641"/>
    <w:rsid w:val="003D4C90"/>
    <w:rsid w:val="003D5F2F"/>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2F10"/>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177"/>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6B69"/>
    <w:rsid w:val="004476ED"/>
    <w:rsid w:val="0044779B"/>
    <w:rsid w:val="00451471"/>
    <w:rsid w:val="004514AB"/>
    <w:rsid w:val="00451721"/>
    <w:rsid w:val="00451B2E"/>
    <w:rsid w:val="0045254B"/>
    <w:rsid w:val="00452A9F"/>
    <w:rsid w:val="0045313A"/>
    <w:rsid w:val="004534FC"/>
    <w:rsid w:val="00454A26"/>
    <w:rsid w:val="00454BC9"/>
    <w:rsid w:val="00454CA1"/>
    <w:rsid w:val="00455648"/>
    <w:rsid w:val="004601D4"/>
    <w:rsid w:val="00460987"/>
    <w:rsid w:val="0046105B"/>
    <w:rsid w:val="00461F74"/>
    <w:rsid w:val="00462417"/>
    <w:rsid w:val="00463000"/>
    <w:rsid w:val="00463F2C"/>
    <w:rsid w:val="00464D9C"/>
    <w:rsid w:val="0046511D"/>
    <w:rsid w:val="0046632E"/>
    <w:rsid w:val="004667DC"/>
    <w:rsid w:val="00466B9D"/>
    <w:rsid w:val="00466EE0"/>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2632"/>
    <w:rsid w:val="0049383F"/>
    <w:rsid w:val="00495C56"/>
    <w:rsid w:val="004965BC"/>
    <w:rsid w:val="0049673A"/>
    <w:rsid w:val="00496759"/>
    <w:rsid w:val="00496F4F"/>
    <w:rsid w:val="00497124"/>
    <w:rsid w:val="004975E7"/>
    <w:rsid w:val="004A0230"/>
    <w:rsid w:val="004A0904"/>
    <w:rsid w:val="004A3B6F"/>
    <w:rsid w:val="004A65A9"/>
    <w:rsid w:val="004A6E6A"/>
    <w:rsid w:val="004A7326"/>
    <w:rsid w:val="004A74E6"/>
    <w:rsid w:val="004A79FE"/>
    <w:rsid w:val="004A7C8F"/>
    <w:rsid w:val="004B00F0"/>
    <w:rsid w:val="004B07AB"/>
    <w:rsid w:val="004B2DE9"/>
    <w:rsid w:val="004B60A8"/>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1E32"/>
    <w:rsid w:val="004E200A"/>
    <w:rsid w:val="004E283F"/>
    <w:rsid w:val="004E3226"/>
    <w:rsid w:val="004E3EAA"/>
    <w:rsid w:val="004E3F59"/>
    <w:rsid w:val="004E4F15"/>
    <w:rsid w:val="004E5077"/>
    <w:rsid w:val="004E5A4E"/>
    <w:rsid w:val="004E5C35"/>
    <w:rsid w:val="004E70C9"/>
    <w:rsid w:val="004E7559"/>
    <w:rsid w:val="004E7F04"/>
    <w:rsid w:val="004F01CB"/>
    <w:rsid w:val="004F020F"/>
    <w:rsid w:val="004F0724"/>
    <w:rsid w:val="004F154D"/>
    <w:rsid w:val="004F2495"/>
    <w:rsid w:val="004F3F70"/>
    <w:rsid w:val="004F40AF"/>
    <w:rsid w:val="004F4EBE"/>
    <w:rsid w:val="004F54A3"/>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07F24"/>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2FE0"/>
    <w:rsid w:val="00563223"/>
    <w:rsid w:val="005640B4"/>
    <w:rsid w:val="00566819"/>
    <w:rsid w:val="00567DE1"/>
    <w:rsid w:val="00570135"/>
    <w:rsid w:val="00570832"/>
    <w:rsid w:val="0057092D"/>
    <w:rsid w:val="00570DA6"/>
    <w:rsid w:val="00571206"/>
    <w:rsid w:val="0057135F"/>
    <w:rsid w:val="0057161E"/>
    <w:rsid w:val="00571715"/>
    <w:rsid w:val="00571A4C"/>
    <w:rsid w:val="00571A55"/>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6B72"/>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49A"/>
    <w:rsid w:val="005A6810"/>
    <w:rsid w:val="005A6BEF"/>
    <w:rsid w:val="005A6C25"/>
    <w:rsid w:val="005A7D36"/>
    <w:rsid w:val="005B0513"/>
    <w:rsid w:val="005B06BB"/>
    <w:rsid w:val="005B0B59"/>
    <w:rsid w:val="005B154F"/>
    <w:rsid w:val="005B2DEA"/>
    <w:rsid w:val="005B2E8E"/>
    <w:rsid w:val="005B448D"/>
    <w:rsid w:val="005B6397"/>
    <w:rsid w:val="005B6DB1"/>
    <w:rsid w:val="005C0096"/>
    <w:rsid w:val="005C092C"/>
    <w:rsid w:val="005C2F35"/>
    <w:rsid w:val="005C3329"/>
    <w:rsid w:val="005C3407"/>
    <w:rsid w:val="005C3D56"/>
    <w:rsid w:val="005C3F2E"/>
    <w:rsid w:val="005C3F31"/>
    <w:rsid w:val="005C410C"/>
    <w:rsid w:val="005C45AF"/>
    <w:rsid w:val="005C4C38"/>
    <w:rsid w:val="005C4D64"/>
    <w:rsid w:val="005C4F01"/>
    <w:rsid w:val="005C540C"/>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66BD"/>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8BC"/>
    <w:rsid w:val="00603C19"/>
    <w:rsid w:val="0060484A"/>
    <w:rsid w:val="00605840"/>
    <w:rsid w:val="0060609F"/>
    <w:rsid w:val="006061D8"/>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BB2"/>
    <w:rsid w:val="00621F7C"/>
    <w:rsid w:val="00622AA2"/>
    <w:rsid w:val="006230B9"/>
    <w:rsid w:val="00623185"/>
    <w:rsid w:val="00623BD4"/>
    <w:rsid w:val="00624451"/>
    <w:rsid w:val="00624520"/>
    <w:rsid w:val="00624A7C"/>
    <w:rsid w:val="00624C7C"/>
    <w:rsid w:val="006250BD"/>
    <w:rsid w:val="006251ED"/>
    <w:rsid w:val="00625223"/>
    <w:rsid w:val="00626591"/>
    <w:rsid w:val="00626A54"/>
    <w:rsid w:val="00627898"/>
    <w:rsid w:val="00627DD1"/>
    <w:rsid w:val="00630DAE"/>
    <w:rsid w:val="00630E17"/>
    <w:rsid w:val="006313F0"/>
    <w:rsid w:val="00631474"/>
    <w:rsid w:val="00632041"/>
    <w:rsid w:val="00633088"/>
    <w:rsid w:val="00633736"/>
    <w:rsid w:val="00637EC0"/>
    <w:rsid w:val="006405B3"/>
    <w:rsid w:val="006406F7"/>
    <w:rsid w:val="00643227"/>
    <w:rsid w:val="00643654"/>
    <w:rsid w:val="00644B15"/>
    <w:rsid w:val="006461D3"/>
    <w:rsid w:val="00646BAB"/>
    <w:rsid w:val="006476A5"/>
    <w:rsid w:val="00647962"/>
    <w:rsid w:val="00650155"/>
    <w:rsid w:val="00650430"/>
    <w:rsid w:val="00651E02"/>
    <w:rsid w:val="00652F97"/>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6685"/>
    <w:rsid w:val="006674AD"/>
    <w:rsid w:val="00667747"/>
    <w:rsid w:val="00667CD8"/>
    <w:rsid w:val="0067099A"/>
    <w:rsid w:val="00671173"/>
    <w:rsid w:val="00671C47"/>
    <w:rsid w:val="00672EF0"/>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0EC0"/>
    <w:rsid w:val="006B1157"/>
    <w:rsid w:val="006B17D1"/>
    <w:rsid w:val="006B1FF3"/>
    <w:rsid w:val="006B2649"/>
    <w:rsid w:val="006B27C6"/>
    <w:rsid w:val="006B2C11"/>
    <w:rsid w:val="006B2E47"/>
    <w:rsid w:val="006B33B9"/>
    <w:rsid w:val="006B3A33"/>
    <w:rsid w:val="006B4123"/>
    <w:rsid w:val="006B55FB"/>
    <w:rsid w:val="006B632A"/>
    <w:rsid w:val="006B67BD"/>
    <w:rsid w:val="006B68B7"/>
    <w:rsid w:val="006B696F"/>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106F"/>
    <w:rsid w:val="006D2C00"/>
    <w:rsid w:val="006D538D"/>
    <w:rsid w:val="006D5F32"/>
    <w:rsid w:val="006D600B"/>
    <w:rsid w:val="006D6944"/>
    <w:rsid w:val="006D6DA5"/>
    <w:rsid w:val="006E0A15"/>
    <w:rsid w:val="006E0B09"/>
    <w:rsid w:val="006E0BA3"/>
    <w:rsid w:val="006E0F7E"/>
    <w:rsid w:val="006E1111"/>
    <w:rsid w:val="006E1339"/>
    <w:rsid w:val="006E381D"/>
    <w:rsid w:val="006E3BD8"/>
    <w:rsid w:val="006E3CF3"/>
    <w:rsid w:val="006E45A0"/>
    <w:rsid w:val="006E4B04"/>
    <w:rsid w:val="006E583E"/>
    <w:rsid w:val="006E5F07"/>
    <w:rsid w:val="006E72AC"/>
    <w:rsid w:val="006F0993"/>
    <w:rsid w:val="006F09B9"/>
    <w:rsid w:val="006F0B8F"/>
    <w:rsid w:val="006F1DFB"/>
    <w:rsid w:val="006F421D"/>
    <w:rsid w:val="006F47FD"/>
    <w:rsid w:val="006F534A"/>
    <w:rsid w:val="006F76B4"/>
    <w:rsid w:val="00700C5D"/>
    <w:rsid w:val="007013F0"/>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3CD"/>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01D1"/>
    <w:rsid w:val="0072144E"/>
    <w:rsid w:val="00721FF4"/>
    <w:rsid w:val="007222E7"/>
    <w:rsid w:val="007231D5"/>
    <w:rsid w:val="007237FB"/>
    <w:rsid w:val="00723B4B"/>
    <w:rsid w:val="00726665"/>
    <w:rsid w:val="00726A1E"/>
    <w:rsid w:val="0072720B"/>
    <w:rsid w:val="007308C8"/>
    <w:rsid w:val="007325B2"/>
    <w:rsid w:val="00732F38"/>
    <w:rsid w:val="007331A1"/>
    <w:rsid w:val="007332E3"/>
    <w:rsid w:val="00733357"/>
    <w:rsid w:val="00734A1E"/>
    <w:rsid w:val="00735C3B"/>
    <w:rsid w:val="00736332"/>
    <w:rsid w:val="00737F95"/>
    <w:rsid w:val="0074049F"/>
    <w:rsid w:val="007409B0"/>
    <w:rsid w:val="00740B41"/>
    <w:rsid w:val="00741437"/>
    <w:rsid w:val="00742966"/>
    <w:rsid w:val="00743C1C"/>
    <w:rsid w:val="0074589E"/>
    <w:rsid w:val="00746081"/>
    <w:rsid w:val="00746D96"/>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27B"/>
    <w:rsid w:val="007603C6"/>
    <w:rsid w:val="007612AF"/>
    <w:rsid w:val="0076258F"/>
    <w:rsid w:val="0076368E"/>
    <w:rsid w:val="00764B41"/>
    <w:rsid w:val="00764DA0"/>
    <w:rsid w:val="0076624F"/>
    <w:rsid w:val="00766993"/>
    <w:rsid w:val="00766AAA"/>
    <w:rsid w:val="00766C03"/>
    <w:rsid w:val="00770142"/>
    <w:rsid w:val="00772053"/>
    <w:rsid w:val="0077220E"/>
    <w:rsid w:val="007725C8"/>
    <w:rsid w:val="007725F9"/>
    <w:rsid w:val="00773C10"/>
    <w:rsid w:val="0077434C"/>
    <w:rsid w:val="00774BF2"/>
    <w:rsid w:val="00775213"/>
    <w:rsid w:val="007759FE"/>
    <w:rsid w:val="007769C5"/>
    <w:rsid w:val="0077723F"/>
    <w:rsid w:val="00777CE9"/>
    <w:rsid w:val="0078046A"/>
    <w:rsid w:val="00781129"/>
    <w:rsid w:val="00781142"/>
    <w:rsid w:val="007811C9"/>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548"/>
    <w:rsid w:val="007D6C82"/>
    <w:rsid w:val="007D6F45"/>
    <w:rsid w:val="007D7CD1"/>
    <w:rsid w:val="007E0DD3"/>
    <w:rsid w:val="007E193D"/>
    <w:rsid w:val="007E2B95"/>
    <w:rsid w:val="007E3832"/>
    <w:rsid w:val="007E5285"/>
    <w:rsid w:val="007E5306"/>
    <w:rsid w:val="007E5B60"/>
    <w:rsid w:val="007E7798"/>
    <w:rsid w:val="007F042D"/>
    <w:rsid w:val="007F0898"/>
    <w:rsid w:val="007F0D15"/>
    <w:rsid w:val="007F14A5"/>
    <w:rsid w:val="007F18E4"/>
    <w:rsid w:val="007F2C04"/>
    <w:rsid w:val="007F2DDE"/>
    <w:rsid w:val="007F4907"/>
    <w:rsid w:val="007F49EC"/>
    <w:rsid w:val="007F4EED"/>
    <w:rsid w:val="007F663D"/>
    <w:rsid w:val="007F6B5B"/>
    <w:rsid w:val="007F6E98"/>
    <w:rsid w:val="007F7036"/>
    <w:rsid w:val="00800938"/>
    <w:rsid w:val="00801286"/>
    <w:rsid w:val="0080171B"/>
    <w:rsid w:val="00801AC3"/>
    <w:rsid w:val="00801AE1"/>
    <w:rsid w:val="00802082"/>
    <w:rsid w:val="008025E9"/>
    <w:rsid w:val="00802D8E"/>
    <w:rsid w:val="00803002"/>
    <w:rsid w:val="00803CCE"/>
    <w:rsid w:val="00804A06"/>
    <w:rsid w:val="00804D4F"/>
    <w:rsid w:val="00804EF9"/>
    <w:rsid w:val="008053EA"/>
    <w:rsid w:val="008066D4"/>
    <w:rsid w:val="00806CA5"/>
    <w:rsid w:val="0080759F"/>
    <w:rsid w:val="008075E5"/>
    <w:rsid w:val="0081126F"/>
    <w:rsid w:val="008115B6"/>
    <w:rsid w:val="00811B51"/>
    <w:rsid w:val="008137B3"/>
    <w:rsid w:val="0081439C"/>
    <w:rsid w:val="008143D3"/>
    <w:rsid w:val="00815E39"/>
    <w:rsid w:val="00816928"/>
    <w:rsid w:val="008169BB"/>
    <w:rsid w:val="0081711A"/>
    <w:rsid w:val="008173D6"/>
    <w:rsid w:val="00821D72"/>
    <w:rsid w:val="008221C8"/>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4EA9"/>
    <w:rsid w:val="0085522A"/>
    <w:rsid w:val="00855F24"/>
    <w:rsid w:val="008562F0"/>
    <w:rsid w:val="008565A1"/>
    <w:rsid w:val="00856AA0"/>
    <w:rsid w:val="00856BC7"/>
    <w:rsid w:val="00856D6D"/>
    <w:rsid w:val="008573D3"/>
    <w:rsid w:val="00860FBB"/>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05"/>
    <w:rsid w:val="008729C9"/>
    <w:rsid w:val="00872BA7"/>
    <w:rsid w:val="00873ED7"/>
    <w:rsid w:val="008748FC"/>
    <w:rsid w:val="00880F6C"/>
    <w:rsid w:val="00881663"/>
    <w:rsid w:val="008816BB"/>
    <w:rsid w:val="00881A95"/>
    <w:rsid w:val="0088234D"/>
    <w:rsid w:val="008833B4"/>
    <w:rsid w:val="008835EF"/>
    <w:rsid w:val="0088363B"/>
    <w:rsid w:val="00883B42"/>
    <w:rsid w:val="00883BB3"/>
    <w:rsid w:val="00884971"/>
    <w:rsid w:val="00885F41"/>
    <w:rsid w:val="00886ED6"/>
    <w:rsid w:val="00887E33"/>
    <w:rsid w:val="008909F2"/>
    <w:rsid w:val="00891F22"/>
    <w:rsid w:val="00891FFE"/>
    <w:rsid w:val="008920FD"/>
    <w:rsid w:val="008922B3"/>
    <w:rsid w:val="00892803"/>
    <w:rsid w:val="00892D0D"/>
    <w:rsid w:val="00892DF9"/>
    <w:rsid w:val="008936D7"/>
    <w:rsid w:val="00893821"/>
    <w:rsid w:val="00893CE7"/>
    <w:rsid w:val="00893DE3"/>
    <w:rsid w:val="008941DE"/>
    <w:rsid w:val="008941FF"/>
    <w:rsid w:val="008957ED"/>
    <w:rsid w:val="00896A17"/>
    <w:rsid w:val="00897068"/>
    <w:rsid w:val="00897577"/>
    <w:rsid w:val="0089779D"/>
    <w:rsid w:val="008A019F"/>
    <w:rsid w:val="008A02A6"/>
    <w:rsid w:val="008A2CC7"/>
    <w:rsid w:val="008A31D6"/>
    <w:rsid w:val="008A503D"/>
    <w:rsid w:val="008A5634"/>
    <w:rsid w:val="008A5936"/>
    <w:rsid w:val="008A6C4D"/>
    <w:rsid w:val="008A7555"/>
    <w:rsid w:val="008B0631"/>
    <w:rsid w:val="008B1CCE"/>
    <w:rsid w:val="008B2342"/>
    <w:rsid w:val="008B248E"/>
    <w:rsid w:val="008B2955"/>
    <w:rsid w:val="008B391A"/>
    <w:rsid w:val="008B4AAF"/>
    <w:rsid w:val="008B5CCB"/>
    <w:rsid w:val="008B6159"/>
    <w:rsid w:val="008B653D"/>
    <w:rsid w:val="008B77A2"/>
    <w:rsid w:val="008B78B1"/>
    <w:rsid w:val="008B7984"/>
    <w:rsid w:val="008C0777"/>
    <w:rsid w:val="008C189B"/>
    <w:rsid w:val="008C1A97"/>
    <w:rsid w:val="008C3513"/>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3DB"/>
    <w:rsid w:val="008F2431"/>
    <w:rsid w:val="008F2BDA"/>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C16"/>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2D51"/>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22"/>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36DF"/>
    <w:rsid w:val="009745B4"/>
    <w:rsid w:val="009745FC"/>
    <w:rsid w:val="009746FF"/>
    <w:rsid w:val="0097693E"/>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B53"/>
    <w:rsid w:val="00992DEC"/>
    <w:rsid w:val="009934A5"/>
    <w:rsid w:val="00993EE0"/>
    <w:rsid w:val="00994221"/>
    <w:rsid w:val="0099443B"/>
    <w:rsid w:val="00994F1D"/>
    <w:rsid w:val="009950B2"/>
    <w:rsid w:val="009969DB"/>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31A"/>
    <w:rsid w:val="009B27A8"/>
    <w:rsid w:val="009B28D7"/>
    <w:rsid w:val="009B3476"/>
    <w:rsid w:val="009B3BB5"/>
    <w:rsid w:val="009B6693"/>
    <w:rsid w:val="009B6748"/>
    <w:rsid w:val="009B756C"/>
    <w:rsid w:val="009B7732"/>
    <w:rsid w:val="009B787F"/>
    <w:rsid w:val="009B7995"/>
    <w:rsid w:val="009C0212"/>
    <w:rsid w:val="009C0A48"/>
    <w:rsid w:val="009C0FCB"/>
    <w:rsid w:val="009C1993"/>
    <w:rsid w:val="009C314E"/>
    <w:rsid w:val="009C38F5"/>
    <w:rsid w:val="009C4464"/>
    <w:rsid w:val="009C4E68"/>
    <w:rsid w:val="009C7A5E"/>
    <w:rsid w:val="009C7C76"/>
    <w:rsid w:val="009D06FE"/>
    <w:rsid w:val="009D08BF"/>
    <w:rsid w:val="009D10D5"/>
    <w:rsid w:val="009D1430"/>
    <w:rsid w:val="009D21F8"/>
    <w:rsid w:val="009D26F4"/>
    <w:rsid w:val="009D303C"/>
    <w:rsid w:val="009D3227"/>
    <w:rsid w:val="009D3FA4"/>
    <w:rsid w:val="009D4480"/>
    <w:rsid w:val="009D51AD"/>
    <w:rsid w:val="009D5D39"/>
    <w:rsid w:val="009D6150"/>
    <w:rsid w:val="009D6328"/>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078F"/>
    <w:rsid w:val="00A01EC2"/>
    <w:rsid w:val="00A0342C"/>
    <w:rsid w:val="00A034C6"/>
    <w:rsid w:val="00A035D1"/>
    <w:rsid w:val="00A048F9"/>
    <w:rsid w:val="00A04C84"/>
    <w:rsid w:val="00A05F91"/>
    <w:rsid w:val="00A0777B"/>
    <w:rsid w:val="00A07CB0"/>
    <w:rsid w:val="00A1058F"/>
    <w:rsid w:val="00A10910"/>
    <w:rsid w:val="00A10B4B"/>
    <w:rsid w:val="00A10BA6"/>
    <w:rsid w:val="00A11368"/>
    <w:rsid w:val="00A11759"/>
    <w:rsid w:val="00A11A7A"/>
    <w:rsid w:val="00A11AAF"/>
    <w:rsid w:val="00A12356"/>
    <w:rsid w:val="00A128A6"/>
    <w:rsid w:val="00A12F68"/>
    <w:rsid w:val="00A138B6"/>
    <w:rsid w:val="00A141F4"/>
    <w:rsid w:val="00A14C45"/>
    <w:rsid w:val="00A15C12"/>
    <w:rsid w:val="00A1611E"/>
    <w:rsid w:val="00A1692C"/>
    <w:rsid w:val="00A16EFA"/>
    <w:rsid w:val="00A20199"/>
    <w:rsid w:val="00A210BE"/>
    <w:rsid w:val="00A21167"/>
    <w:rsid w:val="00A2134A"/>
    <w:rsid w:val="00A217A0"/>
    <w:rsid w:val="00A21CF2"/>
    <w:rsid w:val="00A22A21"/>
    <w:rsid w:val="00A22CC2"/>
    <w:rsid w:val="00A23961"/>
    <w:rsid w:val="00A2431C"/>
    <w:rsid w:val="00A24797"/>
    <w:rsid w:val="00A247E8"/>
    <w:rsid w:val="00A25306"/>
    <w:rsid w:val="00A253BA"/>
    <w:rsid w:val="00A254B4"/>
    <w:rsid w:val="00A25EF4"/>
    <w:rsid w:val="00A26FA7"/>
    <w:rsid w:val="00A274B4"/>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47B68"/>
    <w:rsid w:val="00A50403"/>
    <w:rsid w:val="00A50954"/>
    <w:rsid w:val="00A50B1C"/>
    <w:rsid w:val="00A50E3F"/>
    <w:rsid w:val="00A51F36"/>
    <w:rsid w:val="00A5282B"/>
    <w:rsid w:val="00A532D9"/>
    <w:rsid w:val="00A543BE"/>
    <w:rsid w:val="00A54A32"/>
    <w:rsid w:val="00A54B11"/>
    <w:rsid w:val="00A55945"/>
    <w:rsid w:val="00A561A8"/>
    <w:rsid w:val="00A56741"/>
    <w:rsid w:val="00A56B6E"/>
    <w:rsid w:val="00A6006C"/>
    <w:rsid w:val="00A607CD"/>
    <w:rsid w:val="00A607FE"/>
    <w:rsid w:val="00A617C9"/>
    <w:rsid w:val="00A61CB4"/>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976CA"/>
    <w:rsid w:val="00AA0693"/>
    <w:rsid w:val="00AA0F7C"/>
    <w:rsid w:val="00AA10D2"/>
    <w:rsid w:val="00AA10D4"/>
    <w:rsid w:val="00AA15D2"/>
    <w:rsid w:val="00AA31D4"/>
    <w:rsid w:val="00AA33A6"/>
    <w:rsid w:val="00AA471A"/>
    <w:rsid w:val="00AA5218"/>
    <w:rsid w:val="00AA68B7"/>
    <w:rsid w:val="00AA69E7"/>
    <w:rsid w:val="00AA6FC6"/>
    <w:rsid w:val="00AA7334"/>
    <w:rsid w:val="00AA7790"/>
    <w:rsid w:val="00AB05C6"/>
    <w:rsid w:val="00AB0AE2"/>
    <w:rsid w:val="00AB1668"/>
    <w:rsid w:val="00AB1A95"/>
    <w:rsid w:val="00AB2174"/>
    <w:rsid w:val="00AB21B1"/>
    <w:rsid w:val="00AB2D09"/>
    <w:rsid w:val="00AB2E89"/>
    <w:rsid w:val="00AB3D69"/>
    <w:rsid w:val="00AB432A"/>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63B"/>
    <w:rsid w:val="00AC798D"/>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82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0C4"/>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43E0"/>
    <w:rsid w:val="00B05266"/>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26604"/>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0DF8"/>
    <w:rsid w:val="00B5147D"/>
    <w:rsid w:val="00B519CF"/>
    <w:rsid w:val="00B53041"/>
    <w:rsid w:val="00B53CAC"/>
    <w:rsid w:val="00B54568"/>
    <w:rsid w:val="00B551A9"/>
    <w:rsid w:val="00B5625F"/>
    <w:rsid w:val="00B56707"/>
    <w:rsid w:val="00B568C2"/>
    <w:rsid w:val="00B5777F"/>
    <w:rsid w:val="00B60517"/>
    <w:rsid w:val="00B623B1"/>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298"/>
    <w:rsid w:val="00B75FD5"/>
    <w:rsid w:val="00B76D3A"/>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AD5"/>
    <w:rsid w:val="00B90B55"/>
    <w:rsid w:val="00B90E11"/>
    <w:rsid w:val="00B915FE"/>
    <w:rsid w:val="00B91F56"/>
    <w:rsid w:val="00B92274"/>
    <w:rsid w:val="00B92403"/>
    <w:rsid w:val="00B933D1"/>
    <w:rsid w:val="00B9452A"/>
    <w:rsid w:val="00B94C56"/>
    <w:rsid w:val="00B952D6"/>
    <w:rsid w:val="00B95C1F"/>
    <w:rsid w:val="00B9656C"/>
    <w:rsid w:val="00BA1B4F"/>
    <w:rsid w:val="00BA2641"/>
    <w:rsid w:val="00BA2C73"/>
    <w:rsid w:val="00BA2CE3"/>
    <w:rsid w:val="00BA3086"/>
    <w:rsid w:val="00BA3A66"/>
    <w:rsid w:val="00BA51FA"/>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0BE6"/>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55B1"/>
    <w:rsid w:val="00C06E41"/>
    <w:rsid w:val="00C0753E"/>
    <w:rsid w:val="00C079D4"/>
    <w:rsid w:val="00C108A3"/>
    <w:rsid w:val="00C10EF6"/>
    <w:rsid w:val="00C112BE"/>
    <w:rsid w:val="00C11904"/>
    <w:rsid w:val="00C12198"/>
    <w:rsid w:val="00C133C5"/>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787"/>
    <w:rsid w:val="00C30E7B"/>
    <w:rsid w:val="00C3123E"/>
    <w:rsid w:val="00C31A5E"/>
    <w:rsid w:val="00C32193"/>
    <w:rsid w:val="00C33409"/>
    <w:rsid w:val="00C33C5F"/>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57756"/>
    <w:rsid w:val="00C6161F"/>
    <w:rsid w:val="00C623BE"/>
    <w:rsid w:val="00C62B4F"/>
    <w:rsid w:val="00C62D54"/>
    <w:rsid w:val="00C64402"/>
    <w:rsid w:val="00C6595F"/>
    <w:rsid w:val="00C65DC9"/>
    <w:rsid w:val="00C673DE"/>
    <w:rsid w:val="00C71F06"/>
    <w:rsid w:val="00C7210E"/>
    <w:rsid w:val="00C72246"/>
    <w:rsid w:val="00C72BCE"/>
    <w:rsid w:val="00C74F50"/>
    <w:rsid w:val="00C7530A"/>
    <w:rsid w:val="00C754B3"/>
    <w:rsid w:val="00C7572C"/>
    <w:rsid w:val="00C7688B"/>
    <w:rsid w:val="00C76A6A"/>
    <w:rsid w:val="00C77A33"/>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1EB"/>
    <w:rsid w:val="00C92FBE"/>
    <w:rsid w:val="00C93EF3"/>
    <w:rsid w:val="00C945A6"/>
    <w:rsid w:val="00C9495C"/>
    <w:rsid w:val="00C95577"/>
    <w:rsid w:val="00C95996"/>
    <w:rsid w:val="00C95EEE"/>
    <w:rsid w:val="00C967D6"/>
    <w:rsid w:val="00C96DD7"/>
    <w:rsid w:val="00CA036A"/>
    <w:rsid w:val="00CA0D16"/>
    <w:rsid w:val="00CA159E"/>
    <w:rsid w:val="00CA18CE"/>
    <w:rsid w:val="00CA2136"/>
    <w:rsid w:val="00CA2FF4"/>
    <w:rsid w:val="00CA30A5"/>
    <w:rsid w:val="00CA3859"/>
    <w:rsid w:val="00CA5296"/>
    <w:rsid w:val="00CA52B1"/>
    <w:rsid w:val="00CA52B9"/>
    <w:rsid w:val="00CA54CA"/>
    <w:rsid w:val="00CA5725"/>
    <w:rsid w:val="00CA57F2"/>
    <w:rsid w:val="00CA63B9"/>
    <w:rsid w:val="00CA7C89"/>
    <w:rsid w:val="00CB0334"/>
    <w:rsid w:val="00CB12F4"/>
    <w:rsid w:val="00CB2017"/>
    <w:rsid w:val="00CB20CC"/>
    <w:rsid w:val="00CB2200"/>
    <w:rsid w:val="00CB2F39"/>
    <w:rsid w:val="00CB3B30"/>
    <w:rsid w:val="00CB4168"/>
    <w:rsid w:val="00CB5A39"/>
    <w:rsid w:val="00CB5DCF"/>
    <w:rsid w:val="00CB5DEB"/>
    <w:rsid w:val="00CB5F78"/>
    <w:rsid w:val="00CB6BCC"/>
    <w:rsid w:val="00CB73E4"/>
    <w:rsid w:val="00CB74EA"/>
    <w:rsid w:val="00CC1A49"/>
    <w:rsid w:val="00CC25FF"/>
    <w:rsid w:val="00CC2E00"/>
    <w:rsid w:val="00CC2ED5"/>
    <w:rsid w:val="00CC3508"/>
    <w:rsid w:val="00CC36E6"/>
    <w:rsid w:val="00CC3EE5"/>
    <w:rsid w:val="00CC4461"/>
    <w:rsid w:val="00CC504B"/>
    <w:rsid w:val="00CC522A"/>
    <w:rsid w:val="00CC5CC6"/>
    <w:rsid w:val="00CC7455"/>
    <w:rsid w:val="00CD0536"/>
    <w:rsid w:val="00CD1742"/>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1E9C"/>
    <w:rsid w:val="00CE2C4A"/>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928"/>
    <w:rsid w:val="00CF6E94"/>
    <w:rsid w:val="00CF7821"/>
    <w:rsid w:val="00CF7B50"/>
    <w:rsid w:val="00CF7CA6"/>
    <w:rsid w:val="00D017D4"/>
    <w:rsid w:val="00D01F00"/>
    <w:rsid w:val="00D0204B"/>
    <w:rsid w:val="00D023EC"/>
    <w:rsid w:val="00D02994"/>
    <w:rsid w:val="00D033D4"/>
    <w:rsid w:val="00D03B14"/>
    <w:rsid w:val="00D03BCA"/>
    <w:rsid w:val="00D04B11"/>
    <w:rsid w:val="00D04DDD"/>
    <w:rsid w:val="00D05436"/>
    <w:rsid w:val="00D06432"/>
    <w:rsid w:val="00D0647C"/>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12A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3CF0"/>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345"/>
    <w:rsid w:val="00D5789D"/>
    <w:rsid w:val="00D57BBE"/>
    <w:rsid w:val="00D6010F"/>
    <w:rsid w:val="00D6049C"/>
    <w:rsid w:val="00D60A4A"/>
    <w:rsid w:val="00D60FEF"/>
    <w:rsid w:val="00D6164D"/>
    <w:rsid w:val="00D61AFF"/>
    <w:rsid w:val="00D61EF2"/>
    <w:rsid w:val="00D62A8D"/>
    <w:rsid w:val="00D62BE8"/>
    <w:rsid w:val="00D634D0"/>
    <w:rsid w:val="00D6363C"/>
    <w:rsid w:val="00D63A50"/>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6A"/>
    <w:rsid w:val="00D768A1"/>
    <w:rsid w:val="00D76E21"/>
    <w:rsid w:val="00D80750"/>
    <w:rsid w:val="00D80857"/>
    <w:rsid w:val="00D811C0"/>
    <w:rsid w:val="00D81C11"/>
    <w:rsid w:val="00D81CFB"/>
    <w:rsid w:val="00D82111"/>
    <w:rsid w:val="00D82433"/>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1C9"/>
    <w:rsid w:val="00DB19DD"/>
    <w:rsid w:val="00DB2949"/>
    <w:rsid w:val="00DB3DE1"/>
    <w:rsid w:val="00DB40AB"/>
    <w:rsid w:val="00DB40D7"/>
    <w:rsid w:val="00DB4441"/>
    <w:rsid w:val="00DB4E8F"/>
    <w:rsid w:val="00DB5037"/>
    <w:rsid w:val="00DB553A"/>
    <w:rsid w:val="00DB7C17"/>
    <w:rsid w:val="00DC059B"/>
    <w:rsid w:val="00DC1CF2"/>
    <w:rsid w:val="00DC1EF7"/>
    <w:rsid w:val="00DC24CF"/>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4C45"/>
    <w:rsid w:val="00DD5A39"/>
    <w:rsid w:val="00DD5BE9"/>
    <w:rsid w:val="00DD6505"/>
    <w:rsid w:val="00DD69C5"/>
    <w:rsid w:val="00DD75C4"/>
    <w:rsid w:val="00DD7653"/>
    <w:rsid w:val="00DE022B"/>
    <w:rsid w:val="00DE052C"/>
    <w:rsid w:val="00DE0CD3"/>
    <w:rsid w:val="00DE1AAA"/>
    <w:rsid w:val="00DE302C"/>
    <w:rsid w:val="00DE49C6"/>
    <w:rsid w:val="00DE4FF9"/>
    <w:rsid w:val="00DE591B"/>
    <w:rsid w:val="00DE6717"/>
    <w:rsid w:val="00DE6B30"/>
    <w:rsid w:val="00DF0AD3"/>
    <w:rsid w:val="00DF0B7F"/>
    <w:rsid w:val="00DF190F"/>
    <w:rsid w:val="00DF1EB6"/>
    <w:rsid w:val="00DF27B4"/>
    <w:rsid w:val="00DF2B5E"/>
    <w:rsid w:val="00DF2D50"/>
    <w:rsid w:val="00DF4C57"/>
    <w:rsid w:val="00DF5305"/>
    <w:rsid w:val="00DF56A8"/>
    <w:rsid w:val="00DF65E9"/>
    <w:rsid w:val="00DF6EBE"/>
    <w:rsid w:val="00DF73B7"/>
    <w:rsid w:val="00DF79C6"/>
    <w:rsid w:val="00E01B1A"/>
    <w:rsid w:val="00E0361D"/>
    <w:rsid w:val="00E03BA8"/>
    <w:rsid w:val="00E03C7C"/>
    <w:rsid w:val="00E042CC"/>
    <w:rsid w:val="00E043FA"/>
    <w:rsid w:val="00E044E1"/>
    <w:rsid w:val="00E049FD"/>
    <w:rsid w:val="00E04BFC"/>
    <w:rsid w:val="00E05420"/>
    <w:rsid w:val="00E05E86"/>
    <w:rsid w:val="00E06CBE"/>
    <w:rsid w:val="00E079EC"/>
    <w:rsid w:val="00E10816"/>
    <w:rsid w:val="00E10DAF"/>
    <w:rsid w:val="00E113E4"/>
    <w:rsid w:val="00E11E6B"/>
    <w:rsid w:val="00E12559"/>
    <w:rsid w:val="00E12D06"/>
    <w:rsid w:val="00E12D34"/>
    <w:rsid w:val="00E12F24"/>
    <w:rsid w:val="00E12F63"/>
    <w:rsid w:val="00E13409"/>
    <w:rsid w:val="00E14893"/>
    <w:rsid w:val="00E16140"/>
    <w:rsid w:val="00E16769"/>
    <w:rsid w:val="00E21B45"/>
    <w:rsid w:val="00E22CD3"/>
    <w:rsid w:val="00E23C03"/>
    <w:rsid w:val="00E2462F"/>
    <w:rsid w:val="00E260FD"/>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1667"/>
    <w:rsid w:val="00E42812"/>
    <w:rsid w:val="00E42C76"/>
    <w:rsid w:val="00E42CBD"/>
    <w:rsid w:val="00E441CE"/>
    <w:rsid w:val="00E45651"/>
    <w:rsid w:val="00E458FF"/>
    <w:rsid w:val="00E4595D"/>
    <w:rsid w:val="00E45EEF"/>
    <w:rsid w:val="00E46EB9"/>
    <w:rsid w:val="00E47D3B"/>
    <w:rsid w:val="00E501A2"/>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392"/>
    <w:rsid w:val="00E60A07"/>
    <w:rsid w:val="00E6127A"/>
    <w:rsid w:val="00E61391"/>
    <w:rsid w:val="00E61B9A"/>
    <w:rsid w:val="00E61EBA"/>
    <w:rsid w:val="00E6217F"/>
    <w:rsid w:val="00E62458"/>
    <w:rsid w:val="00E63191"/>
    <w:rsid w:val="00E634B9"/>
    <w:rsid w:val="00E63762"/>
    <w:rsid w:val="00E63913"/>
    <w:rsid w:val="00E644EB"/>
    <w:rsid w:val="00E649E6"/>
    <w:rsid w:val="00E64BA5"/>
    <w:rsid w:val="00E669F1"/>
    <w:rsid w:val="00E66F9C"/>
    <w:rsid w:val="00E67831"/>
    <w:rsid w:val="00E67D04"/>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38FE"/>
    <w:rsid w:val="00EA3E29"/>
    <w:rsid w:val="00EA408B"/>
    <w:rsid w:val="00EA46C5"/>
    <w:rsid w:val="00EA48AA"/>
    <w:rsid w:val="00EA4D04"/>
    <w:rsid w:val="00EA626D"/>
    <w:rsid w:val="00EA6766"/>
    <w:rsid w:val="00EA6B50"/>
    <w:rsid w:val="00EB0562"/>
    <w:rsid w:val="00EB0583"/>
    <w:rsid w:val="00EB082B"/>
    <w:rsid w:val="00EB1CC0"/>
    <w:rsid w:val="00EB2A15"/>
    <w:rsid w:val="00EB511D"/>
    <w:rsid w:val="00EB5933"/>
    <w:rsid w:val="00EB6AF8"/>
    <w:rsid w:val="00EB6CEA"/>
    <w:rsid w:val="00EB6F1C"/>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441"/>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36E"/>
    <w:rsid w:val="00F739C7"/>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47E2"/>
    <w:rsid w:val="00F874D3"/>
    <w:rsid w:val="00F90102"/>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21F3"/>
    <w:rsid w:val="00FC3D7A"/>
    <w:rsid w:val="00FC4174"/>
    <w:rsid w:val="00FC4AAB"/>
    <w:rsid w:val="00FC50CD"/>
    <w:rsid w:val="00FC62AA"/>
    <w:rsid w:val="00FC7162"/>
    <w:rsid w:val="00FC7A0E"/>
    <w:rsid w:val="00FC7FDC"/>
    <w:rsid w:val="00FD0183"/>
    <w:rsid w:val="00FD0417"/>
    <w:rsid w:val="00FD0B26"/>
    <w:rsid w:val="00FD15B4"/>
    <w:rsid w:val="00FD268E"/>
    <w:rsid w:val="00FD29C1"/>
    <w:rsid w:val="00FD38C6"/>
    <w:rsid w:val="00FD513D"/>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6145"/>
    <o:shapelayout v:ext="edit">
      <o:idmap v:ext="edit" data="1"/>
    </o:shapelayout>
  </w:shapeDefaults>
  <w:decimalSymbol w:val="."/>
  <w:listSeparator w:val=","/>
  <w14:docId w14:val="2C9C62B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zh-CN"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C133C5"/>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en-US"/>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CellMar>
        <w:left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go.microsoft.com/fwlink/?LinkId=324885"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go.microsoft.com/fwlink/?LinkId=286720" TargetMode="External"/><Relationship Id="rId196" Type="http://schemas.openxmlformats.org/officeDocument/2006/relationships/footer" Target="footer2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www.microsoft.com/dynamics/en/us/products/gp-availability.aspx" TargetMode="External"/><Relationship Id="rId165" Type="http://schemas.openxmlformats.org/officeDocument/2006/relationships/hyperlink" Target="https://mbs.microsoft.com/partnersource/partneressentials/pllp" TargetMode="External"/><Relationship Id="rId181" Type="http://schemas.openxmlformats.org/officeDocument/2006/relationships/footer" Target="footer16.xml"/><Relationship Id="rId186" Type="http://schemas.openxmlformats.org/officeDocument/2006/relationships/hyperlink" Target="http://go.microsoft.com/fwlink/?LinkId=29098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http://www.microsoft.com/en-us/dynamics/erp-explore-ax-capabilities.aspx" TargetMode="External"/><Relationship Id="rId171" Type="http://schemas.openxmlformats.org/officeDocument/2006/relationships/hyperlink" Target="http://go.microsoft.com/fwlink/?LinkId=247624" TargetMode="External"/><Relationship Id="rId176" Type="http://schemas.openxmlformats.org/officeDocument/2006/relationships/hyperlink" Target="https://choice.live.com/AdvertisementChoice/" TargetMode="External"/><Relationship Id="rId192" Type="http://schemas.openxmlformats.org/officeDocument/2006/relationships/hyperlink" Target="http://microsoft.com/licensing/contracts" TargetMode="External"/><Relationship Id="rId197" Type="http://schemas.openxmlformats.org/officeDocument/2006/relationships/footer" Target="footer22.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s://mbs.microsoft.com/partnersource/partneressentials/pllp" TargetMode="External"/><Relationship Id="rId166" Type="http://schemas.openxmlformats.org/officeDocument/2006/relationships/hyperlink" Target="http://go.microsoft.com/fwlink/?LinkId=517614&amp;clcid=0x409" TargetMode="External"/><Relationship Id="rId182" Type="http://schemas.openxmlformats.org/officeDocument/2006/relationships/footer" Target="footer17.xml"/><Relationship Id="rId187" Type="http://schemas.openxmlformats.org/officeDocument/2006/relationships/hyperlink" Target="http://technet.microsoft.com/en-us/windowsserver/default.aspx"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footer" Target="footer15.xml"/><Relationship Id="rId156" Type="http://schemas.openxmlformats.org/officeDocument/2006/relationships/hyperlink" Target="https://mbs.microsoft.com/partnersource/partneressentials/pllp" TargetMode="External"/><Relationship Id="rId177" Type="http://schemas.openxmlformats.org/officeDocument/2006/relationships/hyperlink" Target="http://go.microsoft.com/fwlink/?LinkId=286955" TargetMode="External"/><Relationship Id="rId198" Type="http://schemas.openxmlformats.org/officeDocument/2006/relationships/fontTable" Target="fontTable.xml"/><Relationship Id="rId172" Type="http://schemas.openxmlformats.org/officeDocument/2006/relationships/hyperlink" Target="https://choice.live.com/AdvertisementChoice/" TargetMode="External"/><Relationship Id="rId193" Type="http://schemas.openxmlformats.org/officeDocument/2006/relationships/hyperlink" Target="http://www.mpegla.com/index1.cfm"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www.microsoft.com/dynamics/en/us/products/sl-availability.aspx" TargetMode="External"/><Relationship Id="rId188" Type="http://schemas.openxmlformats.org/officeDocument/2006/relationships/footer" Target="footer20.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go.microsoft.com/fwlink/?LinkId=324885" TargetMode="External"/><Relationship Id="rId183" Type="http://schemas.openxmlformats.org/officeDocument/2006/relationships/footer" Target="footer18.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http://www.microsoft.com"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explore.ms" TargetMode="External"/><Relationship Id="rId173" Type="http://schemas.openxmlformats.org/officeDocument/2006/relationships/hyperlink" Target="http://go.microsoft.com/fwlink/?LinkId=286955" TargetMode="External"/><Relationship Id="rId194" Type="http://schemas.openxmlformats.org/officeDocument/2006/relationships/hyperlink" Target="https://www.yammer.com/about/terms/" TargetMode="External"/><Relationship Id="rId199" Type="http://schemas.openxmlformats.org/officeDocument/2006/relationships/theme" Target="theme/theme1.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s://mbs.microsoft.com/partnersource/partneressentials/pllp"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go.microsoft.com/fwlink/?LinkId=266708" TargetMode="External"/><Relationship Id="rId184" Type="http://schemas.openxmlformats.org/officeDocument/2006/relationships/footer" Target="footer19.xml"/><Relationship Id="rId189" Type="http://schemas.openxmlformats.org/officeDocument/2006/relationships/hyperlink" Target="http://go.microsoft.com/?linkid=9710837"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buy-ax-software.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go.microsoft.com/?linkid=9710837"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privacy/" TargetMode="External"/><Relationship Id="rId190" Type="http://schemas.openxmlformats.org/officeDocument/2006/relationships/hyperlink" Target="http://go.microsoft.com/fwlink/?LinkID=248686"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www.microsoft.com/dynamics/en/us/products/nav-availability.aspx" TargetMode="External"/><Relationship Id="rId169" Type="http://schemas.openxmlformats.org/officeDocument/2006/relationships/hyperlink" Target="http://go.microsoft.com/fwlink/?LinkId=286955" TargetMode="External"/><Relationship Id="rId185" Type="http://schemas.openxmlformats.org/officeDocument/2006/relationships/hyperlink" Target="http://go.microsoft.com/fwlink/?LinkID=223678"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s://choice.live.com/AdvertisementChoice/"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yperlink" Target="mailto:joe@smith.com" TargetMode="External"/><Relationship Id="rId175" Type="http://schemas.openxmlformats.org/officeDocument/2006/relationships/hyperlink" Target="http://go.microsoft.com/fwlink/?LinkId=286955"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1CD2CC84-877F-41BF-A369-C19E6FF70122}">
  <ds:schemaRefs>
    <ds:schemaRef ds:uri="http://schemas.openxmlformats.org/officeDocument/2006/bibliography"/>
  </ds:schemaRefs>
</ds:datastoreItem>
</file>

<file path=customXml/itemProps10.xml><?xml version="1.0" encoding="utf-8"?>
<ds:datastoreItem xmlns:ds="http://schemas.openxmlformats.org/officeDocument/2006/customXml" ds:itemID="{43D4D58B-8B45-416B-ACA9-36446A7FDF6F}">
  <ds:schemaRefs>
    <ds:schemaRef ds:uri="http://schemas.openxmlformats.org/officeDocument/2006/bibliography"/>
  </ds:schemaRefs>
</ds:datastoreItem>
</file>

<file path=customXml/itemProps11.xml><?xml version="1.0" encoding="utf-8"?>
<ds:datastoreItem xmlns:ds="http://schemas.openxmlformats.org/officeDocument/2006/customXml" ds:itemID="{C01CC263-D20F-4426-8B94-B045A39BD0FF}">
  <ds:schemaRefs>
    <ds:schemaRef ds:uri="http://schemas.openxmlformats.org/officeDocument/2006/bibliography"/>
  </ds:schemaRefs>
</ds:datastoreItem>
</file>

<file path=customXml/itemProps12.xml><?xml version="1.0" encoding="utf-8"?>
<ds:datastoreItem xmlns:ds="http://schemas.openxmlformats.org/officeDocument/2006/customXml" ds:itemID="{FB2B9204-6360-46DF-94B1-FB9AD8CEB93E}">
  <ds:schemaRefs>
    <ds:schemaRef ds:uri="http://schemas.openxmlformats.org/officeDocument/2006/bibliography"/>
  </ds:schemaRefs>
</ds:datastoreItem>
</file>

<file path=customXml/itemProps13.xml><?xml version="1.0" encoding="utf-8"?>
<ds:datastoreItem xmlns:ds="http://schemas.openxmlformats.org/officeDocument/2006/customXml" ds:itemID="{0146CFA7-5578-4948-8355-A86373DDC64D}">
  <ds:schemaRefs>
    <ds:schemaRef ds:uri="http://schemas.openxmlformats.org/officeDocument/2006/bibliography"/>
  </ds:schemaRefs>
</ds:datastoreItem>
</file>

<file path=customXml/itemProps14.xml><?xml version="1.0" encoding="utf-8"?>
<ds:datastoreItem xmlns:ds="http://schemas.openxmlformats.org/officeDocument/2006/customXml" ds:itemID="{C5DC154E-70F9-47F8-9013-EBE856C93380}">
  <ds:schemaRefs>
    <ds:schemaRef ds:uri="http://schemas.openxmlformats.org/officeDocument/2006/bibliography"/>
  </ds:schemaRefs>
</ds:datastoreItem>
</file>

<file path=customXml/itemProps15.xml><?xml version="1.0" encoding="utf-8"?>
<ds:datastoreItem xmlns:ds="http://schemas.openxmlformats.org/officeDocument/2006/customXml" ds:itemID="{9E869422-AE1D-42D5-8F8C-A7A4C6B85B2F}">
  <ds:schemaRefs>
    <ds:schemaRef ds:uri="http://schemas.openxmlformats.org/officeDocument/2006/bibliography"/>
  </ds:schemaRefs>
</ds:datastoreItem>
</file>

<file path=customXml/itemProps16.xml><?xml version="1.0" encoding="utf-8"?>
<ds:datastoreItem xmlns:ds="http://schemas.openxmlformats.org/officeDocument/2006/customXml" ds:itemID="{D563B8E0-C6C5-419F-9C21-CB1293874992}">
  <ds:schemaRefs>
    <ds:schemaRef ds:uri="http://schemas.openxmlformats.org/officeDocument/2006/bibliography"/>
  </ds:schemaRefs>
</ds:datastoreItem>
</file>

<file path=customXml/itemProps17.xml><?xml version="1.0" encoding="utf-8"?>
<ds:datastoreItem xmlns:ds="http://schemas.openxmlformats.org/officeDocument/2006/customXml" ds:itemID="{38F356B5-CE06-4ADC-980E-F2B449D4BB12}">
  <ds:schemaRefs>
    <ds:schemaRef ds:uri="http://schemas.openxmlformats.org/officeDocument/2006/bibliography"/>
  </ds:schemaRefs>
</ds:datastoreItem>
</file>

<file path=customXml/itemProps18.xml><?xml version="1.0" encoding="utf-8"?>
<ds:datastoreItem xmlns:ds="http://schemas.openxmlformats.org/officeDocument/2006/customXml" ds:itemID="{B8450A7F-8227-4618-AEBE-44C640223330}">
  <ds:schemaRefs>
    <ds:schemaRef ds:uri="http://schemas.openxmlformats.org/officeDocument/2006/bibliography"/>
  </ds:schemaRefs>
</ds:datastoreItem>
</file>

<file path=customXml/itemProps19.xml><?xml version="1.0" encoding="utf-8"?>
<ds:datastoreItem xmlns:ds="http://schemas.openxmlformats.org/officeDocument/2006/customXml" ds:itemID="{8BCA1931-3022-401A-9809-CE94D5F6ABCE}">
  <ds:schemaRefs>
    <ds:schemaRef ds:uri="http://schemas.openxmlformats.org/officeDocument/2006/bibliography"/>
  </ds:schemaRefs>
</ds:datastoreItem>
</file>

<file path=customXml/itemProps2.xml><?xml version="1.0" encoding="utf-8"?>
<ds:datastoreItem xmlns:ds="http://schemas.openxmlformats.org/officeDocument/2006/customXml" ds:itemID="{3D0D4945-77E1-4CE5-A911-CF29605C0A02}">
  <ds:schemaRefs>
    <ds:schemaRef ds:uri="http://schemas.openxmlformats.org/officeDocument/2006/bibliography"/>
  </ds:schemaRefs>
</ds:datastoreItem>
</file>

<file path=customXml/itemProps20.xml><?xml version="1.0" encoding="utf-8"?>
<ds:datastoreItem xmlns:ds="http://schemas.openxmlformats.org/officeDocument/2006/customXml" ds:itemID="{074EA49E-F293-4162-A29B-143F8FBCA731}">
  <ds:schemaRefs>
    <ds:schemaRef ds:uri="http://schemas.openxmlformats.org/officeDocument/2006/bibliography"/>
  </ds:schemaRefs>
</ds:datastoreItem>
</file>

<file path=customXml/itemProps21.xml><?xml version="1.0" encoding="utf-8"?>
<ds:datastoreItem xmlns:ds="http://schemas.openxmlformats.org/officeDocument/2006/customXml" ds:itemID="{D4AC7364-050A-40DE-863D-096B7B69A0B7}">
  <ds:schemaRefs>
    <ds:schemaRef ds:uri="http://schemas.openxmlformats.org/officeDocument/2006/bibliography"/>
  </ds:schemaRefs>
</ds:datastoreItem>
</file>

<file path=customXml/itemProps22.xml><?xml version="1.0" encoding="utf-8"?>
<ds:datastoreItem xmlns:ds="http://schemas.openxmlformats.org/officeDocument/2006/customXml" ds:itemID="{7DB3F237-2456-476F-A945-1DF00263B5E5}">
  <ds:schemaRefs>
    <ds:schemaRef ds:uri="http://schemas.openxmlformats.org/officeDocument/2006/bibliography"/>
  </ds:schemaRefs>
</ds:datastoreItem>
</file>

<file path=customXml/itemProps23.xml><?xml version="1.0" encoding="utf-8"?>
<ds:datastoreItem xmlns:ds="http://schemas.openxmlformats.org/officeDocument/2006/customXml" ds:itemID="{DB723F82-A038-4F13-AC20-4E9A4E690E53}">
  <ds:schemaRefs>
    <ds:schemaRef ds:uri="http://schemas.openxmlformats.org/officeDocument/2006/bibliography"/>
  </ds:schemaRefs>
</ds:datastoreItem>
</file>

<file path=customXml/itemProps24.xml><?xml version="1.0" encoding="utf-8"?>
<ds:datastoreItem xmlns:ds="http://schemas.openxmlformats.org/officeDocument/2006/customXml" ds:itemID="{6AFFE1C7-0DC8-41AB-AE57-35CDC9666971}">
  <ds:schemaRefs>
    <ds:schemaRef ds:uri="http://schemas.openxmlformats.org/officeDocument/2006/bibliography"/>
  </ds:schemaRefs>
</ds:datastoreItem>
</file>

<file path=customXml/itemProps25.xml><?xml version="1.0" encoding="utf-8"?>
<ds:datastoreItem xmlns:ds="http://schemas.openxmlformats.org/officeDocument/2006/customXml" ds:itemID="{60F1A228-1726-4CAD-BF3F-B6C764D9EDBC}">
  <ds:schemaRefs>
    <ds:schemaRef ds:uri="http://schemas.openxmlformats.org/officeDocument/2006/bibliography"/>
  </ds:schemaRefs>
</ds:datastoreItem>
</file>

<file path=customXml/itemProps26.xml><?xml version="1.0" encoding="utf-8"?>
<ds:datastoreItem xmlns:ds="http://schemas.openxmlformats.org/officeDocument/2006/customXml" ds:itemID="{0D9E9379-532D-46AB-B8E5-40BF3D7ED7C6}">
  <ds:schemaRefs>
    <ds:schemaRef ds:uri="http://schemas.openxmlformats.org/officeDocument/2006/bibliography"/>
  </ds:schemaRefs>
</ds:datastoreItem>
</file>

<file path=customXml/itemProps27.xml><?xml version="1.0" encoding="utf-8"?>
<ds:datastoreItem xmlns:ds="http://schemas.openxmlformats.org/officeDocument/2006/customXml" ds:itemID="{7719ABD4-A70A-4A72-8886-C5AC842DF2DA}">
  <ds:schemaRefs>
    <ds:schemaRef ds:uri="http://schemas.openxmlformats.org/officeDocument/2006/bibliography"/>
  </ds:schemaRefs>
</ds:datastoreItem>
</file>

<file path=customXml/itemProps28.xml><?xml version="1.0" encoding="utf-8"?>
<ds:datastoreItem xmlns:ds="http://schemas.openxmlformats.org/officeDocument/2006/customXml" ds:itemID="{78C4EDB7-C316-41A0-A07D-F306D6A6665F}">
  <ds:schemaRefs>
    <ds:schemaRef ds:uri="http://schemas.openxmlformats.org/officeDocument/2006/bibliography"/>
  </ds:schemaRefs>
</ds:datastoreItem>
</file>

<file path=customXml/itemProps29.xml><?xml version="1.0" encoding="utf-8"?>
<ds:datastoreItem xmlns:ds="http://schemas.openxmlformats.org/officeDocument/2006/customXml" ds:itemID="{E383E02F-C323-4712-B217-8C829F473CD2}">
  <ds:schemaRefs>
    <ds:schemaRef ds:uri="http://schemas.openxmlformats.org/officeDocument/2006/bibliography"/>
  </ds:schemaRefs>
</ds:datastoreItem>
</file>

<file path=customXml/itemProps3.xml><?xml version="1.0" encoding="utf-8"?>
<ds:datastoreItem xmlns:ds="http://schemas.openxmlformats.org/officeDocument/2006/customXml" ds:itemID="{77AE70FF-C69D-4ACD-9800-994E994FFAD5}">
  <ds:schemaRefs>
    <ds:schemaRef ds:uri="http://schemas.openxmlformats.org/officeDocument/2006/bibliography"/>
  </ds:schemaRefs>
</ds:datastoreItem>
</file>

<file path=customXml/itemProps30.xml><?xml version="1.0" encoding="utf-8"?>
<ds:datastoreItem xmlns:ds="http://schemas.openxmlformats.org/officeDocument/2006/customXml" ds:itemID="{BDC43A1C-1D8A-4411-9980-4CB9CF1886F6}">
  <ds:schemaRefs>
    <ds:schemaRef ds:uri="http://schemas.openxmlformats.org/officeDocument/2006/bibliography"/>
  </ds:schemaRefs>
</ds:datastoreItem>
</file>

<file path=customXml/itemProps31.xml><?xml version="1.0" encoding="utf-8"?>
<ds:datastoreItem xmlns:ds="http://schemas.openxmlformats.org/officeDocument/2006/customXml" ds:itemID="{7EEC31B5-0E37-4674-B0B4-3F9EB3F9E3EC}">
  <ds:schemaRefs>
    <ds:schemaRef ds:uri="http://schemas.openxmlformats.org/officeDocument/2006/bibliography"/>
  </ds:schemaRefs>
</ds:datastoreItem>
</file>

<file path=customXml/itemProps32.xml><?xml version="1.0" encoding="utf-8"?>
<ds:datastoreItem xmlns:ds="http://schemas.openxmlformats.org/officeDocument/2006/customXml" ds:itemID="{3BE53267-A80A-4E55-BF29-83FDFEC04B04}">
  <ds:schemaRefs>
    <ds:schemaRef ds:uri="http://schemas.openxmlformats.org/officeDocument/2006/bibliography"/>
  </ds:schemaRefs>
</ds:datastoreItem>
</file>

<file path=customXml/itemProps33.xml><?xml version="1.0" encoding="utf-8"?>
<ds:datastoreItem xmlns:ds="http://schemas.openxmlformats.org/officeDocument/2006/customXml" ds:itemID="{F9E07EA4-0788-437F-BE6F-DEFDAB411F89}">
  <ds:schemaRefs>
    <ds:schemaRef ds:uri="http://schemas.openxmlformats.org/officeDocument/2006/bibliography"/>
  </ds:schemaRefs>
</ds:datastoreItem>
</file>

<file path=customXml/itemProps34.xml><?xml version="1.0" encoding="utf-8"?>
<ds:datastoreItem xmlns:ds="http://schemas.openxmlformats.org/officeDocument/2006/customXml" ds:itemID="{C1B6EA9D-E0EB-4401-831E-AD088FC30077}">
  <ds:schemaRefs>
    <ds:schemaRef ds:uri="http://schemas.openxmlformats.org/officeDocument/2006/bibliography"/>
  </ds:schemaRefs>
</ds:datastoreItem>
</file>

<file path=customXml/itemProps35.xml><?xml version="1.0" encoding="utf-8"?>
<ds:datastoreItem xmlns:ds="http://schemas.openxmlformats.org/officeDocument/2006/customXml" ds:itemID="{C03FA705-E5ED-4915-89CC-A06A2C579A57}">
  <ds:schemaRefs>
    <ds:schemaRef ds:uri="http://schemas.openxmlformats.org/officeDocument/2006/bibliography"/>
  </ds:schemaRefs>
</ds:datastoreItem>
</file>

<file path=customXml/itemProps36.xml><?xml version="1.0" encoding="utf-8"?>
<ds:datastoreItem xmlns:ds="http://schemas.openxmlformats.org/officeDocument/2006/customXml" ds:itemID="{C5B78ABC-8058-4DBB-993C-4C40C478066C}">
  <ds:schemaRefs>
    <ds:schemaRef ds:uri="http://schemas.openxmlformats.org/officeDocument/2006/bibliography"/>
  </ds:schemaRefs>
</ds:datastoreItem>
</file>

<file path=customXml/itemProps37.xml><?xml version="1.0" encoding="utf-8"?>
<ds:datastoreItem xmlns:ds="http://schemas.openxmlformats.org/officeDocument/2006/customXml" ds:itemID="{0637A328-1A46-4159-A25C-3D9D728E8793}">
  <ds:schemaRefs>
    <ds:schemaRef ds:uri="http://schemas.openxmlformats.org/officeDocument/2006/bibliography"/>
  </ds:schemaRefs>
</ds:datastoreItem>
</file>

<file path=customXml/itemProps38.xml><?xml version="1.0" encoding="utf-8"?>
<ds:datastoreItem xmlns:ds="http://schemas.openxmlformats.org/officeDocument/2006/customXml" ds:itemID="{D8E4E240-7227-499C-B53C-D2139DB2D5AF}">
  <ds:schemaRefs>
    <ds:schemaRef ds:uri="http://schemas.openxmlformats.org/officeDocument/2006/bibliography"/>
  </ds:schemaRefs>
</ds:datastoreItem>
</file>

<file path=customXml/itemProps39.xml><?xml version="1.0" encoding="utf-8"?>
<ds:datastoreItem xmlns:ds="http://schemas.openxmlformats.org/officeDocument/2006/customXml" ds:itemID="{D33894EC-BB8D-48B5-BA26-A5577B00312E}">
  <ds:schemaRefs>
    <ds:schemaRef ds:uri="http://schemas.openxmlformats.org/officeDocument/2006/bibliography"/>
  </ds:schemaRefs>
</ds:datastoreItem>
</file>

<file path=customXml/itemProps4.xml><?xml version="1.0" encoding="utf-8"?>
<ds:datastoreItem xmlns:ds="http://schemas.openxmlformats.org/officeDocument/2006/customXml" ds:itemID="{978EBF2E-07BF-46E9-B594-794A602EDD0B}">
  <ds:schemaRefs>
    <ds:schemaRef ds:uri="http://schemas.openxmlformats.org/officeDocument/2006/bibliography"/>
  </ds:schemaRefs>
</ds:datastoreItem>
</file>

<file path=customXml/itemProps40.xml><?xml version="1.0" encoding="utf-8"?>
<ds:datastoreItem xmlns:ds="http://schemas.openxmlformats.org/officeDocument/2006/customXml" ds:itemID="{0BAFE353-EB58-4C34-A281-9ECE309131A3}">
  <ds:schemaRefs>
    <ds:schemaRef ds:uri="http://schemas.openxmlformats.org/officeDocument/2006/bibliography"/>
  </ds:schemaRefs>
</ds:datastoreItem>
</file>

<file path=customXml/itemProps41.xml><?xml version="1.0" encoding="utf-8"?>
<ds:datastoreItem xmlns:ds="http://schemas.openxmlformats.org/officeDocument/2006/customXml" ds:itemID="{7EACE2BA-8DA3-4CAB-99F6-8051D58E5940}">
  <ds:schemaRefs>
    <ds:schemaRef ds:uri="http://schemas.openxmlformats.org/officeDocument/2006/bibliography"/>
  </ds:schemaRefs>
</ds:datastoreItem>
</file>

<file path=customXml/itemProps42.xml><?xml version="1.0" encoding="utf-8"?>
<ds:datastoreItem xmlns:ds="http://schemas.openxmlformats.org/officeDocument/2006/customXml" ds:itemID="{6DEF37D3-B8A0-41DC-8CBE-ABFBC848451B}">
  <ds:schemaRefs>
    <ds:schemaRef ds:uri="http://schemas.openxmlformats.org/officeDocument/2006/bibliography"/>
  </ds:schemaRefs>
</ds:datastoreItem>
</file>

<file path=customXml/itemProps43.xml><?xml version="1.0" encoding="utf-8"?>
<ds:datastoreItem xmlns:ds="http://schemas.openxmlformats.org/officeDocument/2006/customXml" ds:itemID="{4DDF7F65-E04C-460A-B32E-E4502B5269FE}">
  <ds:schemaRefs>
    <ds:schemaRef ds:uri="http://schemas.openxmlformats.org/officeDocument/2006/bibliography"/>
  </ds:schemaRefs>
</ds:datastoreItem>
</file>

<file path=customXml/itemProps44.xml><?xml version="1.0" encoding="utf-8"?>
<ds:datastoreItem xmlns:ds="http://schemas.openxmlformats.org/officeDocument/2006/customXml" ds:itemID="{BA2AAA3E-495B-4E7E-AE4F-20C91E52A762}">
  <ds:schemaRefs>
    <ds:schemaRef ds:uri="http://schemas.openxmlformats.org/officeDocument/2006/bibliography"/>
  </ds:schemaRefs>
</ds:datastoreItem>
</file>

<file path=customXml/itemProps45.xml><?xml version="1.0" encoding="utf-8"?>
<ds:datastoreItem xmlns:ds="http://schemas.openxmlformats.org/officeDocument/2006/customXml" ds:itemID="{485A5500-C091-4CFA-A480-F5AADE0C88F4}">
  <ds:schemaRefs>
    <ds:schemaRef ds:uri="http://schemas.openxmlformats.org/officeDocument/2006/bibliography"/>
  </ds:schemaRefs>
</ds:datastoreItem>
</file>

<file path=customXml/itemProps46.xml><?xml version="1.0" encoding="utf-8"?>
<ds:datastoreItem xmlns:ds="http://schemas.openxmlformats.org/officeDocument/2006/customXml" ds:itemID="{B5070866-90E7-41F2-9C03-2514E2792AB8}">
  <ds:schemaRefs>
    <ds:schemaRef ds:uri="http://schemas.openxmlformats.org/officeDocument/2006/bibliography"/>
  </ds:schemaRefs>
</ds:datastoreItem>
</file>

<file path=customXml/itemProps47.xml><?xml version="1.0" encoding="utf-8"?>
<ds:datastoreItem xmlns:ds="http://schemas.openxmlformats.org/officeDocument/2006/customXml" ds:itemID="{1A4ABF6C-94FC-4E81-BA00-6D0473C83848}">
  <ds:schemaRefs>
    <ds:schemaRef ds:uri="http://schemas.openxmlformats.org/officeDocument/2006/bibliography"/>
  </ds:schemaRefs>
</ds:datastoreItem>
</file>

<file path=customXml/itemProps48.xml><?xml version="1.0" encoding="utf-8"?>
<ds:datastoreItem xmlns:ds="http://schemas.openxmlformats.org/officeDocument/2006/customXml" ds:itemID="{BB3B0E87-37F5-4A1E-97FF-F28E73A1C914}">
  <ds:schemaRefs>
    <ds:schemaRef ds:uri="http://schemas.openxmlformats.org/officeDocument/2006/bibliography"/>
  </ds:schemaRefs>
</ds:datastoreItem>
</file>

<file path=customXml/itemProps49.xml><?xml version="1.0" encoding="utf-8"?>
<ds:datastoreItem xmlns:ds="http://schemas.openxmlformats.org/officeDocument/2006/customXml" ds:itemID="{591A4A0E-6B1F-48BE-BA44-99E519E818DC}">
  <ds:schemaRefs>
    <ds:schemaRef ds:uri="http://schemas.openxmlformats.org/officeDocument/2006/bibliography"/>
  </ds:schemaRefs>
</ds:datastoreItem>
</file>

<file path=customXml/itemProps5.xml><?xml version="1.0" encoding="utf-8"?>
<ds:datastoreItem xmlns:ds="http://schemas.openxmlformats.org/officeDocument/2006/customXml" ds:itemID="{50B619AD-70B9-4E12-93D8-F06FC4DD777C}">
  <ds:schemaRefs>
    <ds:schemaRef ds:uri="http://schemas.openxmlformats.org/officeDocument/2006/bibliography"/>
  </ds:schemaRefs>
</ds:datastoreItem>
</file>

<file path=customXml/itemProps50.xml><?xml version="1.0" encoding="utf-8"?>
<ds:datastoreItem xmlns:ds="http://schemas.openxmlformats.org/officeDocument/2006/customXml" ds:itemID="{082B8A66-FC90-4A4B-BC14-8A644EC558B8}">
  <ds:schemaRefs>
    <ds:schemaRef ds:uri="http://schemas.openxmlformats.org/officeDocument/2006/bibliography"/>
  </ds:schemaRefs>
</ds:datastoreItem>
</file>

<file path=customXml/itemProps51.xml><?xml version="1.0" encoding="utf-8"?>
<ds:datastoreItem xmlns:ds="http://schemas.openxmlformats.org/officeDocument/2006/customXml" ds:itemID="{070B6F53-2703-4065-A925-15EECBE58AC3}">
  <ds:schemaRefs>
    <ds:schemaRef ds:uri="http://schemas.openxmlformats.org/officeDocument/2006/bibliography"/>
  </ds:schemaRefs>
</ds:datastoreItem>
</file>

<file path=customXml/itemProps52.xml><?xml version="1.0" encoding="utf-8"?>
<ds:datastoreItem xmlns:ds="http://schemas.openxmlformats.org/officeDocument/2006/customXml" ds:itemID="{6A2920D4-A3E5-4842-A64B-538A8FC9CF9D}">
  <ds:schemaRefs>
    <ds:schemaRef ds:uri="http://schemas.openxmlformats.org/officeDocument/2006/bibliography"/>
  </ds:schemaRefs>
</ds:datastoreItem>
</file>

<file path=customXml/itemProps53.xml><?xml version="1.0" encoding="utf-8"?>
<ds:datastoreItem xmlns:ds="http://schemas.openxmlformats.org/officeDocument/2006/customXml" ds:itemID="{366E9E63-4908-4D40-ABB1-4164426EEA14}">
  <ds:schemaRefs>
    <ds:schemaRef ds:uri="http://schemas.openxmlformats.org/officeDocument/2006/bibliography"/>
  </ds:schemaRefs>
</ds:datastoreItem>
</file>

<file path=customXml/itemProps54.xml><?xml version="1.0" encoding="utf-8"?>
<ds:datastoreItem xmlns:ds="http://schemas.openxmlformats.org/officeDocument/2006/customXml" ds:itemID="{FAC564EB-3EA0-4BB2-A459-46DC6A5D9D94}">
  <ds:schemaRefs>
    <ds:schemaRef ds:uri="http://schemas.openxmlformats.org/officeDocument/2006/bibliography"/>
  </ds:schemaRefs>
</ds:datastoreItem>
</file>

<file path=customXml/itemProps55.xml><?xml version="1.0" encoding="utf-8"?>
<ds:datastoreItem xmlns:ds="http://schemas.openxmlformats.org/officeDocument/2006/customXml" ds:itemID="{13FE3D24-A277-4C03-95AB-698AEB5C14A1}">
  <ds:schemaRefs>
    <ds:schemaRef ds:uri="http://schemas.openxmlformats.org/officeDocument/2006/bibliography"/>
  </ds:schemaRefs>
</ds:datastoreItem>
</file>

<file path=customXml/itemProps56.xml><?xml version="1.0" encoding="utf-8"?>
<ds:datastoreItem xmlns:ds="http://schemas.openxmlformats.org/officeDocument/2006/customXml" ds:itemID="{8FA14534-86BA-4A6C-849A-AB0CD8651384}">
  <ds:schemaRefs>
    <ds:schemaRef ds:uri="http://schemas.openxmlformats.org/officeDocument/2006/bibliography"/>
  </ds:schemaRefs>
</ds:datastoreItem>
</file>

<file path=customXml/itemProps57.xml><?xml version="1.0" encoding="utf-8"?>
<ds:datastoreItem xmlns:ds="http://schemas.openxmlformats.org/officeDocument/2006/customXml" ds:itemID="{304B25A6-464D-4F9B-A3EA-3A4AB0C7E9DE}">
  <ds:schemaRefs>
    <ds:schemaRef ds:uri="http://schemas.openxmlformats.org/officeDocument/2006/bibliography"/>
  </ds:schemaRefs>
</ds:datastoreItem>
</file>

<file path=customXml/itemProps58.xml><?xml version="1.0" encoding="utf-8"?>
<ds:datastoreItem xmlns:ds="http://schemas.openxmlformats.org/officeDocument/2006/customXml" ds:itemID="{07FC1149-63B6-4CB1-929A-B6AD16770899}">
  <ds:schemaRefs>
    <ds:schemaRef ds:uri="http://schemas.openxmlformats.org/officeDocument/2006/bibliography"/>
  </ds:schemaRefs>
</ds:datastoreItem>
</file>

<file path=customXml/itemProps59.xml><?xml version="1.0" encoding="utf-8"?>
<ds:datastoreItem xmlns:ds="http://schemas.openxmlformats.org/officeDocument/2006/customXml" ds:itemID="{291A52EE-1703-4477-B7EE-3AA91F649C84}">
  <ds:schemaRefs>
    <ds:schemaRef ds:uri="http://schemas.openxmlformats.org/officeDocument/2006/bibliography"/>
  </ds:schemaRefs>
</ds:datastoreItem>
</file>

<file path=customXml/itemProps6.xml><?xml version="1.0" encoding="utf-8"?>
<ds:datastoreItem xmlns:ds="http://schemas.openxmlformats.org/officeDocument/2006/customXml" ds:itemID="{4E36FEDE-E41F-4DB8-8C8F-C033930334BC}">
  <ds:schemaRefs>
    <ds:schemaRef ds:uri="http://schemas.openxmlformats.org/officeDocument/2006/bibliography"/>
  </ds:schemaRefs>
</ds:datastoreItem>
</file>

<file path=customXml/itemProps60.xml><?xml version="1.0" encoding="utf-8"?>
<ds:datastoreItem xmlns:ds="http://schemas.openxmlformats.org/officeDocument/2006/customXml" ds:itemID="{000E82EC-4AE8-415F-A666-E7E996443083}">
  <ds:schemaRefs>
    <ds:schemaRef ds:uri="http://schemas.openxmlformats.org/officeDocument/2006/bibliography"/>
  </ds:schemaRefs>
</ds:datastoreItem>
</file>

<file path=customXml/itemProps61.xml><?xml version="1.0" encoding="utf-8"?>
<ds:datastoreItem xmlns:ds="http://schemas.openxmlformats.org/officeDocument/2006/customXml" ds:itemID="{D8EB68D7-7C75-4A64-9582-7E89AD208149}">
  <ds:schemaRefs>
    <ds:schemaRef ds:uri="http://schemas.openxmlformats.org/officeDocument/2006/bibliography"/>
  </ds:schemaRefs>
</ds:datastoreItem>
</file>

<file path=customXml/itemProps62.xml><?xml version="1.0" encoding="utf-8"?>
<ds:datastoreItem xmlns:ds="http://schemas.openxmlformats.org/officeDocument/2006/customXml" ds:itemID="{8258AE44-094B-40B9-B4C5-07D6C3F70D6F}">
  <ds:schemaRefs>
    <ds:schemaRef ds:uri="http://schemas.openxmlformats.org/officeDocument/2006/bibliography"/>
  </ds:schemaRefs>
</ds:datastoreItem>
</file>

<file path=customXml/itemProps63.xml><?xml version="1.0" encoding="utf-8"?>
<ds:datastoreItem xmlns:ds="http://schemas.openxmlformats.org/officeDocument/2006/customXml" ds:itemID="{80BCE0BD-EAFB-4DE8-A6E5-5B404A587EA5}">
  <ds:schemaRefs>
    <ds:schemaRef ds:uri="http://schemas.openxmlformats.org/officeDocument/2006/bibliography"/>
  </ds:schemaRefs>
</ds:datastoreItem>
</file>

<file path=customXml/itemProps64.xml><?xml version="1.0" encoding="utf-8"?>
<ds:datastoreItem xmlns:ds="http://schemas.openxmlformats.org/officeDocument/2006/customXml" ds:itemID="{26448183-7472-4B90-922A-AACA17C65104}">
  <ds:schemaRefs>
    <ds:schemaRef ds:uri="http://schemas.openxmlformats.org/officeDocument/2006/bibliography"/>
  </ds:schemaRefs>
</ds:datastoreItem>
</file>

<file path=customXml/itemProps65.xml><?xml version="1.0" encoding="utf-8"?>
<ds:datastoreItem xmlns:ds="http://schemas.openxmlformats.org/officeDocument/2006/customXml" ds:itemID="{58F69CD9-C00B-4C59-95DA-A8641CF4AA4D}">
  <ds:schemaRefs>
    <ds:schemaRef ds:uri="http://schemas.openxmlformats.org/officeDocument/2006/bibliography"/>
  </ds:schemaRefs>
</ds:datastoreItem>
</file>

<file path=customXml/itemProps66.xml><?xml version="1.0" encoding="utf-8"?>
<ds:datastoreItem xmlns:ds="http://schemas.openxmlformats.org/officeDocument/2006/customXml" ds:itemID="{87B083A8-102F-4FC5-AEBB-93A92754FF93}">
  <ds:schemaRefs>
    <ds:schemaRef ds:uri="http://schemas.openxmlformats.org/officeDocument/2006/bibliography"/>
  </ds:schemaRefs>
</ds:datastoreItem>
</file>

<file path=customXml/itemProps67.xml><?xml version="1.0" encoding="utf-8"?>
<ds:datastoreItem xmlns:ds="http://schemas.openxmlformats.org/officeDocument/2006/customXml" ds:itemID="{DE884D23-3CD3-4866-8732-3D7155D527AA}">
  <ds:schemaRefs>
    <ds:schemaRef ds:uri="http://schemas.openxmlformats.org/officeDocument/2006/bibliography"/>
  </ds:schemaRefs>
</ds:datastoreItem>
</file>

<file path=customXml/itemProps68.xml><?xml version="1.0" encoding="utf-8"?>
<ds:datastoreItem xmlns:ds="http://schemas.openxmlformats.org/officeDocument/2006/customXml" ds:itemID="{E88C06AB-9D84-41C0-B7AF-B299C1430087}">
  <ds:schemaRefs>
    <ds:schemaRef ds:uri="http://schemas.openxmlformats.org/officeDocument/2006/bibliography"/>
  </ds:schemaRefs>
</ds:datastoreItem>
</file>

<file path=customXml/itemProps69.xml><?xml version="1.0" encoding="utf-8"?>
<ds:datastoreItem xmlns:ds="http://schemas.openxmlformats.org/officeDocument/2006/customXml" ds:itemID="{9E4DB498-9800-48E5-812D-78DCBB4F8A88}">
  <ds:schemaRefs>
    <ds:schemaRef ds:uri="http://schemas.openxmlformats.org/officeDocument/2006/bibliography"/>
  </ds:schemaRefs>
</ds:datastoreItem>
</file>

<file path=customXml/itemProps7.xml><?xml version="1.0" encoding="utf-8"?>
<ds:datastoreItem xmlns:ds="http://schemas.openxmlformats.org/officeDocument/2006/customXml" ds:itemID="{3FF695BA-346E-4131-AE3E-3773B6FAF944}">
  <ds:schemaRefs>
    <ds:schemaRef ds:uri="http://schemas.openxmlformats.org/officeDocument/2006/bibliography"/>
  </ds:schemaRefs>
</ds:datastoreItem>
</file>

<file path=customXml/itemProps70.xml><?xml version="1.0" encoding="utf-8"?>
<ds:datastoreItem xmlns:ds="http://schemas.openxmlformats.org/officeDocument/2006/customXml" ds:itemID="{D18CAF0B-1E9E-43A9-AA00-F70FF5038DB5}">
  <ds:schemaRefs>
    <ds:schemaRef ds:uri="http://schemas.openxmlformats.org/officeDocument/2006/bibliography"/>
  </ds:schemaRefs>
</ds:datastoreItem>
</file>

<file path=customXml/itemProps71.xml><?xml version="1.0" encoding="utf-8"?>
<ds:datastoreItem xmlns:ds="http://schemas.openxmlformats.org/officeDocument/2006/customXml" ds:itemID="{0C99D78C-DEE0-49D6-BD83-5C577E643D60}">
  <ds:schemaRefs>
    <ds:schemaRef ds:uri="http://schemas.openxmlformats.org/officeDocument/2006/bibliography"/>
  </ds:schemaRefs>
</ds:datastoreItem>
</file>

<file path=customXml/itemProps72.xml><?xml version="1.0" encoding="utf-8"?>
<ds:datastoreItem xmlns:ds="http://schemas.openxmlformats.org/officeDocument/2006/customXml" ds:itemID="{D425A74F-E810-4500-A875-F1C2FBA3CA1F}">
  <ds:schemaRefs>
    <ds:schemaRef ds:uri="http://schemas.openxmlformats.org/officeDocument/2006/bibliography"/>
  </ds:schemaRefs>
</ds:datastoreItem>
</file>

<file path=customXml/itemProps73.xml><?xml version="1.0" encoding="utf-8"?>
<ds:datastoreItem xmlns:ds="http://schemas.openxmlformats.org/officeDocument/2006/customXml" ds:itemID="{A8EC479A-A1F9-46D1-AF2D-FE3F9E39C9DE}">
  <ds:schemaRefs>
    <ds:schemaRef ds:uri="http://schemas.openxmlformats.org/officeDocument/2006/bibliography"/>
  </ds:schemaRefs>
</ds:datastoreItem>
</file>

<file path=customXml/itemProps74.xml><?xml version="1.0" encoding="utf-8"?>
<ds:datastoreItem xmlns:ds="http://schemas.openxmlformats.org/officeDocument/2006/customXml" ds:itemID="{2C60DD72-261F-4B79-B19D-C5B8B44D1748}">
  <ds:schemaRefs>
    <ds:schemaRef ds:uri="http://schemas.openxmlformats.org/officeDocument/2006/bibliography"/>
  </ds:schemaRefs>
</ds:datastoreItem>
</file>

<file path=customXml/itemProps75.xml><?xml version="1.0" encoding="utf-8"?>
<ds:datastoreItem xmlns:ds="http://schemas.openxmlformats.org/officeDocument/2006/customXml" ds:itemID="{B6443298-3D75-4A24-A8ED-C4023F9004A6}">
  <ds:schemaRefs>
    <ds:schemaRef ds:uri="http://schemas.openxmlformats.org/officeDocument/2006/bibliography"/>
  </ds:schemaRefs>
</ds:datastoreItem>
</file>

<file path=customXml/itemProps76.xml><?xml version="1.0" encoding="utf-8"?>
<ds:datastoreItem xmlns:ds="http://schemas.openxmlformats.org/officeDocument/2006/customXml" ds:itemID="{D1C379CB-F8D3-4C53-A448-CE92D9C25D36}">
  <ds:schemaRefs>
    <ds:schemaRef ds:uri="http://schemas.openxmlformats.org/officeDocument/2006/bibliography"/>
  </ds:schemaRefs>
</ds:datastoreItem>
</file>

<file path=customXml/itemProps77.xml><?xml version="1.0" encoding="utf-8"?>
<ds:datastoreItem xmlns:ds="http://schemas.openxmlformats.org/officeDocument/2006/customXml" ds:itemID="{8DA225B5-7CEB-427C-9E1A-D7FFDFBE2ADF}">
  <ds:schemaRefs>
    <ds:schemaRef ds:uri="http://schemas.openxmlformats.org/officeDocument/2006/bibliography"/>
  </ds:schemaRefs>
</ds:datastoreItem>
</file>

<file path=customXml/itemProps78.xml><?xml version="1.0" encoding="utf-8"?>
<ds:datastoreItem xmlns:ds="http://schemas.openxmlformats.org/officeDocument/2006/customXml" ds:itemID="{54E82EFF-EDCA-46F6-A1BD-937F07E94CF4}">
  <ds:schemaRefs>
    <ds:schemaRef ds:uri="http://schemas.openxmlformats.org/officeDocument/2006/bibliography"/>
  </ds:schemaRefs>
</ds:datastoreItem>
</file>

<file path=customXml/itemProps79.xml><?xml version="1.0" encoding="utf-8"?>
<ds:datastoreItem xmlns:ds="http://schemas.openxmlformats.org/officeDocument/2006/customXml" ds:itemID="{A35D1AF0-2F45-4670-B1B5-969E7DEEF41F}">
  <ds:schemaRefs>
    <ds:schemaRef ds:uri="http://schemas.openxmlformats.org/officeDocument/2006/bibliography"/>
  </ds:schemaRefs>
</ds:datastoreItem>
</file>

<file path=customXml/itemProps8.xml><?xml version="1.0" encoding="utf-8"?>
<ds:datastoreItem xmlns:ds="http://schemas.openxmlformats.org/officeDocument/2006/customXml" ds:itemID="{86BA2CAA-15D8-447D-9E6B-985D304030B2}">
  <ds:schemaRefs>
    <ds:schemaRef ds:uri="http://schemas.openxmlformats.org/officeDocument/2006/bibliography"/>
  </ds:schemaRefs>
</ds:datastoreItem>
</file>

<file path=customXml/itemProps80.xml><?xml version="1.0" encoding="utf-8"?>
<ds:datastoreItem xmlns:ds="http://schemas.openxmlformats.org/officeDocument/2006/customXml" ds:itemID="{E2D1AA31-8941-4CF9-8F23-5B2F01030A36}">
  <ds:schemaRefs>
    <ds:schemaRef ds:uri="http://schemas.openxmlformats.org/officeDocument/2006/bibliography"/>
  </ds:schemaRefs>
</ds:datastoreItem>
</file>

<file path=customXml/itemProps81.xml><?xml version="1.0" encoding="utf-8"?>
<ds:datastoreItem xmlns:ds="http://schemas.openxmlformats.org/officeDocument/2006/customXml" ds:itemID="{0B32AAB9-3F4B-42AA-94A4-82A2CA95192B}">
  <ds:schemaRefs>
    <ds:schemaRef ds:uri="http://schemas.openxmlformats.org/officeDocument/2006/bibliography"/>
  </ds:schemaRefs>
</ds:datastoreItem>
</file>

<file path=customXml/itemProps82.xml><?xml version="1.0" encoding="utf-8"?>
<ds:datastoreItem xmlns:ds="http://schemas.openxmlformats.org/officeDocument/2006/customXml" ds:itemID="{6BB43E4B-0F44-414A-A3A8-A61F4A40EECD}">
  <ds:schemaRefs>
    <ds:schemaRef ds:uri="http://schemas.openxmlformats.org/officeDocument/2006/bibliography"/>
  </ds:schemaRefs>
</ds:datastoreItem>
</file>

<file path=customXml/itemProps83.xml><?xml version="1.0" encoding="utf-8"?>
<ds:datastoreItem xmlns:ds="http://schemas.openxmlformats.org/officeDocument/2006/customXml" ds:itemID="{D066AD90-7C9A-469A-BD00-77D8A63AC106}">
  <ds:schemaRefs>
    <ds:schemaRef ds:uri="http://schemas.openxmlformats.org/officeDocument/2006/bibliography"/>
  </ds:schemaRefs>
</ds:datastoreItem>
</file>

<file path=customXml/itemProps84.xml><?xml version="1.0" encoding="utf-8"?>
<ds:datastoreItem xmlns:ds="http://schemas.openxmlformats.org/officeDocument/2006/customXml" ds:itemID="{485D4933-20AA-48E9-9FB6-D7CE0AE04563}">
  <ds:schemaRefs>
    <ds:schemaRef ds:uri="http://schemas.openxmlformats.org/officeDocument/2006/bibliography"/>
  </ds:schemaRefs>
</ds:datastoreItem>
</file>

<file path=customXml/itemProps85.xml><?xml version="1.0" encoding="utf-8"?>
<ds:datastoreItem xmlns:ds="http://schemas.openxmlformats.org/officeDocument/2006/customXml" ds:itemID="{8024DAC4-D0ED-446D-B98B-C5F50EB96786}">
  <ds:schemaRefs>
    <ds:schemaRef ds:uri="http://schemas.openxmlformats.org/officeDocument/2006/bibliography"/>
  </ds:schemaRefs>
</ds:datastoreItem>
</file>

<file path=customXml/itemProps86.xml><?xml version="1.0" encoding="utf-8"?>
<ds:datastoreItem xmlns:ds="http://schemas.openxmlformats.org/officeDocument/2006/customXml" ds:itemID="{18294FA5-CDEB-40B8-9CB6-54E99FF643BB}">
  <ds:schemaRefs>
    <ds:schemaRef ds:uri="http://schemas.openxmlformats.org/officeDocument/2006/bibliography"/>
  </ds:schemaRefs>
</ds:datastoreItem>
</file>

<file path=customXml/itemProps87.xml><?xml version="1.0" encoding="utf-8"?>
<ds:datastoreItem xmlns:ds="http://schemas.openxmlformats.org/officeDocument/2006/customXml" ds:itemID="{5CD905B6-3132-4167-83CB-92CA3FFFCAC2}">
  <ds:schemaRefs>
    <ds:schemaRef ds:uri="http://schemas.openxmlformats.org/officeDocument/2006/bibliography"/>
  </ds:schemaRefs>
</ds:datastoreItem>
</file>

<file path=customXml/itemProps88.xml><?xml version="1.0" encoding="utf-8"?>
<ds:datastoreItem xmlns:ds="http://schemas.openxmlformats.org/officeDocument/2006/customXml" ds:itemID="{6E6090BA-E27B-4FB6-8BCA-E484B4B5AEA6}">
  <ds:schemaRefs>
    <ds:schemaRef ds:uri="http://schemas.openxmlformats.org/officeDocument/2006/bibliography"/>
  </ds:schemaRefs>
</ds:datastoreItem>
</file>

<file path=customXml/itemProps89.xml><?xml version="1.0" encoding="utf-8"?>
<ds:datastoreItem xmlns:ds="http://schemas.openxmlformats.org/officeDocument/2006/customXml" ds:itemID="{E6F35254-653A-4AE7-B10C-62BDFD4430C3}">
  <ds:schemaRefs>
    <ds:schemaRef ds:uri="http://schemas.openxmlformats.org/officeDocument/2006/bibliography"/>
  </ds:schemaRefs>
</ds:datastoreItem>
</file>

<file path=customXml/itemProps9.xml><?xml version="1.0" encoding="utf-8"?>
<ds:datastoreItem xmlns:ds="http://schemas.openxmlformats.org/officeDocument/2006/customXml" ds:itemID="{12571576-DCB3-47BF-B780-7D2BFD00C486}">
  <ds:schemaRefs>
    <ds:schemaRef ds:uri="http://schemas.openxmlformats.org/officeDocument/2006/bibliography"/>
  </ds:schemaRefs>
</ds:datastoreItem>
</file>

<file path=customXml/itemProps90.xml><?xml version="1.0" encoding="utf-8"?>
<ds:datastoreItem xmlns:ds="http://schemas.openxmlformats.org/officeDocument/2006/customXml" ds:itemID="{1648EE75-251A-4612-AF03-78293C1EC940}">
  <ds:schemaRefs>
    <ds:schemaRef ds:uri="http://schemas.openxmlformats.org/officeDocument/2006/bibliography"/>
  </ds:schemaRefs>
</ds:datastoreItem>
</file>

<file path=customXml/itemProps91.xml><?xml version="1.0" encoding="utf-8"?>
<ds:datastoreItem xmlns:ds="http://schemas.openxmlformats.org/officeDocument/2006/customXml" ds:itemID="{7161C931-9A09-4F4F-A838-75ACAC2313EE}">
  <ds:schemaRefs>
    <ds:schemaRef ds:uri="http://schemas.openxmlformats.org/officeDocument/2006/bibliography"/>
  </ds:schemaRefs>
</ds:datastoreItem>
</file>

<file path=customXml/itemProps92.xml><?xml version="1.0" encoding="utf-8"?>
<ds:datastoreItem xmlns:ds="http://schemas.openxmlformats.org/officeDocument/2006/customXml" ds:itemID="{AC2BEA4A-EE15-425A-AA25-C1008CA33E96}">
  <ds:schemaRefs>
    <ds:schemaRef ds:uri="http://schemas.openxmlformats.org/officeDocument/2006/bibliography"/>
  </ds:schemaRefs>
</ds:datastoreItem>
</file>

<file path=customXml/itemProps93.xml><?xml version="1.0" encoding="utf-8"?>
<ds:datastoreItem xmlns:ds="http://schemas.openxmlformats.org/officeDocument/2006/customXml" ds:itemID="{D594A1BC-6B3B-49B1-8B36-3FC91D3ACA91}">
  <ds:schemaRefs>
    <ds:schemaRef ds:uri="http://schemas.openxmlformats.org/officeDocument/2006/bibliography"/>
  </ds:schemaRefs>
</ds:datastoreItem>
</file>

<file path=customXml/itemProps94.xml><?xml version="1.0" encoding="utf-8"?>
<ds:datastoreItem xmlns:ds="http://schemas.openxmlformats.org/officeDocument/2006/customXml" ds:itemID="{B4F77FAA-2105-49AC-954D-3240BE12CCFC}">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76</Pages>
  <Words>44439</Words>
  <Characters>253304</Characters>
  <Application>Microsoft Office Word</Application>
  <DocSecurity>8</DocSecurity>
  <Lines>2110</Lines>
  <Paragraphs>594</Paragraphs>
  <ScaleCrop>false</ScaleCrop>
  <HeadingPairs>
    <vt:vector size="2" baseType="variant">
      <vt:variant>
        <vt:lpstr>Title</vt:lpstr>
      </vt:variant>
      <vt:variant>
        <vt:i4>1</vt:i4>
      </vt:variant>
    </vt:vector>
  </HeadingPairs>
  <TitlesOfParts>
    <vt:vector size="1" baseType="lpstr">
      <vt:lpstr/>
    </vt:vector>
  </TitlesOfParts>
  <Company/>
  <LinksUpToDate>false</LinksUpToDate>
  <CharactersWithSpaces>297149</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2015-09-01T16:11:00Z</dcterms:created>
  <dcterms:modified xsi:type="dcterms:W3CDTF">2015-09-01T16:12:00Z</dcterms:modified>
</cp:coreProperties>
</file>